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3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35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6.xml.rels" ContentType="application/vnd.openxmlformats-package.relationships+xml"/>
  <Override PartName="/ppt/slideMasters/_rels/slideMaster37.xml.rels" ContentType="application/vnd.openxmlformats-package.relationships+xml"/>
  <Override PartName="/ppt/slideMasters/_rels/slideMaster38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5.xml.rels" ContentType="application/vnd.openxmlformats-package.relationships+xml"/>
  <Override PartName="/ppt/slideMasters/slideMaster25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presProps.xml" ContentType="application/vnd.openxmlformats-officedocument.presentationml.presProps+xml"/>
  <Override PartName="/ppt/theme/theme29.xml" ContentType="application/vnd.openxmlformats-officedocument.theme+xml"/>
  <Override PartName="/ppt/theme/theme28.xml" ContentType="application/vnd.openxmlformats-officedocument.theme+xml"/>
  <Override PartName="/ppt/theme/theme27.xml" ContentType="application/vnd.openxmlformats-officedocument.theme+xml"/>
  <Override PartName="/ppt/theme/theme26.xml" ContentType="application/vnd.openxmlformats-officedocument.theme+xml"/>
  <Override PartName="/ppt/theme/theme25.xml" ContentType="application/vnd.openxmlformats-officedocument.theme+xml"/>
  <Override PartName="/ppt/theme/theme24.xml" ContentType="application/vnd.openxmlformats-officedocument.theme+xml"/>
  <Override PartName="/ppt/theme/theme23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5.xml" ContentType="application/vnd.openxmlformats-officedocument.theme+xml"/>
  <Override PartName="/ppt/theme/theme32.xml" ContentType="application/vnd.openxmlformats-officedocument.theme+xml"/>
  <Override PartName="/ppt/theme/theme6.xml" ContentType="application/vnd.openxmlformats-officedocument.theme+xml"/>
  <Override PartName="/ppt/theme/theme33.xml" ContentType="application/vnd.openxmlformats-officedocument.theme+xml"/>
  <Override PartName="/ppt/theme/theme8.xml" ContentType="application/vnd.openxmlformats-officedocument.theme+xml"/>
  <Override PartName="/ppt/theme/theme35.xml" ContentType="application/vnd.openxmlformats-officedocument.theme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36.xml" ContentType="application/vnd.openxmlformats-officedocument.theme+xml"/>
  <Override PartName="/ppt/theme/theme2.xml" ContentType="application/vnd.openxmlformats-officedocument.theme+xml"/>
  <Override PartName="/ppt/theme/theme7.xml" ContentType="application/vnd.openxmlformats-officedocument.theme+xml"/>
  <Override PartName="/ppt/theme/theme34.xml" ContentType="application/vnd.openxmlformats-officedocument.theme+xml"/>
  <Override PartName="/ppt/theme/theme37.xml" ContentType="application/vnd.openxmlformats-officedocument.theme+xml"/>
  <Override PartName="/ppt/theme/theme38.xml" ContentType="application/vnd.openxmlformats-officedocument.theme+xml"/>
  <Override PartName="/ppt/theme/theme4.xml" ContentType="application/vnd.openxmlformats-officedocument.theme+xml"/>
  <Override PartName="/ppt/theme/theme31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30.xml" ContentType="application/vnd.openxmlformats-officedocument.theme+xml"/>
  <Override PartName="/ppt/theme/theme12.xml" ContentType="application/vnd.openxmlformats-officedocument.theme+xml"/>
  <Override PartName="/ppt/theme/theme11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20.xml" ContentType="application/vnd.openxmlformats-officedocument.theme+xml"/>
  <Override PartName="/ppt/theme/theme19.xml" ContentType="application/vnd.openxmlformats-officedocument.theme+xml"/>
  <Override PartName="/ppt/slideLayouts/slideLayout2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_rels/presentation.xml.rels" ContentType="application/vnd.openxmlformats-package.relationships+xml"/>
  <Override PartName="/ppt/media/image12.png" ContentType="image/png"/>
  <Override PartName="/ppt/media/image3.png" ContentType="image/png"/>
  <Override PartName="/ppt/media/image14.png" ContentType="image/png"/>
  <Override PartName="/ppt/media/image5.png" ContentType="image/png"/>
  <Override PartName="/ppt/media/image8.jpeg" ContentType="image/jpeg"/>
  <Override PartName="/ppt/media/image15.png" ContentType="image/png"/>
  <Override PartName="/ppt/media/image6.png" ContentType="image/png"/>
  <Override PartName="/ppt/media/image10.png" ContentType="image/png"/>
  <Override PartName="/ppt/media/image1.png" ContentType="image/png"/>
  <Override PartName="/ppt/media/image7.png" ContentType="image/png"/>
  <Override PartName="/ppt/media/image11.png" ContentType="image/png"/>
  <Override PartName="/ppt/media/image2.png" ContentType="image/png"/>
  <Override PartName="/ppt/media/image9.png" ContentType="image/png"/>
  <Override PartName="/ppt/media/image13.png" ContentType="image/png"/>
  <Override PartName="/ppt/media/image4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  <p:sldMasterId id="2147483702" r:id="rId29"/>
    <p:sldMasterId id="2147483704" r:id="rId30"/>
    <p:sldMasterId id="2147483706" r:id="rId31"/>
    <p:sldMasterId id="2147483708" r:id="rId32"/>
    <p:sldMasterId id="2147483710" r:id="rId33"/>
    <p:sldMasterId id="2147483712" r:id="rId34"/>
    <p:sldMasterId id="2147483714" r:id="rId35"/>
    <p:sldMasterId id="2147483716" r:id="rId36"/>
    <p:sldMasterId id="2147483718" r:id="rId37"/>
    <p:sldMasterId id="2147483720" r:id="rId38"/>
    <p:sldMasterId id="2147483722" r:id="rId39"/>
  </p:sldMasterIdLst>
  <p:sldIdLst>
    <p:sldId id="256" r:id="rId40"/>
    <p:sldId id="257" r:id="rId41"/>
    <p:sldId id="258" r:id="rId42"/>
    <p:sldId id="259" r:id="rId43"/>
    <p:sldId id="260" r:id="rId44"/>
    <p:sldId id="261" r:id="rId45"/>
    <p:sldId id="262" r:id="rId46"/>
    <p:sldId id="263" r:id="rId47"/>
    <p:sldId id="264" r:id="rId48"/>
    <p:sldId id="265" r:id="rId49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slideMaster" Target="slideMasters/slideMaster34.xml"/><Relationship Id="rId36" Type="http://schemas.openxmlformats.org/officeDocument/2006/relationships/slideMaster" Target="slideMasters/slideMaster35.xml"/><Relationship Id="rId37" Type="http://schemas.openxmlformats.org/officeDocument/2006/relationships/slideMaster" Target="slideMasters/slideMaster36.xml"/><Relationship Id="rId38" Type="http://schemas.openxmlformats.org/officeDocument/2006/relationships/slideMaster" Target="slideMasters/slideMaster37.xml"/><Relationship Id="rId39" Type="http://schemas.openxmlformats.org/officeDocument/2006/relationships/slideMaster" Target="slideMasters/slideMaster38.xml"/><Relationship Id="rId40" Type="http://schemas.openxmlformats.org/officeDocument/2006/relationships/slide" Target="slides/slide1.xml"/><Relationship Id="rId41" Type="http://schemas.openxmlformats.org/officeDocument/2006/relationships/slide" Target="slides/slide2.xml"/><Relationship Id="rId42" Type="http://schemas.openxmlformats.org/officeDocument/2006/relationships/slide" Target="slides/slide3.xml"/><Relationship Id="rId43" Type="http://schemas.openxmlformats.org/officeDocument/2006/relationships/slide" Target="slides/slide4.xml"/><Relationship Id="rId44" Type="http://schemas.openxmlformats.org/officeDocument/2006/relationships/slide" Target="slides/slide5.xml"/><Relationship Id="rId45" Type="http://schemas.openxmlformats.org/officeDocument/2006/relationships/slide" Target="slides/slide6.xml"/><Relationship Id="rId46" Type="http://schemas.openxmlformats.org/officeDocument/2006/relationships/slide" Target="slides/slide7.xml"/><Relationship Id="rId47" Type="http://schemas.openxmlformats.org/officeDocument/2006/relationships/slide" Target="slides/slide8.xml"/><Relationship Id="rId48" Type="http://schemas.openxmlformats.org/officeDocument/2006/relationships/slide" Target="slides/slide9.xml"/><Relationship Id="rId49" Type="http://schemas.openxmlformats.org/officeDocument/2006/relationships/slide" Target="slides/slide10.xml"/><Relationship Id="rId5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efffe"/>
              </a:solidFill>
              <a:latin typeface="Calibri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116A4C2-5B2D-46F5-B8E1-20313E7471A0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efffe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6DA19924-7475-43F0-933B-A25F37AF6F68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efffe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4B6C70C-358F-4725-8891-F7A390B6D2B4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efffe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FB01585-AFC8-4F88-9312-81B2AF4A2458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efffe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2767995E-5771-4FAB-A428-346D19158175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efffe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2D701627-DEA0-4255-8FB6-2310732B8ACC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efffe"/>
              </a:solid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CA57A598-3CEF-415F-9C51-D696240E6D00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efffe"/>
              </a:solidFill>
              <a:latin typeface="Calibri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D3763FDA-0F88-4EDB-BD46-BEFC26F5CA58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efffe"/>
              </a:solidFill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3493937F-B8A5-4732-86D9-3534D6E9573F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efffe"/>
              </a:solidFill>
              <a:latin typeface="Calibri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167F54BF-0012-4E98-AB7A-6C8F35740B26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efffe"/>
              </a:solidFill>
              <a:latin typeface="Calibri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9"/>
          </p:nvPr>
        </p:nvSpPr>
        <p:spPr/>
        <p:txBody>
          <a:bodyPr/>
          <a:p>
            <a:fld id="{6F74C60C-9BBF-4FFE-A1F1-19FCC4089218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efffe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CF1DABB-9E0E-4EC9-BBD6-F8749A6D2C8D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1_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efffe"/>
              </a:solidFill>
              <a:latin typeface="Calibri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33CEE7C2-4139-4A4F-9BC9-32D9FFFFC73B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efffe"/>
              </a:solidFill>
              <a:latin typeface="Calibri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851F62F4-1C4E-4AD2-82CE-AE97EC7594FA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efffe"/>
              </a:solidFill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AE3B7034-0003-4CCC-A764-B72FD9870FE8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efffe"/>
              </a:solidFill>
              <a:latin typeface="Calibri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E636A0E7-35CE-4E2A-BD5B-FC61B1134B46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efffe"/>
              </a:solidFill>
              <a:latin typeface="Calibri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F6F59B53-E29C-428C-8D4A-322927E052B8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efffe"/>
              </a:solidFill>
              <a:latin typeface="Calibri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5"/>
          </p:nvPr>
        </p:nvSpPr>
        <p:spPr/>
        <p:txBody>
          <a:bodyPr/>
          <a:p>
            <a:fld id="{A4CB1E49-AF9A-4649-9AC5-9E42AF61E20C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efffe"/>
              </a:solidFill>
              <a:latin typeface="Calibri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846FDF98-D444-4D62-8E05-E932C0BDBBDB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efffe"/>
              </a:solidFill>
              <a:latin typeface="Calibri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32221761-7301-4F1E-84CD-DF5FB296051A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efffe"/>
              </a:solidFill>
              <a:latin typeface="Calibri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8"/>
          </p:nvPr>
        </p:nvSpPr>
        <p:spPr/>
        <p:txBody>
          <a:bodyPr/>
          <a:p>
            <a:fld id="{441DDD3F-B9A1-4D6C-98FB-B8E5FDA54DCC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efffe"/>
              </a:solidFill>
              <a:latin typeface="Calibri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2F05428C-F65A-4994-B412-5B6AA2E9521B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efffe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E749B0F-3970-42C9-A686-3AF8B8236475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efffe"/>
              </a:solidFill>
              <a:latin typeface="Calibri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346F6410-D6E6-4AD9-A9F9-AF61FD660041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efffe"/>
              </a:solidFill>
              <a:latin typeface="Calibri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1"/>
          </p:nvPr>
        </p:nvSpPr>
        <p:spPr/>
        <p:txBody>
          <a:bodyPr/>
          <a:p>
            <a:fld id="{58438B0A-4575-46CE-A7E7-F562E5679B98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efffe"/>
              </a:solidFill>
              <a:latin typeface="Calibri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/>
          </p:nvPr>
        </p:nvSpPr>
        <p:spPr>
          <a:xfrm>
            <a:off x="1523880" y="3602160"/>
            <a:ext cx="4461840" cy="16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/>
          </p:nvPr>
        </p:nvSpPr>
        <p:spPr>
          <a:xfrm>
            <a:off x="6209280" y="3602160"/>
            <a:ext cx="4461840" cy="16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4"/>
          </p:nvPr>
        </p:nvSpPr>
        <p:spPr/>
        <p:txBody>
          <a:bodyPr/>
          <a:p>
            <a:fld id="{0F1FCF5C-120A-487B-8440-303CE4F1D52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efffe"/>
              </a:solidFill>
              <a:latin typeface="Calibri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B14DEC51-2D2C-45E4-9D7F-657981DB05D0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efffe"/>
              </a:solidFill>
              <a:latin typeface="Calibri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1B117DBA-7C32-42AE-ADD7-EC9F685D0FF5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3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efffe"/>
              </a:solidFill>
              <a:latin typeface="Calibri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7"/>
          </p:nvPr>
        </p:nvSpPr>
        <p:spPr/>
        <p:txBody>
          <a:bodyPr/>
          <a:p>
            <a:fld id="{10D5AC92-7D9F-4CF5-8F55-9CD846D7DC0A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efffe"/>
              </a:solidFill>
              <a:latin typeface="Calibri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27163A65-6B4D-4697-83BA-BDA6410287B9}" type="slidenum">
              <a:t>&lt;#&gt;</a:t>
            </a:fld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3_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efffe"/>
              </a:solidFill>
              <a:latin typeface="Calibri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6377E760-E1E3-485A-82EF-25E647C50160}" type="slidenum">
              <a:t>&lt;#&gt;</a:t>
            </a:fld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efffe"/>
              </a:solidFill>
              <a:latin typeface="Calibri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0"/>
          </p:nvPr>
        </p:nvSpPr>
        <p:spPr/>
        <p:txBody>
          <a:bodyPr/>
          <a:p>
            <a:fld id="{C989AC3D-0B38-45D9-A9BD-E2F5554BDBF0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efffe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4D366DF-67C1-433B-BD89-118190E6625B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efffe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8B31191-9988-4CF9-A2C2-47E0711B4E9A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efffe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7A22A32-73A4-403E-824D-55BC18F93D3A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efffe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4F8BD265-5A33-40EB-AAAF-5514CF00E904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efffe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847ED2E-154E-4D22-965D-CFA426CB1591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2_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efffe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49D015F-8B09-4ACF-B242-8C97F843F136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image" Target="../media/image6.png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image" Target="../media/image6.png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image" Target="../media/image6.png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image" Target="../media/image6.png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image" Target="../media/image6.png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27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image" Target="../media/image6.png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28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image" Target="../media/image6.png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29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image" Target="../media/image6.png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30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slideLayout" Target="../slideLayouts/slideLayout31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slideLayout" Target="../slideLayouts/slideLayout32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slideLayout" Target="../slideLayouts/slideLayout33.xml"/>
</Relationships>
</file>

<file path=ppt/slideMasters/_rels/slideMaster34.xml.rels><?xml version="1.0" encoding="UTF-8"?>
<Relationships xmlns="http://schemas.openxmlformats.org/package/2006/relationships"><Relationship Id="rId1" Type="http://schemas.openxmlformats.org/officeDocument/2006/relationships/theme" Target="../theme/theme34.xml"/><Relationship Id="rId2" Type="http://schemas.openxmlformats.org/officeDocument/2006/relationships/slideLayout" Target="../slideLayouts/slideLayout34.xml"/>
</Relationships>
</file>

<file path=ppt/slideMasters/_rels/slideMaster35.xml.rels><?xml version="1.0" encoding="UTF-8"?>
<Relationships xmlns="http://schemas.openxmlformats.org/package/2006/relationships"><Relationship Id="rId1" Type="http://schemas.openxmlformats.org/officeDocument/2006/relationships/theme" Target="../theme/theme3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35.xml"/>
</Relationships>
</file>

<file path=ppt/slideMasters/_rels/slideMaster36.xml.rels><?xml version="1.0" encoding="UTF-8"?>
<Relationships xmlns="http://schemas.openxmlformats.org/package/2006/relationships"><Relationship Id="rId1" Type="http://schemas.openxmlformats.org/officeDocument/2006/relationships/theme" Target="../theme/theme3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36.xml"/>
</Relationships>
</file>

<file path=ppt/slideMasters/_rels/slideMaster37.xml.rels><?xml version="1.0" encoding="UTF-8"?>
<Relationships xmlns="http://schemas.openxmlformats.org/package/2006/relationships"><Relationship Id="rId1" Type="http://schemas.openxmlformats.org/officeDocument/2006/relationships/theme" Target="../theme/theme37.xml"/><Relationship Id="rId2" Type="http://schemas.openxmlformats.org/officeDocument/2006/relationships/slideLayout" Target="../slideLayouts/slideLayout37.xml"/>
</Relationships>
</file>

<file path=ppt/slideMasters/_rels/slideMaster38.xml.rels><?xml version="1.0" encoding="UTF-8"?>
<Relationships xmlns="http://schemas.openxmlformats.org/package/2006/relationships"><Relationship Id="rId1" Type="http://schemas.openxmlformats.org/officeDocument/2006/relationships/theme" Target="../theme/theme38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38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Body Level One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Body Level Two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Body Level Three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Body Level Four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Body Level Five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10884240" y="6414840"/>
            <a:ext cx="258120" cy="2480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fefffe"/>
                </a:solidFill>
                <a:latin typeface="Calibri"/>
                <a:ea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21F0CEC-8B2A-47E7-967D-4CF5EEC965D2}" type="slidenum">
              <a:rPr b="0" lang="en-US" sz="1200" spc="-1" strike="noStrike">
                <a:solidFill>
                  <a:srgbClr val="fefffe"/>
                </a:solidFill>
                <a:latin typeface="Calibri"/>
                <a:ea typeface="Calibri"/>
              </a:rPr>
              <a:t>9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fefffe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fefffe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b25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6" descr="Picture 6"/>
          <p:cNvPicPr/>
          <p:nvPr/>
        </p:nvPicPr>
        <p:blipFill>
          <a:blip r:embed="rId2"/>
          <a:stretch/>
        </p:blipFill>
        <p:spPr>
          <a:xfrm>
            <a:off x="11353680" y="-360"/>
            <a:ext cx="770760" cy="1172160"/>
          </a:xfrm>
          <a:prstGeom prst="rect">
            <a:avLst/>
          </a:prstGeom>
          <a:ln w="12700">
            <a:noFill/>
          </a:ln>
        </p:spPr>
      </p:pic>
      <p:pic>
        <p:nvPicPr>
          <p:cNvPr id="71" name="Picture 7" descr="Picture 7"/>
          <p:cNvPicPr/>
          <p:nvPr/>
        </p:nvPicPr>
        <p:blipFill>
          <a:blip r:embed="rId3"/>
          <a:stretch/>
        </p:blipFill>
        <p:spPr>
          <a:xfrm>
            <a:off x="10200600" y="318960"/>
            <a:ext cx="1172160" cy="572040"/>
          </a:xfrm>
          <a:prstGeom prst="rect">
            <a:avLst/>
          </a:prstGeom>
          <a:ln w="12700">
            <a:noFill/>
          </a:ln>
        </p:spPr>
      </p:pic>
      <p:pic>
        <p:nvPicPr>
          <p:cNvPr id="72" name="Picture 8" descr="Picture 8"/>
          <p:cNvPicPr/>
          <p:nvPr/>
        </p:nvPicPr>
        <p:blipFill>
          <a:blip r:embed="rId4"/>
          <a:stretch/>
        </p:blipFill>
        <p:spPr>
          <a:xfrm>
            <a:off x="8151120" y="219600"/>
            <a:ext cx="770760" cy="770760"/>
          </a:xfrm>
          <a:prstGeom prst="rect">
            <a:avLst/>
          </a:prstGeom>
          <a:ln w="12700">
            <a:noFill/>
          </a:ln>
        </p:spPr>
      </p:pic>
      <p:pic>
        <p:nvPicPr>
          <p:cNvPr id="73" name="Picture 9" descr="Picture 9"/>
          <p:cNvPicPr/>
          <p:nvPr/>
        </p:nvPicPr>
        <p:blipFill>
          <a:blip r:embed="rId5"/>
          <a:stretch/>
        </p:blipFill>
        <p:spPr>
          <a:xfrm>
            <a:off x="9084600" y="256680"/>
            <a:ext cx="959040" cy="733320"/>
          </a:xfrm>
          <a:prstGeom prst="rect">
            <a:avLst/>
          </a:prstGeom>
          <a:ln w="12700">
            <a:noFill/>
          </a:ln>
        </p:spPr>
      </p:pic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b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6000" spc="-1" strike="noStrike">
                <a:solidFill>
                  <a:srgbClr val="ffc837"/>
                </a:solidFill>
                <a:latin typeface="Calibri Light"/>
                <a:ea typeface="Calibri Light"/>
              </a:rPr>
              <a:t>Title Text</a:t>
            </a:r>
            <a:endParaRPr b="0" lang="en-US" sz="6000" spc="-1" strike="noStrike">
              <a:solidFill>
                <a:srgbClr val="fefffe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Body Level One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Body Level Two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Body Level Three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Body Level Four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Body Level Five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sldNum" idx="10"/>
          </p:nvPr>
        </p:nvSpPr>
        <p:spPr>
          <a:xfrm>
            <a:off x="10884240" y="6414840"/>
            <a:ext cx="258120" cy="2480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fefffe"/>
                </a:solidFill>
                <a:latin typeface="Calibri"/>
                <a:ea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F1C476C-7ACE-45C7-81F4-11973C269036}" type="slidenum">
              <a:rPr b="0" lang="en-US" sz="1200" spc="-1" strike="noStrike">
                <a:solidFill>
                  <a:srgbClr val="fefffe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6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b25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6" descr="Picture 6"/>
          <p:cNvPicPr/>
          <p:nvPr/>
        </p:nvPicPr>
        <p:blipFill>
          <a:blip r:embed="rId2"/>
          <a:stretch/>
        </p:blipFill>
        <p:spPr>
          <a:xfrm>
            <a:off x="11353680" y="-360"/>
            <a:ext cx="770760" cy="1172160"/>
          </a:xfrm>
          <a:prstGeom prst="rect">
            <a:avLst/>
          </a:prstGeom>
          <a:ln w="12700">
            <a:noFill/>
          </a:ln>
        </p:spPr>
      </p:pic>
      <p:pic>
        <p:nvPicPr>
          <p:cNvPr id="80" name="Picture 7" descr="Picture 7"/>
          <p:cNvPicPr/>
          <p:nvPr/>
        </p:nvPicPr>
        <p:blipFill>
          <a:blip r:embed="rId3"/>
          <a:stretch/>
        </p:blipFill>
        <p:spPr>
          <a:xfrm>
            <a:off x="10200600" y="318960"/>
            <a:ext cx="1172160" cy="572040"/>
          </a:xfrm>
          <a:prstGeom prst="rect">
            <a:avLst/>
          </a:prstGeom>
          <a:ln w="12700">
            <a:noFill/>
          </a:ln>
        </p:spPr>
      </p:pic>
      <p:pic>
        <p:nvPicPr>
          <p:cNvPr id="81" name="Picture 8" descr="Picture 8"/>
          <p:cNvPicPr/>
          <p:nvPr/>
        </p:nvPicPr>
        <p:blipFill>
          <a:blip r:embed="rId4"/>
          <a:stretch/>
        </p:blipFill>
        <p:spPr>
          <a:xfrm>
            <a:off x="8151120" y="219600"/>
            <a:ext cx="770760" cy="770760"/>
          </a:xfrm>
          <a:prstGeom prst="rect">
            <a:avLst/>
          </a:prstGeom>
          <a:ln w="12700">
            <a:noFill/>
          </a:ln>
        </p:spPr>
      </p:pic>
      <p:pic>
        <p:nvPicPr>
          <p:cNvPr id="82" name="Picture 9" descr="Picture 9"/>
          <p:cNvPicPr/>
          <p:nvPr/>
        </p:nvPicPr>
        <p:blipFill>
          <a:blip r:embed="rId5"/>
          <a:stretch/>
        </p:blipFill>
        <p:spPr>
          <a:xfrm>
            <a:off x="9084600" y="256680"/>
            <a:ext cx="959040" cy="733320"/>
          </a:xfrm>
          <a:prstGeom prst="rect">
            <a:avLst/>
          </a:prstGeom>
          <a:ln w="12700">
            <a:noFill/>
          </a:ln>
        </p:spPr>
      </p:pic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039680" y="1064880"/>
            <a:ext cx="10112400" cy="9208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c837"/>
                </a:solidFill>
                <a:latin typeface="Calibri Light"/>
                <a:ea typeface="Calibri Light"/>
              </a:rPr>
              <a:t>Title Text</a:t>
            </a:r>
            <a:endParaRPr b="0" lang="en-US" sz="4400" spc="-1" strike="noStrike">
              <a:solidFill>
                <a:srgbClr val="fefffe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049040" y="2007360"/>
            <a:ext cx="10093320" cy="41695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Body Level One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1" marL="723960" indent="-26676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Body Level Two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2" marL="1234440" indent="-32004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Body Level Three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3" marL="1727280" indent="-35568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Body Level Four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4" marL="2184480" indent="-35568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Body Level Five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sldNum" idx="11"/>
          </p:nvPr>
        </p:nvSpPr>
        <p:spPr>
          <a:xfrm>
            <a:off x="10884240" y="6414840"/>
            <a:ext cx="258120" cy="2480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fefffe"/>
                </a:solidFill>
                <a:latin typeface="Calibri"/>
                <a:ea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C135058-22D6-4E86-871D-EA8EC3090734}" type="slidenum">
              <a:rPr b="0" lang="en-US" sz="1200" spc="-1" strike="noStrike">
                <a:solidFill>
                  <a:srgbClr val="fefffe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6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efffe"/>
                </a:solidFill>
                <a:latin typeface="Calibri"/>
                <a:ea typeface="Calibri"/>
              </a:rPr>
              <a:t>Body Level One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efffe"/>
                </a:solidFill>
                <a:latin typeface="Calibri"/>
                <a:ea typeface="Calibri"/>
              </a:rPr>
              <a:t>Body Level Two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efffe"/>
                </a:solidFill>
                <a:latin typeface="Calibri"/>
                <a:ea typeface="Calibri"/>
              </a:rPr>
              <a:t>Body Level Three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efffe"/>
                </a:solidFill>
                <a:latin typeface="Calibri"/>
                <a:ea typeface="Calibri"/>
              </a:rPr>
              <a:t>Body Level Four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efffe"/>
                </a:solidFill>
                <a:latin typeface="Calibri"/>
                <a:ea typeface="Calibri"/>
              </a:rPr>
              <a:t>Body Level Five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ldNum" idx="12"/>
          </p:nvPr>
        </p:nvSpPr>
        <p:spPr>
          <a:xfrm>
            <a:off x="10884240" y="6414840"/>
            <a:ext cx="258120" cy="2480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fefffe"/>
                </a:solidFill>
                <a:latin typeface="Calibri"/>
                <a:ea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04AC363-9FA5-480A-8F80-580254646BAD}" type="slidenum">
              <a:rPr b="0" lang="en-US" sz="1200" spc="-1" strike="noStrike">
                <a:solidFill>
                  <a:srgbClr val="fefffe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b25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6" descr="Picture 6"/>
          <p:cNvPicPr/>
          <p:nvPr/>
        </p:nvPicPr>
        <p:blipFill>
          <a:blip r:embed="rId2"/>
          <a:stretch/>
        </p:blipFill>
        <p:spPr>
          <a:xfrm>
            <a:off x="11353680" y="-360"/>
            <a:ext cx="770760" cy="1172160"/>
          </a:xfrm>
          <a:prstGeom prst="rect">
            <a:avLst/>
          </a:prstGeom>
          <a:ln w="12700">
            <a:noFill/>
          </a:ln>
        </p:spPr>
      </p:pic>
      <p:pic>
        <p:nvPicPr>
          <p:cNvPr id="93" name="Picture 7" descr="Picture 7"/>
          <p:cNvPicPr/>
          <p:nvPr/>
        </p:nvPicPr>
        <p:blipFill>
          <a:blip r:embed="rId3"/>
          <a:stretch/>
        </p:blipFill>
        <p:spPr>
          <a:xfrm>
            <a:off x="10200600" y="318960"/>
            <a:ext cx="1172160" cy="572040"/>
          </a:xfrm>
          <a:prstGeom prst="rect">
            <a:avLst/>
          </a:prstGeom>
          <a:ln w="12700">
            <a:noFill/>
          </a:ln>
        </p:spPr>
      </p:pic>
      <p:pic>
        <p:nvPicPr>
          <p:cNvPr id="94" name="Picture 8" descr="Picture 8"/>
          <p:cNvPicPr/>
          <p:nvPr/>
        </p:nvPicPr>
        <p:blipFill>
          <a:blip r:embed="rId4"/>
          <a:stretch/>
        </p:blipFill>
        <p:spPr>
          <a:xfrm>
            <a:off x="8151120" y="219600"/>
            <a:ext cx="770760" cy="770760"/>
          </a:xfrm>
          <a:prstGeom prst="rect">
            <a:avLst/>
          </a:prstGeom>
          <a:ln w="12700">
            <a:noFill/>
          </a:ln>
        </p:spPr>
      </p:pic>
      <p:pic>
        <p:nvPicPr>
          <p:cNvPr id="95" name="Picture 9" descr="Picture 9"/>
          <p:cNvPicPr/>
          <p:nvPr/>
        </p:nvPicPr>
        <p:blipFill>
          <a:blip r:embed="rId5"/>
          <a:stretch/>
        </p:blipFill>
        <p:spPr>
          <a:xfrm>
            <a:off x="9084600" y="256680"/>
            <a:ext cx="959040" cy="733320"/>
          </a:xfrm>
          <a:prstGeom prst="rect">
            <a:avLst/>
          </a:prstGeom>
          <a:ln w="12700">
            <a:noFill/>
          </a:ln>
        </p:spPr>
      </p:pic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6000" spc="-1" strike="noStrike">
                <a:solidFill>
                  <a:srgbClr val="ffc837"/>
                </a:solidFill>
                <a:latin typeface="Calibri Light"/>
                <a:ea typeface="Calibri Light"/>
              </a:rPr>
              <a:t>Title Text</a:t>
            </a:r>
            <a:endParaRPr b="0" lang="en-US" sz="6000" spc="-1" strike="noStrike">
              <a:solidFill>
                <a:srgbClr val="fefffe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efffe"/>
                </a:solidFill>
                <a:latin typeface="Calibri"/>
                <a:ea typeface="Calibri"/>
              </a:rPr>
              <a:t>Body Level One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efffe"/>
                </a:solidFill>
                <a:latin typeface="Calibri"/>
                <a:ea typeface="Calibri"/>
              </a:rPr>
              <a:t>Body Level Two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efffe"/>
                </a:solidFill>
                <a:latin typeface="Calibri"/>
                <a:ea typeface="Calibri"/>
              </a:rPr>
              <a:t>Body Level Three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efffe"/>
                </a:solidFill>
                <a:latin typeface="Calibri"/>
                <a:ea typeface="Calibri"/>
              </a:rPr>
              <a:t>Body Level Four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efffe"/>
                </a:solidFill>
                <a:latin typeface="Calibri"/>
                <a:ea typeface="Calibri"/>
              </a:rPr>
              <a:t>Body Level Five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sldNum" idx="13"/>
          </p:nvPr>
        </p:nvSpPr>
        <p:spPr>
          <a:xfrm>
            <a:off x="10884240" y="6414840"/>
            <a:ext cx="258120" cy="2480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fefffe"/>
                </a:solidFill>
                <a:latin typeface="Calibri"/>
                <a:ea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0135B23-DDAB-411A-A27D-8B5D39F9F914}" type="slidenum">
              <a:rPr b="0" lang="en-US" sz="1200" spc="-1" strike="noStrike">
                <a:solidFill>
                  <a:srgbClr val="fefffe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6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b25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6" descr="Picture 6"/>
          <p:cNvPicPr/>
          <p:nvPr/>
        </p:nvPicPr>
        <p:blipFill>
          <a:blip r:embed="rId2"/>
          <a:stretch/>
        </p:blipFill>
        <p:spPr>
          <a:xfrm>
            <a:off x="11353680" y="-360"/>
            <a:ext cx="770760" cy="1172160"/>
          </a:xfrm>
          <a:prstGeom prst="rect">
            <a:avLst/>
          </a:prstGeom>
          <a:ln w="12700">
            <a:noFill/>
          </a:ln>
        </p:spPr>
      </p:pic>
      <p:pic>
        <p:nvPicPr>
          <p:cNvPr id="102" name="Picture 7" descr="Picture 7"/>
          <p:cNvPicPr/>
          <p:nvPr/>
        </p:nvPicPr>
        <p:blipFill>
          <a:blip r:embed="rId3"/>
          <a:stretch/>
        </p:blipFill>
        <p:spPr>
          <a:xfrm>
            <a:off x="10200600" y="318960"/>
            <a:ext cx="1172160" cy="572040"/>
          </a:xfrm>
          <a:prstGeom prst="rect">
            <a:avLst/>
          </a:prstGeom>
          <a:ln w="12700">
            <a:noFill/>
          </a:ln>
        </p:spPr>
      </p:pic>
      <p:pic>
        <p:nvPicPr>
          <p:cNvPr id="103" name="Picture 8" descr="Picture 8"/>
          <p:cNvPicPr/>
          <p:nvPr/>
        </p:nvPicPr>
        <p:blipFill>
          <a:blip r:embed="rId4"/>
          <a:stretch/>
        </p:blipFill>
        <p:spPr>
          <a:xfrm>
            <a:off x="8151120" y="219600"/>
            <a:ext cx="770760" cy="770760"/>
          </a:xfrm>
          <a:prstGeom prst="rect">
            <a:avLst/>
          </a:prstGeom>
          <a:ln w="12700">
            <a:noFill/>
          </a:ln>
        </p:spPr>
      </p:pic>
      <p:pic>
        <p:nvPicPr>
          <p:cNvPr id="104" name="Picture 9" descr="Picture 9"/>
          <p:cNvPicPr/>
          <p:nvPr/>
        </p:nvPicPr>
        <p:blipFill>
          <a:blip r:embed="rId5"/>
          <a:stretch/>
        </p:blipFill>
        <p:spPr>
          <a:xfrm>
            <a:off x="9084600" y="256680"/>
            <a:ext cx="959040" cy="733320"/>
          </a:xfrm>
          <a:prstGeom prst="rect">
            <a:avLst/>
          </a:prstGeom>
          <a:ln w="12700">
            <a:noFill/>
          </a:ln>
        </p:spPr>
      </p:pic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039680" y="1154160"/>
            <a:ext cx="10112400" cy="9208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c837"/>
                </a:solidFill>
                <a:latin typeface="Calibri Light"/>
                <a:ea typeface="Calibri Light"/>
              </a:rPr>
              <a:t>Title Text</a:t>
            </a:r>
            <a:endParaRPr b="0" lang="en-US" sz="4400" spc="-1" strike="noStrike">
              <a:solidFill>
                <a:srgbClr val="fefffe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1039680" y="2087280"/>
            <a:ext cx="4919040" cy="40892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Body Level One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1" marL="723960" indent="-26676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Body Level Two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2" marL="1234440" indent="-32004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Body Level Three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3" marL="1727280" indent="-35568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Body Level Four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4" marL="2184480" indent="-35568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Body Level Five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sldNum" idx="14"/>
          </p:nvPr>
        </p:nvSpPr>
        <p:spPr>
          <a:xfrm>
            <a:off x="10884240" y="6414840"/>
            <a:ext cx="258120" cy="2480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fefffe"/>
                </a:solidFill>
                <a:latin typeface="Calibri"/>
                <a:ea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DA99ACC-8E8F-4937-BBC7-A65085AA30D9}" type="slidenum">
              <a:rPr b="0" lang="en-US" sz="1200" spc="-1" strike="noStrike">
                <a:solidFill>
                  <a:srgbClr val="fefffe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6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b25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icture 6" descr="Picture 6"/>
          <p:cNvPicPr/>
          <p:nvPr/>
        </p:nvPicPr>
        <p:blipFill>
          <a:blip r:embed="rId2"/>
          <a:stretch/>
        </p:blipFill>
        <p:spPr>
          <a:xfrm>
            <a:off x="11353680" y="-360"/>
            <a:ext cx="770760" cy="1172160"/>
          </a:xfrm>
          <a:prstGeom prst="rect">
            <a:avLst/>
          </a:prstGeom>
          <a:ln w="12700">
            <a:noFill/>
          </a:ln>
        </p:spPr>
      </p:pic>
      <p:pic>
        <p:nvPicPr>
          <p:cNvPr id="111" name="Picture 7" descr="Picture 7"/>
          <p:cNvPicPr/>
          <p:nvPr/>
        </p:nvPicPr>
        <p:blipFill>
          <a:blip r:embed="rId3"/>
          <a:stretch/>
        </p:blipFill>
        <p:spPr>
          <a:xfrm>
            <a:off x="10200600" y="318960"/>
            <a:ext cx="1172160" cy="572040"/>
          </a:xfrm>
          <a:prstGeom prst="rect">
            <a:avLst/>
          </a:prstGeom>
          <a:ln w="12700">
            <a:noFill/>
          </a:ln>
        </p:spPr>
      </p:pic>
      <p:pic>
        <p:nvPicPr>
          <p:cNvPr id="112" name="Picture 8" descr="Picture 8"/>
          <p:cNvPicPr/>
          <p:nvPr/>
        </p:nvPicPr>
        <p:blipFill>
          <a:blip r:embed="rId4"/>
          <a:stretch/>
        </p:blipFill>
        <p:spPr>
          <a:xfrm>
            <a:off x="8151120" y="219600"/>
            <a:ext cx="770760" cy="770760"/>
          </a:xfrm>
          <a:prstGeom prst="rect">
            <a:avLst/>
          </a:prstGeom>
          <a:ln w="12700">
            <a:noFill/>
          </a:ln>
        </p:spPr>
      </p:pic>
      <p:pic>
        <p:nvPicPr>
          <p:cNvPr id="113" name="Picture 9" descr="Picture 9"/>
          <p:cNvPicPr/>
          <p:nvPr/>
        </p:nvPicPr>
        <p:blipFill>
          <a:blip r:embed="rId5"/>
          <a:stretch/>
        </p:blipFill>
        <p:spPr>
          <a:xfrm>
            <a:off x="9084600" y="256680"/>
            <a:ext cx="959040" cy="733320"/>
          </a:xfrm>
          <a:prstGeom prst="rect">
            <a:avLst/>
          </a:prstGeom>
          <a:ln w="12700">
            <a:noFill/>
          </a:ln>
        </p:spPr>
      </p:pic>
      <p:sp>
        <p:nvSpPr>
          <p:cNvPr id="114" name="PlaceHolder 1"/>
          <p:cNvSpPr>
            <a:spLocks noGrp="1"/>
          </p:cNvSpPr>
          <p:nvPr>
            <p:ph type="body"/>
          </p:nvPr>
        </p:nvSpPr>
        <p:spPr>
          <a:xfrm>
            <a:off x="1039680" y="1987200"/>
            <a:ext cx="4957560" cy="5968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Body Level One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Body Level Two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Body Level Three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Body Level Four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Body Level Five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172200" y="1987200"/>
            <a:ext cx="4979880" cy="6008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b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Fifth Outline Level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Sixth Outline Level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Seventh Outline Level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title"/>
          </p:nvPr>
        </p:nvSpPr>
        <p:spPr>
          <a:xfrm>
            <a:off x="1039680" y="1053720"/>
            <a:ext cx="10112400" cy="9208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c837"/>
                </a:solidFill>
                <a:latin typeface="Calibri Light"/>
                <a:ea typeface="Calibri Light"/>
              </a:rPr>
              <a:t>Title Text</a:t>
            </a:r>
            <a:endParaRPr b="0" lang="en-US" sz="4400" spc="-1" strike="noStrike">
              <a:solidFill>
                <a:srgbClr val="fefffe"/>
              </a:solidFill>
              <a:latin typeface="Calibri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sldNum" idx="15"/>
          </p:nvPr>
        </p:nvSpPr>
        <p:spPr>
          <a:xfrm>
            <a:off x="10884240" y="6414840"/>
            <a:ext cx="258120" cy="2480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fefffe"/>
                </a:solidFill>
                <a:latin typeface="Calibri"/>
                <a:ea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1A70DEA-2DD8-4293-A5EE-4E177845791C}" type="slidenum">
              <a:rPr b="0" lang="en-US" sz="1200" spc="-1" strike="noStrike">
                <a:solidFill>
                  <a:srgbClr val="fefffe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6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b25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6" descr="Picture 6"/>
          <p:cNvPicPr/>
          <p:nvPr/>
        </p:nvPicPr>
        <p:blipFill>
          <a:blip r:embed="rId2"/>
          <a:stretch/>
        </p:blipFill>
        <p:spPr>
          <a:xfrm>
            <a:off x="11353680" y="-360"/>
            <a:ext cx="770760" cy="1172160"/>
          </a:xfrm>
          <a:prstGeom prst="rect">
            <a:avLst/>
          </a:prstGeom>
          <a:ln w="12700">
            <a:noFill/>
          </a:ln>
        </p:spPr>
      </p:pic>
      <p:pic>
        <p:nvPicPr>
          <p:cNvPr id="121" name="Picture 7" descr="Picture 7"/>
          <p:cNvPicPr/>
          <p:nvPr/>
        </p:nvPicPr>
        <p:blipFill>
          <a:blip r:embed="rId3"/>
          <a:stretch/>
        </p:blipFill>
        <p:spPr>
          <a:xfrm>
            <a:off x="10200600" y="318960"/>
            <a:ext cx="1172160" cy="572040"/>
          </a:xfrm>
          <a:prstGeom prst="rect">
            <a:avLst/>
          </a:prstGeom>
          <a:ln w="12700">
            <a:noFill/>
          </a:ln>
        </p:spPr>
      </p:pic>
      <p:pic>
        <p:nvPicPr>
          <p:cNvPr id="122" name="Picture 8" descr="Picture 8"/>
          <p:cNvPicPr/>
          <p:nvPr/>
        </p:nvPicPr>
        <p:blipFill>
          <a:blip r:embed="rId4"/>
          <a:stretch/>
        </p:blipFill>
        <p:spPr>
          <a:xfrm>
            <a:off x="8151120" y="219600"/>
            <a:ext cx="770760" cy="770760"/>
          </a:xfrm>
          <a:prstGeom prst="rect">
            <a:avLst/>
          </a:prstGeom>
          <a:ln w="12700">
            <a:noFill/>
          </a:ln>
        </p:spPr>
      </p:pic>
      <p:pic>
        <p:nvPicPr>
          <p:cNvPr id="123" name="Picture 9" descr="Picture 9"/>
          <p:cNvPicPr/>
          <p:nvPr/>
        </p:nvPicPr>
        <p:blipFill>
          <a:blip r:embed="rId5"/>
          <a:stretch/>
        </p:blipFill>
        <p:spPr>
          <a:xfrm>
            <a:off x="9084600" y="256680"/>
            <a:ext cx="959040" cy="733320"/>
          </a:xfrm>
          <a:prstGeom prst="rect">
            <a:avLst/>
          </a:prstGeom>
          <a:ln w="12700">
            <a:noFill/>
          </a:ln>
        </p:spPr>
      </p:pic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039680" y="1053720"/>
            <a:ext cx="10112400" cy="9208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c837"/>
                </a:solidFill>
                <a:latin typeface="Calibri Light"/>
                <a:ea typeface="Calibri Light"/>
              </a:rPr>
              <a:t>Title Text</a:t>
            </a:r>
            <a:endParaRPr b="0" lang="en-US" sz="4400" spc="-1" strike="noStrike">
              <a:solidFill>
                <a:srgbClr val="fefffe"/>
              </a:solidFill>
              <a:latin typeface="Calibri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ldNum" idx="16"/>
          </p:nvPr>
        </p:nvSpPr>
        <p:spPr>
          <a:xfrm>
            <a:off x="10884240" y="6414840"/>
            <a:ext cx="258120" cy="2480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fefffe"/>
                </a:solidFill>
                <a:latin typeface="Calibri"/>
                <a:ea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A31150B-C299-459E-B9EE-E818CFB35272}" type="slidenum">
              <a:rPr b="0" lang="en-US" sz="1200" spc="-1" strike="noStrike">
                <a:solidFill>
                  <a:srgbClr val="fefffe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6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b25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icture 6" descr="Picture 6"/>
          <p:cNvPicPr/>
          <p:nvPr/>
        </p:nvPicPr>
        <p:blipFill>
          <a:blip r:embed="rId2"/>
          <a:stretch/>
        </p:blipFill>
        <p:spPr>
          <a:xfrm>
            <a:off x="11353680" y="-360"/>
            <a:ext cx="770760" cy="1172160"/>
          </a:xfrm>
          <a:prstGeom prst="rect">
            <a:avLst/>
          </a:prstGeom>
          <a:ln w="12700">
            <a:noFill/>
          </a:ln>
        </p:spPr>
      </p:pic>
      <p:pic>
        <p:nvPicPr>
          <p:cNvPr id="129" name="Picture 7" descr="Picture 7"/>
          <p:cNvPicPr/>
          <p:nvPr/>
        </p:nvPicPr>
        <p:blipFill>
          <a:blip r:embed="rId3"/>
          <a:stretch/>
        </p:blipFill>
        <p:spPr>
          <a:xfrm>
            <a:off x="10200600" y="318960"/>
            <a:ext cx="1172160" cy="572040"/>
          </a:xfrm>
          <a:prstGeom prst="rect">
            <a:avLst/>
          </a:prstGeom>
          <a:ln w="12700">
            <a:noFill/>
          </a:ln>
        </p:spPr>
      </p:pic>
      <p:pic>
        <p:nvPicPr>
          <p:cNvPr id="130" name="Picture 8" descr="Picture 8"/>
          <p:cNvPicPr/>
          <p:nvPr/>
        </p:nvPicPr>
        <p:blipFill>
          <a:blip r:embed="rId4"/>
          <a:stretch/>
        </p:blipFill>
        <p:spPr>
          <a:xfrm>
            <a:off x="8151120" y="219600"/>
            <a:ext cx="770760" cy="770760"/>
          </a:xfrm>
          <a:prstGeom prst="rect">
            <a:avLst/>
          </a:prstGeom>
          <a:ln w="12700">
            <a:noFill/>
          </a:ln>
        </p:spPr>
      </p:pic>
      <p:pic>
        <p:nvPicPr>
          <p:cNvPr id="131" name="Picture 9" descr="Picture 9"/>
          <p:cNvPicPr/>
          <p:nvPr/>
        </p:nvPicPr>
        <p:blipFill>
          <a:blip r:embed="rId5"/>
          <a:stretch/>
        </p:blipFill>
        <p:spPr>
          <a:xfrm>
            <a:off x="9084600" y="256680"/>
            <a:ext cx="959040" cy="733320"/>
          </a:xfrm>
          <a:prstGeom prst="rect">
            <a:avLst/>
          </a:prstGeom>
          <a:ln w="12700">
            <a:noFill/>
          </a:ln>
        </p:spPr>
      </p:pic>
      <p:sp>
        <p:nvSpPr>
          <p:cNvPr id="132" name="PlaceHolder 1"/>
          <p:cNvSpPr>
            <a:spLocks noGrp="1"/>
          </p:cNvSpPr>
          <p:nvPr>
            <p:ph type="sldNum" idx="17"/>
          </p:nvPr>
        </p:nvSpPr>
        <p:spPr>
          <a:xfrm>
            <a:off x="10884240" y="6414840"/>
            <a:ext cx="258120" cy="2480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fefffe"/>
                </a:solidFill>
                <a:latin typeface="Calibri"/>
                <a:ea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22836B6-6A6C-41D7-BA7E-761D6A9DF3DD}" type="slidenum">
              <a:rPr b="0" lang="en-US" sz="1200" spc="-1" strike="noStrike">
                <a:solidFill>
                  <a:srgbClr val="fefffe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6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b25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6" descr="Picture 6"/>
          <p:cNvPicPr/>
          <p:nvPr/>
        </p:nvPicPr>
        <p:blipFill>
          <a:blip r:embed="rId2"/>
          <a:stretch/>
        </p:blipFill>
        <p:spPr>
          <a:xfrm>
            <a:off x="11353680" y="-360"/>
            <a:ext cx="770760" cy="1172160"/>
          </a:xfrm>
          <a:prstGeom prst="rect">
            <a:avLst/>
          </a:prstGeom>
          <a:ln w="12700">
            <a:noFill/>
          </a:ln>
        </p:spPr>
      </p:pic>
      <p:pic>
        <p:nvPicPr>
          <p:cNvPr id="136" name="Picture 7" descr="Picture 7"/>
          <p:cNvPicPr/>
          <p:nvPr/>
        </p:nvPicPr>
        <p:blipFill>
          <a:blip r:embed="rId3"/>
          <a:stretch/>
        </p:blipFill>
        <p:spPr>
          <a:xfrm>
            <a:off x="10200600" y="318960"/>
            <a:ext cx="1172160" cy="572040"/>
          </a:xfrm>
          <a:prstGeom prst="rect">
            <a:avLst/>
          </a:prstGeom>
          <a:ln w="12700">
            <a:noFill/>
          </a:ln>
        </p:spPr>
      </p:pic>
      <p:pic>
        <p:nvPicPr>
          <p:cNvPr id="137" name="Picture 8" descr="Picture 8"/>
          <p:cNvPicPr/>
          <p:nvPr/>
        </p:nvPicPr>
        <p:blipFill>
          <a:blip r:embed="rId4"/>
          <a:stretch/>
        </p:blipFill>
        <p:spPr>
          <a:xfrm>
            <a:off x="8151120" y="219600"/>
            <a:ext cx="770760" cy="770760"/>
          </a:xfrm>
          <a:prstGeom prst="rect">
            <a:avLst/>
          </a:prstGeom>
          <a:ln w="12700">
            <a:noFill/>
          </a:ln>
        </p:spPr>
      </p:pic>
      <p:pic>
        <p:nvPicPr>
          <p:cNvPr id="138" name="Picture 9" descr="Picture 9"/>
          <p:cNvPicPr/>
          <p:nvPr/>
        </p:nvPicPr>
        <p:blipFill>
          <a:blip r:embed="rId5"/>
          <a:stretch/>
        </p:blipFill>
        <p:spPr>
          <a:xfrm>
            <a:off x="9084600" y="256680"/>
            <a:ext cx="959040" cy="733320"/>
          </a:xfrm>
          <a:prstGeom prst="rect">
            <a:avLst/>
          </a:prstGeom>
          <a:ln w="12700">
            <a:noFill/>
          </a:ln>
        </p:spPr>
      </p:pic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839880" y="702360"/>
            <a:ext cx="3931920" cy="13546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c837"/>
                </a:solidFill>
                <a:latin typeface="Calibri Light"/>
                <a:ea typeface="Calibri Light"/>
              </a:rPr>
              <a:t>Title Text</a:t>
            </a:r>
            <a:endParaRPr b="0" lang="en-US" sz="3200" spc="-1" strike="noStrike">
              <a:solidFill>
                <a:srgbClr val="fefffe"/>
              </a:solidFill>
              <a:latin typeface="Calibri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185440" y="1304640"/>
            <a:ext cx="6169680" cy="45561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Calibri"/>
              </a:rPr>
              <a:t>Body Level One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718560" indent="-26136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Calibri"/>
              </a:rPr>
              <a:t>Body Level Two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2" marL="1219320" indent="-30492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Calibri"/>
              </a:rPr>
              <a:t>Body Level Three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3" marL="1737360" indent="-36576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Calibri"/>
              </a:rPr>
              <a:t>Body Level Four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4" marL="2194560" indent="-36576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Calibri"/>
              </a:rPr>
              <a:t>Body Level Five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Fifth Outline Level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Sixth Outline Level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Seventh Outline Level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sldNum" idx="18"/>
          </p:nvPr>
        </p:nvSpPr>
        <p:spPr>
          <a:xfrm>
            <a:off x="10884240" y="6414840"/>
            <a:ext cx="258120" cy="2480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fefffe"/>
                </a:solidFill>
                <a:latin typeface="Calibri"/>
                <a:ea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2F0FB39-37D0-4731-AB75-B5446765AC41}" type="slidenum">
              <a:rPr b="0" lang="en-US" sz="1200" spc="-1" strike="noStrike">
                <a:solidFill>
                  <a:srgbClr val="fefffe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6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b25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Picture 6" descr="Picture 6"/>
          <p:cNvPicPr/>
          <p:nvPr/>
        </p:nvPicPr>
        <p:blipFill>
          <a:blip r:embed="rId2"/>
          <a:stretch/>
        </p:blipFill>
        <p:spPr>
          <a:xfrm>
            <a:off x="11353680" y="-360"/>
            <a:ext cx="770760" cy="1172160"/>
          </a:xfrm>
          <a:prstGeom prst="rect">
            <a:avLst/>
          </a:prstGeom>
          <a:ln w="12700">
            <a:noFill/>
          </a:ln>
        </p:spPr>
      </p:pic>
      <p:pic>
        <p:nvPicPr>
          <p:cNvPr id="146" name="Picture 7" descr="Picture 7"/>
          <p:cNvPicPr/>
          <p:nvPr/>
        </p:nvPicPr>
        <p:blipFill>
          <a:blip r:embed="rId3"/>
          <a:stretch/>
        </p:blipFill>
        <p:spPr>
          <a:xfrm>
            <a:off x="10200600" y="318960"/>
            <a:ext cx="1172160" cy="572040"/>
          </a:xfrm>
          <a:prstGeom prst="rect">
            <a:avLst/>
          </a:prstGeom>
          <a:ln w="12700">
            <a:noFill/>
          </a:ln>
        </p:spPr>
      </p:pic>
      <p:pic>
        <p:nvPicPr>
          <p:cNvPr id="147" name="Picture 8" descr="Picture 8"/>
          <p:cNvPicPr/>
          <p:nvPr/>
        </p:nvPicPr>
        <p:blipFill>
          <a:blip r:embed="rId4"/>
          <a:stretch/>
        </p:blipFill>
        <p:spPr>
          <a:xfrm>
            <a:off x="8151120" y="219600"/>
            <a:ext cx="770760" cy="770760"/>
          </a:xfrm>
          <a:prstGeom prst="rect">
            <a:avLst/>
          </a:prstGeom>
          <a:ln w="12700">
            <a:noFill/>
          </a:ln>
        </p:spPr>
      </p:pic>
      <p:pic>
        <p:nvPicPr>
          <p:cNvPr id="148" name="Picture 9" descr="Picture 9"/>
          <p:cNvPicPr/>
          <p:nvPr/>
        </p:nvPicPr>
        <p:blipFill>
          <a:blip r:embed="rId5"/>
          <a:stretch/>
        </p:blipFill>
        <p:spPr>
          <a:xfrm>
            <a:off x="9084600" y="256680"/>
            <a:ext cx="959040" cy="733320"/>
          </a:xfrm>
          <a:prstGeom prst="rect">
            <a:avLst/>
          </a:prstGeom>
          <a:ln w="12700">
            <a:noFill/>
          </a:ln>
        </p:spPr>
      </p:pic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c837"/>
                </a:solidFill>
                <a:latin typeface="Calibri Light"/>
                <a:ea typeface="Calibri Light"/>
              </a:rPr>
              <a:t>Title Text</a:t>
            </a:r>
            <a:endParaRPr b="0" lang="en-US" sz="3200" spc="-1" strike="noStrike">
              <a:solidFill>
                <a:srgbClr val="fefffe"/>
              </a:solidFill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Seventh Outline Level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  <a:ea typeface="Calibri"/>
              </a:rPr>
              <a:t>Body Level One</a:t>
            </a:r>
            <a:endParaRPr b="0" lang="en-US" sz="1600" spc="-1" strike="noStrike">
              <a:solidFill>
                <a:srgbClr val="ffffff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  <a:ea typeface="Calibri"/>
              </a:rPr>
              <a:t>Body Level Two</a:t>
            </a:r>
            <a:endParaRPr b="0" lang="en-US" sz="1600" spc="-1" strike="noStrike">
              <a:solidFill>
                <a:srgbClr val="ffffff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  <a:ea typeface="Calibri"/>
              </a:rPr>
              <a:t>Body Level Three</a:t>
            </a:r>
            <a:endParaRPr b="0" lang="en-US" sz="1600" spc="-1" strike="noStrike">
              <a:solidFill>
                <a:srgbClr val="ffffff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  <a:ea typeface="Calibri"/>
              </a:rPr>
              <a:t>Body Level Four</a:t>
            </a:r>
            <a:endParaRPr b="0" lang="en-US" sz="1600" spc="-1" strike="noStrike">
              <a:solidFill>
                <a:srgbClr val="ffffff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  <a:ea typeface="Calibri"/>
              </a:rPr>
              <a:t>Body Level Five</a:t>
            </a:r>
            <a:endParaRPr b="0" lang="en-US" sz="1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sldNum" idx="19"/>
          </p:nvPr>
        </p:nvSpPr>
        <p:spPr>
          <a:xfrm>
            <a:off x="10884240" y="6414840"/>
            <a:ext cx="258120" cy="2480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fefffe"/>
                </a:solidFill>
                <a:latin typeface="Calibri"/>
                <a:ea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6FC88E1-5AE9-4CAC-968E-54342C493DCA}" type="slidenum">
              <a:rPr b="0" lang="en-US" sz="1200" spc="-1" strike="noStrike">
                <a:solidFill>
                  <a:srgbClr val="fefffe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b25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icture 6"/>
          <p:cNvPicPr/>
          <p:nvPr/>
        </p:nvPicPr>
        <p:blipFill>
          <a:blip r:embed="rId2"/>
          <a:stretch/>
        </p:blipFill>
        <p:spPr>
          <a:xfrm>
            <a:off x="11353680" y="-360"/>
            <a:ext cx="770760" cy="1172160"/>
          </a:xfrm>
          <a:prstGeom prst="rect">
            <a:avLst/>
          </a:prstGeom>
          <a:ln w="12700">
            <a:noFill/>
          </a:ln>
        </p:spPr>
      </p:pic>
      <p:pic>
        <p:nvPicPr>
          <p:cNvPr id="6" name="Picture 7" descr="Picture 7"/>
          <p:cNvPicPr/>
          <p:nvPr/>
        </p:nvPicPr>
        <p:blipFill>
          <a:blip r:embed="rId3"/>
          <a:stretch/>
        </p:blipFill>
        <p:spPr>
          <a:xfrm>
            <a:off x="10200600" y="318960"/>
            <a:ext cx="1172160" cy="572040"/>
          </a:xfrm>
          <a:prstGeom prst="rect">
            <a:avLst/>
          </a:prstGeom>
          <a:ln w="12700">
            <a:noFill/>
          </a:ln>
        </p:spPr>
      </p:pic>
      <p:pic>
        <p:nvPicPr>
          <p:cNvPr id="7" name="Picture 8" descr="Picture 8"/>
          <p:cNvPicPr/>
          <p:nvPr/>
        </p:nvPicPr>
        <p:blipFill>
          <a:blip r:embed="rId4"/>
          <a:stretch/>
        </p:blipFill>
        <p:spPr>
          <a:xfrm>
            <a:off x="8151120" y="219600"/>
            <a:ext cx="770760" cy="770760"/>
          </a:xfrm>
          <a:prstGeom prst="rect">
            <a:avLst/>
          </a:prstGeom>
          <a:ln w="12700">
            <a:noFill/>
          </a:ln>
        </p:spPr>
      </p:pic>
      <p:pic>
        <p:nvPicPr>
          <p:cNvPr id="8" name="Picture 9" descr="Picture 9"/>
          <p:cNvPicPr/>
          <p:nvPr/>
        </p:nvPicPr>
        <p:blipFill>
          <a:blip r:embed="rId5"/>
          <a:stretch/>
        </p:blipFill>
        <p:spPr>
          <a:xfrm>
            <a:off x="9084600" y="256680"/>
            <a:ext cx="959040" cy="733320"/>
          </a:xfrm>
          <a:prstGeom prst="rect">
            <a:avLst/>
          </a:prstGeom>
          <a:ln w="12700">
            <a:noFill/>
          </a:ln>
        </p:spPr>
      </p:pic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039680" y="1064880"/>
            <a:ext cx="10112400" cy="9208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c837"/>
                </a:solidFill>
                <a:latin typeface="Calibri Light"/>
                <a:ea typeface="Calibri Light"/>
              </a:rPr>
              <a:t>Title Text</a:t>
            </a:r>
            <a:endParaRPr b="0" lang="en-US" sz="4400" spc="-1" strike="noStrike">
              <a:solidFill>
                <a:srgbClr val="fefffe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049040" y="2007360"/>
            <a:ext cx="10093320" cy="41695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Body Level One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1" marL="723960" indent="-26676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Body Level Two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2" marL="1234440" indent="-32004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Body Level Three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3" marL="1727280" indent="-35568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Body Level Four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4" marL="2184480" indent="-35568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Body Level Five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sldNum" idx="2"/>
          </p:nvPr>
        </p:nvSpPr>
        <p:spPr>
          <a:xfrm>
            <a:off x="10884240" y="6414840"/>
            <a:ext cx="258120" cy="2480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fefffe"/>
                </a:solidFill>
                <a:latin typeface="Calibri"/>
                <a:ea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8CA1F12-7A9A-4578-8AE7-D39AA3C3F64B}" type="slidenum">
              <a:rPr b="0" lang="en-US" sz="1200" spc="-1" strike="noStrike">
                <a:solidFill>
                  <a:srgbClr val="fefffe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6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b25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sldNum" idx="20"/>
          </p:nvPr>
        </p:nvSpPr>
        <p:spPr>
          <a:xfrm>
            <a:off x="10869120" y="6400080"/>
            <a:ext cx="273240" cy="2772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fefffe"/>
                </a:solidFill>
                <a:latin typeface="Helvetica Neue Thin"/>
                <a:ea typeface="Helvetica Neue Thin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CA4B1AE-A499-4766-80B0-EE2381EA5B83}" type="slidenum">
              <a:rPr b="0" lang="en-US" sz="1200" spc="-1" strike="noStrike">
                <a:solidFill>
                  <a:srgbClr val="fefffe"/>
                </a:solidFill>
                <a:latin typeface="Helvetica Neue Thin"/>
                <a:ea typeface="Helvetica Neue Thin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b25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Picture 6" descr="Picture 6"/>
          <p:cNvPicPr/>
          <p:nvPr/>
        </p:nvPicPr>
        <p:blipFill>
          <a:blip r:embed="rId2"/>
          <a:stretch/>
        </p:blipFill>
        <p:spPr>
          <a:xfrm>
            <a:off x="11353680" y="-360"/>
            <a:ext cx="770760" cy="1172160"/>
          </a:xfrm>
          <a:prstGeom prst="rect">
            <a:avLst/>
          </a:prstGeom>
          <a:ln w="12700">
            <a:noFill/>
          </a:ln>
        </p:spPr>
      </p:pic>
      <p:pic>
        <p:nvPicPr>
          <p:cNvPr id="159" name="Picture 7" descr="Picture 7"/>
          <p:cNvPicPr/>
          <p:nvPr/>
        </p:nvPicPr>
        <p:blipFill>
          <a:blip r:embed="rId3"/>
          <a:stretch/>
        </p:blipFill>
        <p:spPr>
          <a:xfrm>
            <a:off x="10200600" y="318960"/>
            <a:ext cx="1172160" cy="572040"/>
          </a:xfrm>
          <a:prstGeom prst="rect">
            <a:avLst/>
          </a:prstGeom>
          <a:ln w="12700">
            <a:noFill/>
          </a:ln>
        </p:spPr>
      </p:pic>
      <p:pic>
        <p:nvPicPr>
          <p:cNvPr id="160" name="Picture 8" descr="Picture 8"/>
          <p:cNvPicPr/>
          <p:nvPr/>
        </p:nvPicPr>
        <p:blipFill>
          <a:blip r:embed="rId4"/>
          <a:stretch/>
        </p:blipFill>
        <p:spPr>
          <a:xfrm>
            <a:off x="8151120" y="219600"/>
            <a:ext cx="770760" cy="770760"/>
          </a:xfrm>
          <a:prstGeom prst="rect">
            <a:avLst/>
          </a:prstGeom>
          <a:ln w="12700">
            <a:noFill/>
          </a:ln>
        </p:spPr>
      </p:pic>
      <p:pic>
        <p:nvPicPr>
          <p:cNvPr id="161" name="Picture 9" descr="Picture 9"/>
          <p:cNvPicPr/>
          <p:nvPr/>
        </p:nvPicPr>
        <p:blipFill>
          <a:blip r:embed="rId5"/>
          <a:stretch/>
        </p:blipFill>
        <p:spPr>
          <a:xfrm>
            <a:off x="9084600" y="256680"/>
            <a:ext cx="959040" cy="733320"/>
          </a:xfrm>
          <a:prstGeom prst="rect">
            <a:avLst/>
          </a:prstGeom>
          <a:ln w="12700">
            <a:noFill/>
          </a:ln>
        </p:spPr>
      </p:pic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b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6000" spc="-1" strike="noStrike">
                <a:solidFill>
                  <a:srgbClr val="ffc837"/>
                </a:solidFill>
                <a:latin typeface="Calibri Light"/>
                <a:ea typeface="Calibri Light"/>
              </a:rPr>
              <a:t>Title Text</a:t>
            </a:r>
            <a:endParaRPr b="0" lang="en-US" sz="6000" spc="-1" strike="noStrike">
              <a:solidFill>
                <a:srgbClr val="fefffe"/>
              </a:solidFill>
              <a:latin typeface="Calibri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Body Level One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Body Level Two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Body Level Three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Body Level Four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Body Level Five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sldNum" idx="21"/>
          </p:nvPr>
        </p:nvSpPr>
        <p:spPr>
          <a:xfrm>
            <a:off x="10884240" y="6414840"/>
            <a:ext cx="258120" cy="2480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fefffe"/>
                </a:solidFill>
                <a:latin typeface="Calibri"/>
                <a:ea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0DF8C8D-152F-48AC-8597-10634B493E1D}" type="slidenum">
              <a:rPr b="0" lang="en-US" sz="1200" spc="-1" strike="noStrike">
                <a:solidFill>
                  <a:srgbClr val="fefffe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6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b25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Picture 6" descr="Picture 6"/>
          <p:cNvPicPr/>
          <p:nvPr/>
        </p:nvPicPr>
        <p:blipFill>
          <a:blip r:embed="rId2"/>
          <a:stretch/>
        </p:blipFill>
        <p:spPr>
          <a:xfrm>
            <a:off x="11353680" y="-360"/>
            <a:ext cx="770760" cy="1172160"/>
          </a:xfrm>
          <a:prstGeom prst="rect">
            <a:avLst/>
          </a:prstGeom>
          <a:ln w="12700">
            <a:noFill/>
          </a:ln>
        </p:spPr>
      </p:pic>
      <p:pic>
        <p:nvPicPr>
          <p:cNvPr id="168" name="Picture 7" descr="Picture 7"/>
          <p:cNvPicPr/>
          <p:nvPr/>
        </p:nvPicPr>
        <p:blipFill>
          <a:blip r:embed="rId3"/>
          <a:stretch/>
        </p:blipFill>
        <p:spPr>
          <a:xfrm>
            <a:off x="10200600" y="318960"/>
            <a:ext cx="1172160" cy="572040"/>
          </a:xfrm>
          <a:prstGeom prst="rect">
            <a:avLst/>
          </a:prstGeom>
          <a:ln w="12700">
            <a:noFill/>
          </a:ln>
        </p:spPr>
      </p:pic>
      <p:pic>
        <p:nvPicPr>
          <p:cNvPr id="169" name="Picture 8" descr="Picture 8"/>
          <p:cNvPicPr/>
          <p:nvPr/>
        </p:nvPicPr>
        <p:blipFill>
          <a:blip r:embed="rId4"/>
          <a:stretch/>
        </p:blipFill>
        <p:spPr>
          <a:xfrm>
            <a:off x="8151120" y="219600"/>
            <a:ext cx="770760" cy="770760"/>
          </a:xfrm>
          <a:prstGeom prst="rect">
            <a:avLst/>
          </a:prstGeom>
          <a:ln w="12700">
            <a:noFill/>
          </a:ln>
        </p:spPr>
      </p:pic>
      <p:pic>
        <p:nvPicPr>
          <p:cNvPr id="170" name="Picture 9" descr="Picture 9"/>
          <p:cNvPicPr/>
          <p:nvPr/>
        </p:nvPicPr>
        <p:blipFill>
          <a:blip r:embed="rId5"/>
          <a:stretch/>
        </p:blipFill>
        <p:spPr>
          <a:xfrm>
            <a:off x="9084600" y="256680"/>
            <a:ext cx="959040" cy="733320"/>
          </a:xfrm>
          <a:prstGeom prst="rect">
            <a:avLst/>
          </a:prstGeom>
          <a:ln w="12700">
            <a:noFill/>
          </a:ln>
        </p:spPr>
      </p:pic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1039680" y="1064880"/>
            <a:ext cx="10112400" cy="9208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c837"/>
                </a:solidFill>
                <a:latin typeface="Calibri Light"/>
                <a:ea typeface="Calibri Light"/>
              </a:rPr>
              <a:t>Title Text</a:t>
            </a:r>
            <a:endParaRPr b="0" lang="en-US" sz="4400" spc="-1" strike="noStrike">
              <a:solidFill>
                <a:srgbClr val="fefffe"/>
              </a:solidFill>
              <a:latin typeface="Calibri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1049040" y="2007360"/>
            <a:ext cx="10093320" cy="41695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Body Level One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1" marL="723960" indent="-26676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Body Level Two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2" marL="1234440" indent="-32004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Body Level Three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3" marL="1727280" indent="-35568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Body Level Four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4" marL="2184480" indent="-35568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Body Level Five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sldNum" idx="22"/>
          </p:nvPr>
        </p:nvSpPr>
        <p:spPr>
          <a:xfrm>
            <a:off x="10884240" y="6414840"/>
            <a:ext cx="258120" cy="2480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fefffe"/>
                </a:solidFill>
                <a:latin typeface="Calibri"/>
                <a:ea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CAD4B24-4215-4894-A30E-2138C708CDF2}" type="slidenum">
              <a:rPr b="0" lang="en-US" sz="1200" spc="-1" strike="noStrike">
                <a:solidFill>
                  <a:srgbClr val="fefffe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6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ldNum" idx="23"/>
          </p:nvPr>
        </p:nvSpPr>
        <p:spPr>
          <a:xfrm>
            <a:off x="10884240" y="6414840"/>
            <a:ext cx="258120" cy="2480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fefffe"/>
                </a:solidFill>
                <a:latin typeface="Calibri"/>
                <a:ea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0B190E3-0047-4386-93A4-C1C7329729CA}" type="slidenum">
              <a:rPr b="0" lang="en-US" sz="1200" spc="-1" strike="noStrike">
                <a:solidFill>
                  <a:srgbClr val="fefffe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b25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Picture 6" descr="Picture 6"/>
          <p:cNvPicPr/>
          <p:nvPr/>
        </p:nvPicPr>
        <p:blipFill>
          <a:blip r:embed="rId2"/>
          <a:stretch/>
        </p:blipFill>
        <p:spPr>
          <a:xfrm>
            <a:off x="11353680" y="-360"/>
            <a:ext cx="770760" cy="1172160"/>
          </a:xfrm>
          <a:prstGeom prst="rect">
            <a:avLst/>
          </a:prstGeom>
          <a:ln w="12700">
            <a:noFill/>
          </a:ln>
        </p:spPr>
      </p:pic>
      <p:pic>
        <p:nvPicPr>
          <p:cNvPr id="180" name="Picture 7" descr="Picture 7"/>
          <p:cNvPicPr/>
          <p:nvPr/>
        </p:nvPicPr>
        <p:blipFill>
          <a:blip r:embed="rId3"/>
          <a:stretch/>
        </p:blipFill>
        <p:spPr>
          <a:xfrm>
            <a:off x="10200600" y="318960"/>
            <a:ext cx="1172160" cy="572040"/>
          </a:xfrm>
          <a:prstGeom prst="rect">
            <a:avLst/>
          </a:prstGeom>
          <a:ln w="12700">
            <a:noFill/>
          </a:ln>
        </p:spPr>
      </p:pic>
      <p:pic>
        <p:nvPicPr>
          <p:cNvPr id="181" name="Picture 8" descr="Picture 8"/>
          <p:cNvPicPr/>
          <p:nvPr/>
        </p:nvPicPr>
        <p:blipFill>
          <a:blip r:embed="rId4"/>
          <a:stretch/>
        </p:blipFill>
        <p:spPr>
          <a:xfrm>
            <a:off x="8151120" y="219600"/>
            <a:ext cx="770760" cy="770760"/>
          </a:xfrm>
          <a:prstGeom prst="rect">
            <a:avLst/>
          </a:prstGeom>
          <a:ln w="12700">
            <a:noFill/>
          </a:ln>
        </p:spPr>
      </p:pic>
      <p:pic>
        <p:nvPicPr>
          <p:cNvPr id="182" name="Picture 9" descr="Picture 9"/>
          <p:cNvPicPr/>
          <p:nvPr/>
        </p:nvPicPr>
        <p:blipFill>
          <a:blip r:embed="rId5"/>
          <a:stretch/>
        </p:blipFill>
        <p:spPr>
          <a:xfrm>
            <a:off x="9084600" y="256680"/>
            <a:ext cx="959040" cy="733320"/>
          </a:xfrm>
          <a:prstGeom prst="rect">
            <a:avLst/>
          </a:prstGeom>
          <a:ln w="12700">
            <a:noFill/>
          </a:ln>
        </p:spPr>
      </p:pic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6000" spc="-1" strike="noStrike">
                <a:solidFill>
                  <a:srgbClr val="ffc837"/>
                </a:solidFill>
                <a:latin typeface="Calibri Light"/>
                <a:ea typeface="Calibri Light"/>
              </a:rPr>
              <a:t>Title Text</a:t>
            </a:r>
            <a:endParaRPr b="0" lang="en-US" sz="6000" spc="-1" strike="noStrike">
              <a:solidFill>
                <a:srgbClr val="fefffe"/>
              </a:solidFill>
              <a:latin typeface="Calibri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efffe"/>
                </a:solidFill>
                <a:latin typeface="Calibri"/>
                <a:ea typeface="Calibri"/>
              </a:rPr>
              <a:t>Body Level One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efffe"/>
                </a:solidFill>
                <a:latin typeface="Calibri"/>
                <a:ea typeface="Calibri"/>
              </a:rPr>
              <a:t>Body Level Two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efffe"/>
                </a:solidFill>
                <a:latin typeface="Calibri"/>
                <a:ea typeface="Calibri"/>
              </a:rPr>
              <a:t>Body Level Three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efffe"/>
                </a:solidFill>
                <a:latin typeface="Calibri"/>
                <a:ea typeface="Calibri"/>
              </a:rPr>
              <a:t>Body Level Four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efffe"/>
                </a:solidFill>
                <a:latin typeface="Calibri"/>
                <a:ea typeface="Calibri"/>
              </a:rPr>
              <a:t>Body Level Five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sldNum" idx="24"/>
          </p:nvPr>
        </p:nvSpPr>
        <p:spPr>
          <a:xfrm>
            <a:off x="10884240" y="6414840"/>
            <a:ext cx="258120" cy="2480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fefffe"/>
                </a:solidFill>
                <a:latin typeface="Calibri"/>
                <a:ea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AAE517E-DB20-41F1-AE1D-3C783A85BC4C}" type="slidenum">
              <a:rPr b="0" lang="en-US" sz="1200" spc="-1" strike="noStrike">
                <a:solidFill>
                  <a:srgbClr val="fefffe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6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1039680" y="1154160"/>
            <a:ext cx="10112400" cy="9208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c837"/>
                </a:solidFill>
                <a:latin typeface="Calibri Light"/>
                <a:ea typeface="Calibri Light"/>
              </a:rPr>
              <a:t>Title Text</a:t>
            </a:r>
            <a:endParaRPr b="0" lang="en-US" sz="4400" spc="-1" strike="noStrike">
              <a:solidFill>
                <a:srgbClr val="fefffe"/>
              </a:solidFill>
              <a:latin typeface="Calibri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1039680" y="2087280"/>
            <a:ext cx="4919040" cy="40892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Body Level One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1" marL="723960" indent="-26676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Body Level Two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2" marL="1234440" indent="-32004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Body Level Three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3" marL="1727280" indent="-35568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Body Level Four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4" marL="2184480" indent="-35568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Body Level Five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sldNum" idx="25"/>
          </p:nvPr>
        </p:nvSpPr>
        <p:spPr>
          <a:xfrm>
            <a:off x="10884240" y="6414840"/>
            <a:ext cx="258120" cy="2480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fefffe"/>
                </a:solidFill>
                <a:latin typeface="Calibri"/>
                <a:ea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9DE3D49-1034-455E-9260-DF299AA1462D}" type="slidenum">
              <a:rPr b="0" lang="en-US" sz="1200" spc="-1" strike="noStrike">
                <a:solidFill>
                  <a:srgbClr val="fefffe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b25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Picture 6" descr="Picture 6"/>
          <p:cNvPicPr/>
          <p:nvPr/>
        </p:nvPicPr>
        <p:blipFill>
          <a:blip r:embed="rId2"/>
          <a:stretch/>
        </p:blipFill>
        <p:spPr>
          <a:xfrm>
            <a:off x="11353680" y="-360"/>
            <a:ext cx="770760" cy="1172160"/>
          </a:xfrm>
          <a:prstGeom prst="rect">
            <a:avLst/>
          </a:prstGeom>
          <a:ln w="12700">
            <a:noFill/>
          </a:ln>
        </p:spPr>
      </p:pic>
      <p:pic>
        <p:nvPicPr>
          <p:cNvPr id="194" name="Picture 7" descr="Picture 7"/>
          <p:cNvPicPr/>
          <p:nvPr/>
        </p:nvPicPr>
        <p:blipFill>
          <a:blip r:embed="rId3"/>
          <a:stretch/>
        </p:blipFill>
        <p:spPr>
          <a:xfrm>
            <a:off x="10200600" y="318960"/>
            <a:ext cx="1172160" cy="572040"/>
          </a:xfrm>
          <a:prstGeom prst="rect">
            <a:avLst/>
          </a:prstGeom>
          <a:ln w="12700">
            <a:noFill/>
          </a:ln>
        </p:spPr>
      </p:pic>
      <p:pic>
        <p:nvPicPr>
          <p:cNvPr id="195" name="Picture 8" descr="Picture 8"/>
          <p:cNvPicPr/>
          <p:nvPr/>
        </p:nvPicPr>
        <p:blipFill>
          <a:blip r:embed="rId4"/>
          <a:stretch/>
        </p:blipFill>
        <p:spPr>
          <a:xfrm>
            <a:off x="8151120" y="219600"/>
            <a:ext cx="770760" cy="770760"/>
          </a:xfrm>
          <a:prstGeom prst="rect">
            <a:avLst/>
          </a:prstGeom>
          <a:ln w="12700">
            <a:noFill/>
          </a:ln>
        </p:spPr>
      </p:pic>
      <p:pic>
        <p:nvPicPr>
          <p:cNvPr id="196" name="Picture 9" descr="Picture 9"/>
          <p:cNvPicPr/>
          <p:nvPr/>
        </p:nvPicPr>
        <p:blipFill>
          <a:blip r:embed="rId5"/>
          <a:stretch/>
        </p:blipFill>
        <p:spPr>
          <a:xfrm>
            <a:off x="9084600" y="256680"/>
            <a:ext cx="959040" cy="733320"/>
          </a:xfrm>
          <a:prstGeom prst="rect">
            <a:avLst/>
          </a:prstGeom>
          <a:ln w="12700">
            <a:noFill/>
          </a:ln>
        </p:spPr>
      </p:pic>
      <p:sp>
        <p:nvSpPr>
          <p:cNvPr id="197" name="PlaceHolder 1"/>
          <p:cNvSpPr>
            <a:spLocks noGrp="1"/>
          </p:cNvSpPr>
          <p:nvPr>
            <p:ph type="body"/>
          </p:nvPr>
        </p:nvSpPr>
        <p:spPr>
          <a:xfrm>
            <a:off x="1039680" y="1987200"/>
            <a:ext cx="4957560" cy="5968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Body Level One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Body Level Two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Body Level Three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Body Level Four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Body Level Five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172200" y="1987200"/>
            <a:ext cx="4979880" cy="6008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b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Fifth Outline Level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Sixth Outline Level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Seventh Outline Level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title"/>
          </p:nvPr>
        </p:nvSpPr>
        <p:spPr>
          <a:xfrm>
            <a:off x="1039680" y="1053720"/>
            <a:ext cx="10112400" cy="9208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c837"/>
                </a:solidFill>
                <a:latin typeface="Calibri Light"/>
                <a:ea typeface="Calibri Light"/>
              </a:rPr>
              <a:t>Title Text</a:t>
            </a:r>
            <a:endParaRPr b="0" lang="en-US" sz="4400" spc="-1" strike="noStrike">
              <a:solidFill>
                <a:srgbClr val="fefffe"/>
              </a:solidFill>
              <a:latin typeface="Calibri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sldNum" idx="26"/>
          </p:nvPr>
        </p:nvSpPr>
        <p:spPr>
          <a:xfrm>
            <a:off x="10884240" y="6414840"/>
            <a:ext cx="258120" cy="2480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fefffe"/>
                </a:solidFill>
                <a:latin typeface="Calibri"/>
                <a:ea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F939EF2-A8A5-4230-890D-E7D010BD380D}" type="slidenum">
              <a:rPr b="0" lang="en-US" sz="1200" spc="-1" strike="noStrike">
                <a:solidFill>
                  <a:srgbClr val="fefffe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9" r:id="rId6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b25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Picture 6" descr="Picture 6"/>
          <p:cNvPicPr/>
          <p:nvPr/>
        </p:nvPicPr>
        <p:blipFill>
          <a:blip r:embed="rId2"/>
          <a:stretch/>
        </p:blipFill>
        <p:spPr>
          <a:xfrm>
            <a:off x="11353680" y="-360"/>
            <a:ext cx="770760" cy="1172160"/>
          </a:xfrm>
          <a:prstGeom prst="rect">
            <a:avLst/>
          </a:prstGeom>
          <a:ln w="12700">
            <a:noFill/>
          </a:ln>
        </p:spPr>
      </p:pic>
      <p:pic>
        <p:nvPicPr>
          <p:cNvPr id="204" name="Picture 7" descr="Picture 7"/>
          <p:cNvPicPr/>
          <p:nvPr/>
        </p:nvPicPr>
        <p:blipFill>
          <a:blip r:embed="rId3"/>
          <a:stretch/>
        </p:blipFill>
        <p:spPr>
          <a:xfrm>
            <a:off x="10200600" y="318960"/>
            <a:ext cx="1172160" cy="572040"/>
          </a:xfrm>
          <a:prstGeom prst="rect">
            <a:avLst/>
          </a:prstGeom>
          <a:ln w="12700">
            <a:noFill/>
          </a:ln>
        </p:spPr>
      </p:pic>
      <p:pic>
        <p:nvPicPr>
          <p:cNvPr id="205" name="Picture 8" descr="Picture 8"/>
          <p:cNvPicPr/>
          <p:nvPr/>
        </p:nvPicPr>
        <p:blipFill>
          <a:blip r:embed="rId4"/>
          <a:stretch/>
        </p:blipFill>
        <p:spPr>
          <a:xfrm>
            <a:off x="8151120" y="219600"/>
            <a:ext cx="770760" cy="770760"/>
          </a:xfrm>
          <a:prstGeom prst="rect">
            <a:avLst/>
          </a:prstGeom>
          <a:ln w="12700">
            <a:noFill/>
          </a:ln>
        </p:spPr>
      </p:pic>
      <p:pic>
        <p:nvPicPr>
          <p:cNvPr id="206" name="Picture 9" descr="Picture 9"/>
          <p:cNvPicPr/>
          <p:nvPr/>
        </p:nvPicPr>
        <p:blipFill>
          <a:blip r:embed="rId5"/>
          <a:stretch/>
        </p:blipFill>
        <p:spPr>
          <a:xfrm>
            <a:off x="9084600" y="256680"/>
            <a:ext cx="959040" cy="733320"/>
          </a:xfrm>
          <a:prstGeom prst="rect">
            <a:avLst/>
          </a:prstGeom>
          <a:ln w="12700">
            <a:noFill/>
          </a:ln>
        </p:spPr>
      </p:pic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1039680" y="1053720"/>
            <a:ext cx="10112400" cy="9208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c837"/>
                </a:solidFill>
                <a:latin typeface="Calibri Light"/>
                <a:ea typeface="Calibri Light"/>
              </a:rPr>
              <a:t>Title Text</a:t>
            </a:r>
            <a:endParaRPr b="0" lang="en-US" sz="4400" spc="-1" strike="noStrike">
              <a:solidFill>
                <a:srgbClr val="fefffe"/>
              </a:solidFill>
              <a:latin typeface="Calibri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sldNum" idx="27"/>
          </p:nvPr>
        </p:nvSpPr>
        <p:spPr>
          <a:xfrm>
            <a:off x="10884240" y="6414840"/>
            <a:ext cx="258120" cy="2480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fefffe"/>
                </a:solidFill>
                <a:latin typeface="Calibri"/>
                <a:ea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55AD1E1-A22D-4D32-BEFE-EE500B4A1017}" type="slidenum">
              <a:rPr b="0" lang="en-US" sz="1200" spc="-1" strike="noStrike">
                <a:solidFill>
                  <a:srgbClr val="fefffe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6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b25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Picture 6" descr="Picture 6"/>
          <p:cNvPicPr/>
          <p:nvPr/>
        </p:nvPicPr>
        <p:blipFill>
          <a:blip r:embed="rId2"/>
          <a:stretch/>
        </p:blipFill>
        <p:spPr>
          <a:xfrm>
            <a:off x="11353680" y="-360"/>
            <a:ext cx="770760" cy="1172160"/>
          </a:xfrm>
          <a:prstGeom prst="rect">
            <a:avLst/>
          </a:prstGeom>
          <a:ln w="12700">
            <a:noFill/>
          </a:ln>
        </p:spPr>
      </p:pic>
      <p:pic>
        <p:nvPicPr>
          <p:cNvPr id="212" name="Picture 7" descr="Picture 7"/>
          <p:cNvPicPr/>
          <p:nvPr/>
        </p:nvPicPr>
        <p:blipFill>
          <a:blip r:embed="rId3"/>
          <a:stretch/>
        </p:blipFill>
        <p:spPr>
          <a:xfrm>
            <a:off x="10200600" y="318960"/>
            <a:ext cx="1172160" cy="572040"/>
          </a:xfrm>
          <a:prstGeom prst="rect">
            <a:avLst/>
          </a:prstGeom>
          <a:ln w="12700">
            <a:noFill/>
          </a:ln>
        </p:spPr>
      </p:pic>
      <p:pic>
        <p:nvPicPr>
          <p:cNvPr id="213" name="Picture 8" descr="Picture 8"/>
          <p:cNvPicPr/>
          <p:nvPr/>
        </p:nvPicPr>
        <p:blipFill>
          <a:blip r:embed="rId4"/>
          <a:stretch/>
        </p:blipFill>
        <p:spPr>
          <a:xfrm>
            <a:off x="8151120" y="219600"/>
            <a:ext cx="770760" cy="770760"/>
          </a:xfrm>
          <a:prstGeom prst="rect">
            <a:avLst/>
          </a:prstGeom>
          <a:ln w="12700">
            <a:noFill/>
          </a:ln>
        </p:spPr>
      </p:pic>
      <p:pic>
        <p:nvPicPr>
          <p:cNvPr id="214" name="Picture 9" descr="Picture 9"/>
          <p:cNvPicPr/>
          <p:nvPr/>
        </p:nvPicPr>
        <p:blipFill>
          <a:blip r:embed="rId5"/>
          <a:stretch/>
        </p:blipFill>
        <p:spPr>
          <a:xfrm>
            <a:off x="9084600" y="256680"/>
            <a:ext cx="959040" cy="733320"/>
          </a:xfrm>
          <a:prstGeom prst="rect">
            <a:avLst/>
          </a:prstGeom>
          <a:ln w="12700">
            <a:noFill/>
          </a:ln>
        </p:spPr>
      </p:pic>
      <p:sp>
        <p:nvSpPr>
          <p:cNvPr id="215" name="PlaceHolder 1"/>
          <p:cNvSpPr>
            <a:spLocks noGrp="1"/>
          </p:cNvSpPr>
          <p:nvPr>
            <p:ph type="sldNum" idx="28"/>
          </p:nvPr>
        </p:nvSpPr>
        <p:spPr>
          <a:xfrm>
            <a:off x="10884240" y="6414840"/>
            <a:ext cx="258120" cy="2480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fefffe"/>
                </a:solidFill>
                <a:latin typeface="Calibri"/>
                <a:ea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755D97B-E06E-4B66-82F8-E08B66B5050C}" type="slidenum">
              <a:rPr b="0" lang="en-US" sz="1200" spc="-1" strike="noStrike">
                <a:solidFill>
                  <a:srgbClr val="fefffe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3" r:id="rId6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b25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Picture 6" descr="Picture 6"/>
          <p:cNvPicPr/>
          <p:nvPr/>
        </p:nvPicPr>
        <p:blipFill>
          <a:blip r:embed="rId2"/>
          <a:stretch/>
        </p:blipFill>
        <p:spPr>
          <a:xfrm>
            <a:off x="11353680" y="-360"/>
            <a:ext cx="770760" cy="1172160"/>
          </a:xfrm>
          <a:prstGeom prst="rect">
            <a:avLst/>
          </a:prstGeom>
          <a:ln w="12700">
            <a:noFill/>
          </a:ln>
        </p:spPr>
      </p:pic>
      <p:pic>
        <p:nvPicPr>
          <p:cNvPr id="219" name="Picture 7" descr="Picture 7"/>
          <p:cNvPicPr/>
          <p:nvPr/>
        </p:nvPicPr>
        <p:blipFill>
          <a:blip r:embed="rId3"/>
          <a:stretch/>
        </p:blipFill>
        <p:spPr>
          <a:xfrm>
            <a:off x="10200600" y="318960"/>
            <a:ext cx="1172160" cy="572040"/>
          </a:xfrm>
          <a:prstGeom prst="rect">
            <a:avLst/>
          </a:prstGeom>
          <a:ln w="12700">
            <a:noFill/>
          </a:ln>
        </p:spPr>
      </p:pic>
      <p:pic>
        <p:nvPicPr>
          <p:cNvPr id="220" name="Picture 8" descr="Picture 8"/>
          <p:cNvPicPr/>
          <p:nvPr/>
        </p:nvPicPr>
        <p:blipFill>
          <a:blip r:embed="rId4"/>
          <a:stretch/>
        </p:blipFill>
        <p:spPr>
          <a:xfrm>
            <a:off x="8151120" y="219600"/>
            <a:ext cx="770760" cy="770760"/>
          </a:xfrm>
          <a:prstGeom prst="rect">
            <a:avLst/>
          </a:prstGeom>
          <a:ln w="12700">
            <a:noFill/>
          </a:ln>
        </p:spPr>
      </p:pic>
      <p:pic>
        <p:nvPicPr>
          <p:cNvPr id="221" name="Picture 9" descr="Picture 9"/>
          <p:cNvPicPr/>
          <p:nvPr/>
        </p:nvPicPr>
        <p:blipFill>
          <a:blip r:embed="rId5"/>
          <a:stretch/>
        </p:blipFill>
        <p:spPr>
          <a:xfrm>
            <a:off x="9084600" y="256680"/>
            <a:ext cx="959040" cy="733320"/>
          </a:xfrm>
          <a:prstGeom prst="rect">
            <a:avLst/>
          </a:prstGeom>
          <a:ln w="12700">
            <a:noFill/>
          </a:ln>
        </p:spPr>
      </p:pic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839880" y="702360"/>
            <a:ext cx="3931920" cy="13546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c837"/>
                </a:solidFill>
                <a:latin typeface="Calibri Light"/>
                <a:ea typeface="Calibri Light"/>
              </a:rPr>
              <a:t>Title Text</a:t>
            </a:r>
            <a:endParaRPr b="0" lang="en-US" sz="3200" spc="-1" strike="noStrike">
              <a:solidFill>
                <a:srgbClr val="fefffe"/>
              </a:solidFill>
              <a:latin typeface="Calibri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5185440" y="1304640"/>
            <a:ext cx="6169680" cy="45561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Calibri"/>
              </a:rPr>
              <a:t>Body Level One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718560" indent="-26136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Calibri"/>
              </a:rPr>
              <a:t>Body Level Two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2" marL="1219320" indent="-30492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Calibri"/>
              </a:rPr>
              <a:t>Body Level Three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3" marL="1737360" indent="-36576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Calibri"/>
              </a:rPr>
              <a:t>Body Level Four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4" marL="2194560" indent="-36576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Calibri"/>
              </a:rPr>
              <a:t>Body Level Five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Fifth Outline Level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Sixth Outline Level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Seventh Outline Level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sldNum" idx="29"/>
          </p:nvPr>
        </p:nvSpPr>
        <p:spPr>
          <a:xfrm>
            <a:off x="10884240" y="6414840"/>
            <a:ext cx="258120" cy="2480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fefffe"/>
                </a:solidFill>
                <a:latin typeface="Calibri"/>
                <a:ea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0DF477E-8EFB-48E7-A102-21D6F236350C}" type="slidenum">
              <a:rPr b="0" lang="en-US" sz="1200" spc="-1" strike="noStrike">
                <a:solidFill>
                  <a:srgbClr val="fefffe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5" r:id="rId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b25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 descr="Picture 6"/>
          <p:cNvPicPr/>
          <p:nvPr/>
        </p:nvPicPr>
        <p:blipFill>
          <a:blip r:embed="rId2"/>
          <a:stretch/>
        </p:blipFill>
        <p:spPr>
          <a:xfrm>
            <a:off x="11353680" y="-360"/>
            <a:ext cx="770760" cy="1172160"/>
          </a:xfrm>
          <a:prstGeom prst="rect">
            <a:avLst/>
          </a:prstGeom>
          <a:ln w="12700">
            <a:noFill/>
          </a:ln>
        </p:spPr>
      </p:pic>
      <p:pic>
        <p:nvPicPr>
          <p:cNvPr id="15" name="Picture 7" descr="Picture 7"/>
          <p:cNvPicPr/>
          <p:nvPr/>
        </p:nvPicPr>
        <p:blipFill>
          <a:blip r:embed="rId3"/>
          <a:stretch/>
        </p:blipFill>
        <p:spPr>
          <a:xfrm>
            <a:off x="10200600" y="318960"/>
            <a:ext cx="1172160" cy="572040"/>
          </a:xfrm>
          <a:prstGeom prst="rect">
            <a:avLst/>
          </a:prstGeom>
          <a:ln w="12700">
            <a:noFill/>
          </a:ln>
        </p:spPr>
      </p:pic>
      <p:pic>
        <p:nvPicPr>
          <p:cNvPr id="16" name="Picture 8" descr="Picture 8"/>
          <p:cNvPicPr/>
          <p:nvPr/>
        </p:nvPicPr>
        <p:blipFill>
          <a:blip r:embed="rId4"/>
          <a:stretch/>
        </p:blipFill>
        <p:spPr>
          <a:xfrm>
            <a:off x="8151120" y="219600"/>
            <a:ext cx="770760" cy="770760"/>
          </a:xfrm>
          <a:prstGeom prst="rect">
            <a:avLst/>
          </a:prstGeom>
          <a:ln w="12700">
            <a:noFill/>
          </a:ln>
        </p:spPr>
      </p:pic>
      <p:pic>
        <p:nvPicPr>
          <p:cNvPr id="17" name="Picture 9" descr="Picture 9"/>
          <p:cNvPicPr/>
          <p:nvPr/>
        </p:nvPicPr>
        <p:blipFill>
          <a:blip r:embed="rId5"/>
          <a:stretch/>
        </p:blipFill>
        <p:spPr>
          <a:xfrm>
            <a:off x="9084600" y="256680"/>
            <a:ext cx="959040" cy="733320"/>
          </a:xfrm>
          <a:prstGeom prst="rect">
            <a:avLst/>
          </a:prstGeom>
          <a:ln w="12700">
            <a:noFill/>
          </a:ln>
        </p:spPr>
      </p:pic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6000" spc="-1" strike="noStrike">
                <a:solidFill>
                  <a:srgbClr val="ffc837"/>
                </a:solidFill>
                <a:latin typeface="Calibri Light"/>
                <a:ea typeface="Calibri Light"/>
              </a:rPr>
              <a:t>Title Text</a:t>
            </a:r>
            <a:endParaRPr b="0" lang="en-US" sz="6000" spc="-1" strike="noStrike">
              <a:solidFill>
                <a:srgbClr val="fefffe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efffe"/>
                </a:solidFill>
                <a:latin typeface="Calibri"/>
                <a:ea typeface="Calibri"/>
              </a:rPr>
              <a:t>Body Level One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efffe"/>
                </a:solidFill>
                <a:latin typeface="Calibri"/>
                <a:ea typeface="Calibri"/>
              </a:rPr>
              <a:t>Body Level Two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efffe"/>
                </a:solidFill>
                <a:latin typeface="Calibri"/>
                <a:ea typeface="Calibri"/>
              </a:rPr>
              <a:t>Body Level Three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efffe"/>
                </a:solidFill>
                <a:latin typeface="Calibri"/>
                <a:ea typeface="Calibri"/>
              </a:rPr>
              <a:t>Body Level Four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efffe"/>
                </a:solidFill>
                <a:latin typeface="Calibri"/>
                <a:ea typeface="Calibri"/>
              </a:rPr>
              <a:t>Body Level Five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sldNum" idx="3"/>
          </p:nvPr>
        </p:nvSpPr>
        <p:spPr>
          <a:xfrm>
            <a:off x="10884240" y="6414840"/>
            <a:ext cx="258120" cy="2480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fefffe"/>
                </a:solidFill>
                <a:latin typeface="Calibri"/>
                <a:ea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5915D49-A9FF-4077-B1E0-30F886E4E93C}" type="slidenum">
              <a:rPr b="0" lang="en-US" sz="1200" spc="-1" strike="noStrike">
                <a:solidFill>
                  <a:srgbClr val="fefffe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6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b25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Picture 6" descr="Picture 6"/>
          <p:cNvPicPr/>
          <p:nvPr/>
        </p:nvPicPr>
        <p:blipFill>
          <a:blip r:embed="rId2"/>
          <a:stretch/>
        </p:blipFill>
        <p:spPr>
          <a:xfrm>
            <a:off x="11353680" y="-360"/>
            <a:ext cx="770760" cy="1172160"/>
          </a:xfrm>
          <a:prstGeom prst="rect">
            <a:avLst/>
          </a:prstGeom>
          <a:ln w="12700">
            <a:noFill/>
          </a:ln>
        </p:spPr>
      </p:pic>
      <p:pic>
        <p:nvPicPr>
          <p:cNvPr id="229" name="Picture 7" descr="Picture 7"/>
          <p:cNvPicPr/>
          <p:nvPr/>
        </p:nvPicPr>
        <p:blipFill>
          <a:blip r:embed="rId3"/>
          <a:stretch/>
        </p:blipFill>
        <p:spPr>
          <a:xfrm>
            <a:off x="10200600" y="318960"/>
            <a:ext cx="1172160" cy="572040"/>
          </a:xfrm>
          <a:prstGeom prst="rect">
            <a:avLst/>
          </a:prstGeom>
          <a:ln w="12700">
            <a:noFill/>
          </a:ln>
        </p:spPr>
      </p:pic>
      <p:pic>
        <p:nvPicPr>
          <p:cNvPr id="230" name="Picture 8" descr="Picture 8"/>
          <p:cNvPicPr/>
          <p:nvPr/>
        </p:nvPicPr>
        <p:blipFill>
          <a:blip r:embed="rId4"/>
          <a:stretch/>
        </p:blipFill>
        <p:spPr>
          <a:xfrm>
            <a:off x="8151120" y="219600"/>
            <a:ext cx="770760" cy="770760"/>
          </a:xfrm>
          <a:prstGeom prst="rect">
            <a:avLst/>
          </a:prstGeom>
          <a:ln w="12700">
            <a:noFill/>
          </a:ln>
        </p:spPr>
      </p:pic>
      <p:pic>
        <p:nvPicPr>
          <p:cNvPr id="231" name="Picture 9" descr="Picture 9"/>
          <p:cNvPicPr/>
          <p:nvPr/>
        </p:nvPicPr>
        <p:blipFill>
          <a:blip r:embed="rId5"/>
          <a:stretch/>
        </p:blipFill>
        <p:spPr>
          <a:xfrm>
            <a:off x="9084600" y="256680"/>
            <a:ext cx="959040" cy="733320"/>
          </a:xfrm>
          <a:prstGeom prst="rect">
            <a:avLst/>
          </a:prstGeom>
          <a:ln w="12700">
            <a:noFill/>
          </a:ln>
        </p:spPr>
      </p:pic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c837"/>
                </a:solidFill>
                <a:latin typeface="Calibri Light"/>
                <a:ea typeface="Calibri Light"/>
              </a:rPr>
              <a:t>Title Text</a:t>
            </a:r>
            <a:endParaRPr b="0" lang="en-US" sz="3200" spc="-1" strike="noStrike">
              <a:solidFill>
                <a:srgbClr val="fefffe"/>
              </a:solidFill>
              <a:latin typeface="Calibri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Seventh Outline Level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  <a:ea typeface="Calibri"/>
              </a:rPr>
              <a:t>Body Level One</a:t>
            </a:r>
            <a:endParaRPr b="0" lang="en-US" sz="1600" spc="-1" strike="noStrike">
              <a:solidFill>
                <a:srgbClr val="ffffff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  <a:ea typeface="Calibri"/>
              </a:rPr>
              <a:t>Body Level Two</a:t>
            </a:r>
            <a:endParaRPr b="0" lang="en-US" sz="1600" spc="-1" strike="noStrike">
              <a:solidFill>
                <a:srgbClr val="ffffff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  <a:ea typeface="Calibri"/>
              </a:rPr>
              <a:t>Body Level Three</a:t>
            </a:r>
            <a:endParaRPr b="0" lang="en-US" sz="1600" spc="-1" strike="noStrike">
              <a:solidFill>
                <a:srgbClr val="ffffff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  <a:ea typeface="Calibri"/>
              </a:rPr>
              <a:t>Body Level Four</a:t>
            </a:r>
            <a:endParaRPr b="0" lang="en-US" sz="1600" spc="-1" strike="noStrike">
              <a:solidFill>
                <a:srgbClr val="ffffff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  <a:ea typeface="Calibri"/>
              </a:rPr>
              <a:t>Body Level Five</a:t>
            </a:r>
            <a:endParaRPr b="0" lang="en-US" sz="1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 type="sldNum" idx="30"/>
          </p:nvPr>
        </p:nvSpPr>
        <p:spPr>
          <a:xfrm>
            <a:off x="10884240" y="6414840"/>
            <a:ext cx="258120" cy="2480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fefffe"/>
                </a:solidFill>
                <a:latin typeface="Calibri"/>
                <a:ea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C5E47AE-BAF0-4E18-82B2-7D72CC039B3C}" type="slidenum">
              <a:rPr b="0" lang="en-US" sz="1200" spc="-1" strike="noStrike">
                <a:solidFill>
                  <a:srgbClr val="fefffe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7" r:id="rId6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b25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sldNum" idx="31"/>
          </p:nvPr>
        </p:nvSpPr>
        <p:spPr>
          <a:xfrm>
            <a:off x="10869120" y="6400080"/>
            <a:ext cx="273240" cy="2772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fefffe"/>
                </a:solidFill>
                <a:latin typeface="Helvetica Neue Thin"/>
                <a:ea typeface="Helvetica Neue Thin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36E6138-25E0-4157-8536-A8063A27D578}" type="slidenum">
              <a:rPr b="0" lang="en-US" sz="1200" spc="-1" strike="noStrike">
                <a:solidFill>
                  <a:srgbClr val="fefffe"/>
                </a:solidFill>
                <a:latin typeface="Helvetica Neue Thin"/>
                <a:ea typeface="Helvetica Neue Thin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9" r:id="rId2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1039680" y="1154160"/>
            <a:ext cx="10112400" cy="9208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c837"/>
                </a:solidFill>
                <a:latin typeface="Calibri Light"/>
                <a:ea typeface="Calibri Light"/>
              </a:rPr>
              <a:t>Click to edit Master title style</a:t>
            </a:r>
            <a:endParaRPr b="0" lang="en-US" sz="4400" spc="-1" strike="noStrike">
              <a:solidFill>
                <a:srgbClr val="fefffe"/>
              </a:solidFill>
              <a:latin typeface="Calibri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1039680" y="2087280"/>
            <a:ext cx="4919040" cy="40892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Click to edit Master text styles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1" marL="723960" indent="-26676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Second level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2" marL="1234440" indent="-32004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Third level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3" marL="1727280" indent="-35568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Fourth level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4" marL="2184480" indent="-35568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Fifth level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6232680" y="2087280"/>
            <a:ext cx="4919040" cy="40892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Click to edit Master text styles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1" marL="723960" indent="-26676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Second level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2" marL="1234440" indent="-32004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Third level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3" marL="1727280" indent="-35568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Fourth level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4" marL="2184480" indent="-35568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Fifth level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 type="dt" idx="3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5" name="PlaceHolder 5"/>
          <p:cNvSpPr>
            <a:spLocks noGrp="1"/>
          </p:cNvSpPr>
          <p:nvPr>
            <p:ph type="ftr" idx="33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6" name="PlaceHolder 6"/>
          <p:cNvSpPr>
            <a:spLocks noGrp="1"/>
          </p:cNvSpPr>
          <p:nvPr>
            <p:ph type="sldNum" idx="34"/>
          </p:nvPr>
        </p:nvSpPr>
        <p:spPr>
          <a:xfrm>
            <a:off x="10884240" y="6414840"/>
            <a:ext cx="258120" cy="2480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fefffe"/>
                </a:solidFill>
                <a:latin typeface="Calibri"/>
                <a:ea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6DDA761-FA94-451E-A48E-C3A312F931E2}" type="slidenum">
              <a:rPr b="0" lang="en-US" sz="1200" spc="-1" strike="noStrike">
                <a:solidFill>
                  <a:srgbClr val="fefffe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1" r:id="rId2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sldNum" idx="35"/>
          </p:nvPr>
        </p:nvSpPr>
        <p:spPr>
          <a:xfrm>
            <a:off x="10884240" y="6414840"/>
            <a:ext cx="258120" cy="2480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fefffe"/>
                </a:solidFill>
                <a:latin typeface="Calibri"/>
                <a:ea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510A6A9-2A95-4660-8A32-4CC597E78E2E}" type="slidenum">
              <a:rPr b="0" lang="en-US" sz="1200" spc="-1" strike="noStrike">
                <a:solidFill>
                  <a:srgbClr val="fefffe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3" r:id="rId2"/>
  </p:sldLayoutIdLst>
</p:sldMaster>
</file>

<file path=ppt/slideMasters/slideMaster3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sldNum" idx="36"/>
          </p:nvPr>
        </p:nvSpPr>
        <p:spPr>
          <a:xfrm>
            <a:off x="10884240" y="6414840"/>
            <a:ext cx="258120" cy="2480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fefffe"/>
                </a:solidFill>
                <a:latin typeface="Calibri"/>
                <a:ea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43260AE-7E37-4363-AF12-B69D3821B85A}" type="slidenum">
              <a:rPr b="0" lang="en-US" sz="1200" spc="-1" strike="noStrike">
                <a:solidFill>
                  <a:srgbClr val="fefffe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5" r:id="rId2"/>
  </p:sldLayoutIdLst>
</p:sldMaster>
</file>

<file path=ppt/slideMasters/slideMaster3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b25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Picture 6" descr="Picture 6"/>
          <p:cNvPicPr/>
          <p:nvPr/>
        </p:nvPicPr>
        <p:blipFill>
          <a:blip r:embed="rId2"/>
          <a:stretch/>
        </p:blipFill>
        <p:spPr>
          <a:xfrm>
            <a:off x="11353680" y="-360"/>
            <a:ext cx="770760" cy="1172160"/>
          </a:xfrm>
          <a:prstGeom prst="rect">
            <a:avLst/>
          </a:prstGeom>
          <a:ln w="12700">
            <a:noFill/>
          </a:ln>
        </p:spPr>
      </p:pic>
      <p:pic>
        <p:nvPicPr>
          <p:cNvPr id="257" name="Picture 7" descr="Picture 7"/>
          <p:cNvPicPr/>
          <p:nvPr/>
        </p:nvPicPr>
        <p:blipFill>
          <a:blip r:embed="rId3"/>
          <a:stretch/>
        </p:blipFill>
        <p:spPr>
          <a:xfrm>
            <a:off x="10200600" y="318960"/>
            <a:ext cx="1172160" cy="572040"/>
          </a:xfrm>
          <a:prstGeom prst="rect">
            <a:avLst/>
          </a:prstGeom>
          <a:ln w="12700">
            <a:noFill/>
          </a:ln>
        </p:spPr>
      </p:pic>
      <p:pic>
        <p:nvPicPr>
          <p:cNvPr id="258" name="Picture 8" descr="Picture 8"/>
          <p:cNvPicPr/>
          <p:nvPr/>
        </p:nvPicPr>
        <p:blipFill>
          <a:blip r:embed="rId4"/>
          <a:stretch/>
        </p:blipFill>
        <p:spPr>
          <a:xfrm>
            <a:off x="8151120" y="219600"/>
            <a:ext cx="770760" cy="770760"/>
          </a:xfrm>
          <a:prstGeom prst="rect">
            <a:avLst/>
          </a:prstGeom>
          <a:ln w="12700">
            <a:noFill/>
          </a:ln>
        </p:spPr>
      </p:pic>
      <p:pic>
        <p:nvPicPr>
          <p:cNvPr id="259" name="Picture 9" descr="Picture 9"/>
          <p:cNvPicPr/>
          <p:nvPr/>
        </p:nvPicPr>
        <p:blipFill>
          <a:blip r:embed="rId5"/>
          <a:stretch/>
        </p:blipFill>
        <p:spPr>
          <a:xfrm>
            <a:off x="9084600" y="256680"/>
            <a:ext cx="959040" cy="733320"/>
          </a:xfrm>
          <a:prstGeom prst="rect">
            <a:avLst/>
          </a:prstGeom>
          <a:ln w="12700">
            <a:noFill/>
          </a:ln>
        </p:spPr>
      </p:pic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839880" y="702360"/>
            <a:ext cx="3931920" cy="13546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c837"/>
                </a:solidFill>
                <a:latin typeface="Calibri Light"/>
                <a:ea typeface="Calibri Light"/>
              </a:rPr>
              <a:t>Title Text</a:t>
            </a:r>
            <a:endParaRPr b="0" lang="en-US" sz="3200" spc="-1" strike="noStrike">
              <a:solidFill>
                <a:srgbClr val="fefffe"/>
              </a:solidFill>
              <a:latin typeface="Calibri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5185440" y="1304640"/>
            <a:ext cx="6169680" cy="45561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Calibri"/>
              </a:rPr>
              <a:t>Body Level One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718560" indent="-26136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Calibri"/>
              </a:rPr>
              <a:t>Body Level Two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2" marL="1219320" indent="-30492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Calibri"/>
              </a:rPr>
              <a:t>Body Level Three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3" marL="1737360" indent="-36576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Calibri"/>
              </a:rPr>
              <a:t>Body Level Four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4" marL="2194560" indent="-36576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Calibri"/>
              </a:rPr>
              <a:t>Body Level Five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Fifth Outline Level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Sixth Outline Level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Seventh Outline Level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 type="sldNum" idx="37"/>
          </p:nvPr>
        </p:nvSpPr>
        <p:spPr>
          <a:xfrm>
            <a:off x="10884240" y="6414840"/>
            <a:ext cx="258120" cy="2480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fefffe"/>
                </a:solidFill>
                <a:latin typeface="Calibri"/>
                <a:ea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53CAD04-0B95-446C-B368-A8EEFC51C167}" type="slidenum">
              <a:rPr b="0" lang="en-US" sz="1200" spc="-1" strike="noStrike">
                <a:solidFill>
                  <a:srgbClr val="fefffe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7" r:id="rId6"/>
  </p:sldLayoutIdLst>
</p:sldMaster>
</file>

<file path=ppt/slideMasters/slideMaster3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b25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Picture 6" descr="Picture 6"/>
          <p:cNvPicPr/>
          <p:nvPr/>
        </p:nvPicPr>
        <p:blipFill>
          <a:blip r:embed="rId2"/>
          <a:stretch/>
        </p:blipFill>
        <p:spPr>
          <a:xfrm>
            <a:off x="11353680" y="-360"/>
            <a:ext cx="770760" cy="1172160"/>
          </a:xfrm>
          <a:prstGeom prst="rect">
            <a:avLst/>
          </a:prstGeom>
          <a:ln w="12700">
            <a:noFill/>
          </a:ln>
        </p:spPr>
      </p:pic>
      <p:pic>
        <p:nvPicPr>
          <p:cNvPr id="267" name="Picture 7" descr="Picture 7"/>
          <p:cNvPicPr/>
          <p:nvPr/>
        </p:nvPicPr>
        <p:blipFill>
          <a:blip r:embed="rId3"/>
          <a:stretch/>
        </p:blipFill>
        <p:spPr>
          <a:xfrm>
            <a:off x="10200600" y="318960"/>
            <a:ext cx="1172160" cy="572040"/>
          </a:xfrm>
          <a:prstGeom prst="rect">
            <a:avLst/>
          </a:prstGeom>
          <a:ln w="12700">
            <a:noFill/>
          </a:ln>
        </p:spPr>
      </p:pic>
      <p:pic>
        <p:nvPicPr>
          <p:cNvPr id="268" name="Picture 8" descr="Picture 8"/>
          <p:cNvPicPr/>
          <p:nvPr/>
        </p:nvPicPr>
        <p:blipFill>
          <a:blip r:embed="rId4"/>
          <a:stretch/>
        </p:blipFill>
        <p:spPr>
          <a:xfrm>
            <a:off x="8151120" y="219600"/>
            <a:ext cx="770760" cy="770760"/>
          </a:xfrm>
          <a:prstGeom prst="rect">
            <a:avLst/>
          </a:prstGeom>
          <a:ln w="12700">
            <a:noFill/>
          </a:ln>
        </p:spPr>
      </p:pic>
      <p:pic>
        <p:nvPicPr>
          <p:cNvPr id="269" name="Picture 9" descr="Picture 9"/>
          <p:cNvPicPr/>
          <p:nvPr/>
        </p:nvPicPr>
        <p:blipFill>
          <a:blip r:embed="rId5"/>
          <a:stretch/>
        </p:blipFill>
        <p:spPr>
          <a:xfrm>
            <a:off x="9084600" y="256680"/>
            <a:ext cx="959040" cy="733320"/>
          </a:xfrm>
          <a:prstGeom prst="rect">
            <a:avLst/>
          </a:prstGeom>
          <a:ln w="12700">
            <a:noFill/>
          </a:ln>
        </p:spPr>
      </p:pic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c837"/>
                </a:solidFill>
                <a:latin typeface="Calibri Light"/>
                <a:ea typeface="Calibri Light"/>
              </a:rPr>
              <a:t>Title Text</a:t>
            </a:r>
            <a:endParaRPr b="0" lang="en-US" sz="3200" spc="-1" strike="noStrike">
              <a:solidFill>
                <a:srgbClr val="fefffe"/>
              </a:solidFill>
              <a:latin typeface="Calibri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Seventh Outline Level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  <a:ea typeface="Calibri"/>
              </a:rPr>
              <a:t>Body Level One</a:t>
            </a:r>
            <a:endParaRPr b="0" lang="en-US" sz="1600" spc="-1" strike="noStrike">
              <a:solidFill>
                <a:srgbClr val="ffffff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  <a:ea typeface="Calibri"/>
              </a:rPr>
              <a:t>Body Level Two</a:t>
            </a:r>
            <a:endParaRPr b="0" lang="en-US" sz="1600" spc="-1" strike="noStrike">
              <a:solidFill>
                <a:srgbClr val="ffffff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  <a:ea typeface="Calibri"/>
              </a:rPr>
              <a:t>Body Level Three</a:t>
            </a:r>
            <a:endParaRPr b="0" lang="en-US" sz="1600" spc="-1" strike="noStrike">
              <a:solidFill>
                <a:srgbClr val="ffffff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  <a:ea typeface="Calibri"/>
              </a:rPr>
              <a:t>Body Level Four</a:t>
            </a:r>
            <a:endParaRPr b="0" lang="en-US" sz="1600" spc="-1" strike="noStrike">
              <a:solidFill>
                <a:srgbClr val="ffffff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  <a:ea typeface="Calibri"/>
              </a:rPr>
              <a:t>Body Level Five</a:t>
            </a:r>
            <a:endParaRPr b="0" lang="en-US" sz="1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 type="sldNum" idx="38"/>
          </p:nvPr>
        </p:nvSpPr>
        <p:spPr>
          <a:xfrm>
            <a:off x="10884240" y="6414840"/>
            <a:ext cx="258120" cy="2480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fefffe"/>
                </a:solidFill>
                <a:latin typeface="Calibri"/>
                <a:ea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A78C5FC-26B5-4895-B509-F367EDD8568B}" type="slidenum">
              <a:rPr b="0" lang="en-US" sz="1200" spc="-1" strike="noStrike">
                <a:solidFill>
                  <a:srgbClr val="fefffe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9" r:id="rId6"/>
  </p:sldLayoutIdLst>
</p:sldMaster>
</file>

<file path=ppt/slideMasters/slideMaster3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b25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sldNum" idx="39"/>
          </p:nvPr>
        </p:nvSpPr>
        <p:spPr>
          <a:xfrm>
            <a:off x="10869120" y="6400080"/>
            <a:ext cx="273240" cy="2772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fefffe"/>
                </a:solidFill>
                <a:latin typeface="Helvetica Neue Thin"/>
                <a:ea typeface="Helvetica Neue Thin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406FE9D-1988-4547-BED0-CA921620E055}" type="slidenum">
              <a:rPr b="0" lang="en-US" sz="1200" spc="-1" strike="noStrike">
                <a:solidFill>
                  <a:srgbClr val="fefffe"/>
                </a:solidFill>
                <a:latin typeface="Helvetica Neue Thin"/>
                <a:ea typeface="Helvetica Neue Thin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1" r:id="rId2"/>
  </p:sldLayoutIdLst>
</p:sldMaster>
</file>

<file path=ppt/slideMasters/slideMaster3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b25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Picture 6" descr="Picture 6"/>
          <p:cNvPicPr/>
          <p:nvPr/>
        </p:nvPicPr>
        <p:blipFill>
          <a:blip r:embed="rId2"/>
          <a:stretch/>
        </p:blipFill>
        <p:spPr>
          <a:xfrm>
            <a:off x="11353680" y="-360"/>
            <a:ext cx="770760" cy="1172160"/>
          </a:xfrm>
          <a:prstGeom prst="rect">
            <a:avLst/>
          </a:prstGeom>
          <a:ln w="12700">
            <a:noFill/>
          </a:ln>
        </p:spPr>
      </p:pic>
      <p:pic>
        <p:nvPicPr>
          <p:cNvPr id="280" name="Picture 7" descr="Picture 7"/>
          <p:cNvPicPr/>
          <p:nvPr/>
        </p:nvPicPr>
        <p:blipFill>
          <a:blip r:embed="rId3"/>
          <a:stretch/>
        </p:blipFill>
        <p:spPr>
          <a:xfrm>
            <a:off x="10200600" y="318960"/>
            <a:ext cx="1172160" cy="572040"/>
          </a:xfrm>
          <a:prstGeom prst="rect">
            <a:avLst/>
          </a:prstGeom>
          <a:ln w="12700">
            <a:noFill/>
          </a:ln>
        </p:spPr>
      </p:pic>
      <p:pic>
        <p:nvPicPr>
          <p:cNvPr id="281" name="Picture 8" descr="Picture 8"/>
          <p:cNvPicPr/>
          <p:nvPr/>
        </p:nvPicPr>
        <p:blipFill>
          <a:blip r:embed="rId4"/>
          <a:stretch/>
        </p:blipFill>
        <p:spPr>
          <a:xfrm>
            <a:off x="8151120" y="219600"/>
            <a:ext cx="770760" cy="770760"/>
          </a:xfrm>
          <a:prstGeom prst="rect">
            <a:avLst/>
          </a:prstGeom>
          <a:ln w="12700">
            <a:noFill/>
          </a:ln>
        </p:spPr>
      </p:pic>
      <p:pic>
        <p:nvPicPr>
          <p:cNvPr id="282" name="Picture 9" descr="Picture 9"/>
          <p:cNvPicPr/>
          <p:nvPr/>
        </p:nvPicPr>
        <p:blipFill>
          <a:blip r:embed="rId5"/>
          <a:stretch/>
        </p:blipFill>
        <p:spPr>
          <a:xfrm>
            <a:off x="9084600" y="256680"/>
            <a:ext cx="959040" cy="733320"/>
          </a:xfrm>
          <a:prstGeom prst="rect">
            <a:avLst/>
          </a:prstGeom>
          <a:ln w="12700">
            <a:noFill/>
          </a:ln>
        </p:spPr>
      </p:pic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b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6000" spc="-1" strike="noStrike">
                <a:solidFill>
                  <a:srgbClr val="ffc837"/>
                </a:solidFill>
                <a:latin typeface="Calibri Light"/>
                <a:ea typeface="Calibri Light"/>
              </a:rPr>
              <a:t>Title Text</a:t>
            </a:r>
            <a:endParaRPr b="0" lang="en-US" sz="6000" spc="-1" strike="noStrike">
              <a:solidFill>
                <a:srgbClr val="fefffe"/>
              </a:solidFill>
              <a:latin typeface="Calibri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Body Level One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Body Level Two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Body Level Three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Body Level Four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Body Level Five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sldNum" idx="40"/>
          </p:nvPr>
        </p:nvSpPr>
        <p:spPr>
          <a:xfrm>
            <a:off x="10884240" y="6414840"/>
            <a:ext cx="258120" cy="2480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fefffe"/>
                </a:solidFill>
                <a:latin typeface="Calibri"/>
                <a:ea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50DBA07-2764-42FC-8B98-BAD246EEC37C}" type="slidenum">
              <a:rPr b="0" lang="en-US" sz="1200" spc="-1" strike="noStrike">
                <a:solidFill>
                  <a:srgbClr val="fefffe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3" r:id="rId6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b25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6" descr="Picture 6"/>
          <p:cNvPicPr/>
          <p:nvPr/>
        </p:nvPicPr>
        <p:blipFill>
          <a:blip r:embed="rId2"/>
          <a:stretch/>
        </p:blipFill>
        <p:spPr>
          <a:xfrm>
            <a:off x="11353680" y="-360"/>
            <a:ext cx="770760" cy="1172160"/>
          </a:xfrm>
          <a:prstGeom prst="rect">
            <a:avLst/>
          </a:prstGeom>
          <a:ln w="12700">
            <a:noFill/>
          </a:ln>
        </p:spPr>
      </p:pic>
      <p:pic>
        <p:nvPicPr>
          <p:cNvPr id="24" name="Picture 7" descr="Picture 7"/>
          <p:cNvPicPr/>
          <p:nvPr/>
        </p:nvPicPr>
        <p:blipFill>
          <a:blip r:embed="rId3"/>
          <a:stretch/>
        </p:blipFill>
        <p:spPr>
          <a:xfrm>
            <a:off x="10200600" y="318960"/>
            <a:ext cx="1172160" cy="572040"/>
          </a:xfrm>
          <a:prstGeom prst="rect">
            <a:avLst/>
          </a:prstGeom>
          <a:ln w="12700">
            <a:noFill/>
          </a:ln>
        </p:spPr>
      </p:pic>
      <p:pic>
        <p:nvPicPr>
          <p:cNvPr id="25" name="Picture 8" descr="Picture 8"/>
          <p:cNvPicPr/>
          <p:nvPr/>
        </p:nvPicPr>
        <p:blipFill>
          <a:blip r:embed="rId4"/>
          <a:stretch/>
        </p:blipFill>
        <p:spPr>
          <a:xfrm>
            <a:off x="8151120" y="219600"/>
            <a:ext cx="770760" cy="770760"/>
          </a:xfrm>
          <a:prstGeom prst="rect">
            <a:avLst/>
          </a:prstGeom>
          <a:ln w="12700">
            <a:noFill/>
          </a:ln>
        </p:spPr>
      </p:pic>
      <p:pic>
        <p:nvPicPr>
          <p:cNvPr id="26" name="Picture 9" descr="Picture 9"/>
          <p:cNvPicPr/>
          <p:nvPr/>
        </p:nvPicPr>
        <p:blipFill>
          <a:blip r:embed="rId5"/>
          <a:stretch/>
        </p:blipFill>
        <p:spPr>
          <a:xfrm>
            <a:off x="9084600" y="256680"/>
            <a:ext cx="959040" cy="733320"/>
          </a:xfrm>
          <a:prstGeom prst="rect">
            <a:avLst/>
          </a:prstGeom>
          <a:ln w="12700">
            <a:noFill/>
          </a:ln>
        </p:spPr>
      </p:pic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039680" y="1154160"/>
            <a:ext cx="10112400" cy="9208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c837"/>
                </a:solidFill>
                <a:latin typeface="Calibri Light"/>
                <a:ea typeface="Calibri Light"/>
              </a:rPr>
              <a:t>Title Text</a:t>
            </a:r>
            <a:endParaRPr b="0" lang="en-US" sz="4400" spc="-1" strike="noStrike">
              <a:solidFill>
                <a:srgbClr val="fefffe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039680" y="2087280"/>
            <a:ext cx="4919040" cy="40892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Body Level One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1" marL="723960" indent="-26676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Body Level Two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2" marL="1234440" indent="-32004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Body Level Three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3" marL="1727280" indent="-35568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Body Level Four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4" marL="2184480" indent="-35568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Body Level Five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sldNum" idx="4"/>
          </p:nvPr>
        </p:nvSpPr>
        <p:spPr>
          <a:xfrm>
            <a:off x="10884240" y="6414840"/>
            <a:ext cx="258120" cy="2480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fefffe"/>
                </a:solidFill>
                <a:latin typeface="Calibri"/>
                <a:ea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D2174CA-22FA-4EC5-9D74-04B5DA70B8CC}" type="slidenum">
              <a:rPr b="0" lang="en-US" sz="1200" spc="-1" strike="noStrike">
                <a:solidFill>
                  <a:srgbClr val="fefffe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6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b25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6" descr="Picture 6"/>
          <p:cNvPicPr/>
          <p:nvPr/>
        </p:nvPicPr>
        <p:blipFill>
          <a:blip r:embed="rId2"/>
          <a:stretch/>
        </p:blipFill>
        <p:spPr>
          <a:xfrm>
            <a:off x="11353680" y="-360"/>
            <a:ext cx="770760" cy="1172160"/>
          </a:xfrm>
          <a:prstGeom prst="rect">
            <a:avLst/>
          </a:prstGeom>
          <a:ln w="12700">
            <a:noFill/>
          </a:ln>
        </p:spPr>
      </p:pic>
      <p:pic>
        <p:nvPicPr>
          <p:cNvPr id="33" name="Picture 7" descr="Picture 7"/>
          <p:cNvPicPr/>
          <p:nvPr/>
        </p:nvPicPr>
        <p:blipFill>
          <a:blip r:embed="rId3"/>
          <a:stretch/>
        </p:blipFill>
        <p:spPr>
          <a:xfrm>
            <a:off x="10200600" y="318960"/>
            <a:ext cx="1172160" cy="572040"/>
          </a:xfrm>
          <a:prstGeom prst="rect">
            <a:avLst/>
          </a:prstGeom>
          <a:ln w="12700">
            <a:noFill/>
          </a:ln>
        </p:spPr>
      </p:pic>
      <p:pic>
        <p:nvPicPr>
          <p:cNvPr id="34" name="Picture 8" descr="Picture 8"/>
          <p:cNvPicPr/>
          <p:nvPr/>
        </p:nvPicPr>
        <p:blipFill>
          <a:blip r:embed="rId4"/>
          <a:stretch/>
        </p:blipFill>
        <p:spPr>
          <a:xfrm>
            <a:off x="8151120" y="219600"/>
            <a:ext cx="770760" cy="770760"/>
          </a:xfrm>
          <a:prstGeom prst="rect">
            <a:avLst/>
          </a:prstGeom>
          <a:ln w="12700">
            <a:noFill/>
          </a:ln>
        </p:spPr>
      </p:pic>
      <p:pic>
        <p:nvPicPr>
          <p:cNvPr id="35" name="Picture 9" descr="Picture 9"/>
          <p:cNvPicPr/>
          <p:nvPr/>
        </p:nvPicPr>
        <p:blipFill>
          <a:blip r:embed="rId5"/>
          <a:stretch/>
        </p:blipFill>
        <p:spPr>
          <a:xfrm>
            <a:off x="9084600" y="256680"/>
            <a:ext cx="959040" cy="733320"/>
          </a:xfrm>
          <a:prstGeom prst="rect">
            <a:avLst/>
          </a:prstGeom>
          <a:ln w="12700">
            <a:noFill/>
          </a:ln>
        </p:spPr>
      </p:pic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039680" y="1053720"/>
            <a:ext cx="10112400" cy="9208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c837"/>
                </a:solidFill>
                <a:latin typeface="Calibri Light"/>
                <a:ea typeface="Calibri Light"/>
              </a:rPr>
              <a:t>Title Text</a:t>
            </a:r>
            <a:endParaRPr b="0" lang="en-US" sz="4400" spc="-1" strike="noStrike">
              <a:solidFill>
                <a:srgbClr val="fefffe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sldNum" idx="5"/>
          </p:nvPr>
        </p:nvSpPr>
        <p:spPr>
          <a:xfrm>
            <a:off x="10884240" y="6414840"/>
            <a:ext cx="258120" cy="2480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fefffe"/>
                </a:solidFill>
                <a:latin typeface="Calibri"/>
                <a:ea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6E549D6-8449-4634-90FB-9044C844FF1A}" type="slidenum">
              <a:rPr b="0" lang="en-US" sz="1200" spc="-1" strike="noStrike">
                <a:solidFill>
                  <a:srgbClr val="fefffe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6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b25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6" descr="Picture 6"/>
          <p:cNvPicPr/>
          <p:nvPr/>
        </p:nvPicPr>
        <p:blipFill>
          <a:blip r:embed="rId2"/>
          <a:stretch/>
        </p:blipFill>
        <p:spPr>
          <a:xfrm>
            <a:off x="11353680" y="-360"/>
            <a:ext cx="770760" cy="1172160"/>
          </a:xfrm>
          <a:prstGeom prst="rect">
            <a:avLst/>
          </a:prstGeom>
          <a:ln w="12700">
            <a:noFill/>
          </a:ln>
        </p:spPr>
      </p:pic>
      <p:pic>
        <p:nvPicPr>
          <p:cNvPr id="41" name="Picture 7" descr="Picture 7"/>
          <p:cNvPicPr/>
          <p:nvPr/>
        </p:nvPicPr>
        <p:blipFill>
          <a:blip r:embed="rId3"/>
          <a:stretch/>
        </p:blipFill>
        <p:spPr>
          <a:xfrm>
            <a:off x="10200600" y="318960"/>
            <a:ext cx="1172160" cy="572040"/>
          </a:xfrm>
          <a:prstGeom prst="rect">
            <a:avLst/>
          </a:prstGeom>
          <a:ln w="12700">
            <a:noFill/>
          </a:ln>
        </p:spPr>
      </p:pic>
      <p:pic>
        <p:nvPicPr>
          <p:cNvPr id="42" name="Picture 8" descr="Picture 8"/>
          <p:cNvPicPr/>
          <p:nvPr/>
        </p:nvPicPr>
        <p:blipFill>
          <a:blip r:embed="rId4"/>
          <a:stretch/>
        </p:blipFill>
        <p:spPr>
          <a:xfrm>
            <a:off x="8151120" y="219600"/>
            <a:ext cx="770760" cy="770760"/>
          </a:xfrm>
          <a:prstGeom prst="rect">
            <a:avLst/>
          </a:prstGeom>
          <a:ln w="12700">
            <a:noFill/>
          </a:ln>
        </p:spPr>
      </p:pic>
      <p:pic>
        <p:nvPicPr>
          <p:cNvPr id="43" name="Picture 9" descr="Picture 9"/>
          <p:cNvPicPr/>
          <p:nvPr/>
        </p:nvPicPr>
        <p:blipFill>
          <a:blip r:embed="rId5"/>
          <a:stretch/>
        </p:blipFill>
        <p:spPr>
          <a:xfrm>
            <a:off x="9084600" y="256680"/>
            <a:ext cx="959040" cy="733320"/>
          </a:xfrm>
          <a:prstGeom prst="rect">
            <a:avLst/>
          </a:prstGeom>
          <a:ln w="12700"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sldNum" idx="6"/>
          </p:nvPr>
        </p:nvSpPr>
        <p:spPr>
          <a:xfrm>
            <a:off x="10884240" y="6414840"/>
            <a:ext cx="258120" cy="2480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fefffe"/>
                </a:solidFill>
                <a:latin typeface="Calibri"/>
                <a:ea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4B12F1D-741A-411E-8602-C2469E7D4930}" type="slidenum">
              <a:rPr b="0" lang="en-US" sz="1200" spc="-1" strike="noStrike">
                <a:solidFill>
                  <a:srgbClr val="fefffe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6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b25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6" descr="Picture 6"/>
          <p:cNvPicPr/>
          <p:nvPr/>
        </p:nvPicPr>
        <p:blipFill>
          <a:blip r:embed="rId2"/>
          <a:stretch/>
        </p:blipFill>
        <p:spPr>
          <a:xfrm>
            <a:off x="11353680" y="-360"/>
            <a:ext cx="770760" cy="1172160"/>
          </a:xfrm>
          <a:prstGeom prst="rect">
            <a:avLst/>
          </a:prstGeom>
          <a:ln w="12700">
            <a:noFill/>
          </a:ln>
        </p:spPr>
      </p:pic>
      <p:pic>
        <p:nvPicPr>
          <p:cNvPr id="48" name="Picture 7" descr="Picture 7"/>
          <p:cNvPicPr/>
          <p:nvPr/>
        </p:nvPicPr>
        <p:blipFill>
          <a:blip r:embed="rId3"/>
          <a:stretch/>
        </p:blipFill>
        <p:spPr>
          <a:xfrm>
            <a:off x="10200600" y="318960"/>
            <a:ext cx="1172160" cy="572040"/>
          </a:xfrm>
          <a:prstGeom prst="rect">
            <a:avLst/>
          </a:prstGeom>
          <a:ln w="12700">
            <a:noFill/>
          </a:ln>
        </p:spPr>
      </p:pic>
      <p:pic>
        <p:nvPicPr>
          <p:cNvPr id="49" name="Picture 8" descr="Picture 8"/>
          <p:cNvPicPr/>
          <p:nvPr/>
        </p:nvPicPr>
        <p:blipFill>
          <a:blip r:embed="rId4"/>
          <a:stretch/>
        </p:blipFill>
        <p:spPr>
          <a:xfrm>
            <a:off x="8151120" y="219600"/>
            <a:ext cx="770760" cy="770760"/>
          </a:xfrm>
          <a:prstGeom prst="rect">
            <a:avLst/>
          </a:prstGeom>
          <a:ln w="12700">
            <a:noFill/>
          </a:ln>
        </p:spPr>
      </p:pic>
      <p:pic>
        <p:nvPicPr>
          <p:cNvPr id="50" name="Picture 9" descr="Picture 9"/>
          <p:cNvPicPr/>
          <p:nvPr/>
        </p:nvPicPr>
        <p:blipFill>
          <a:blip r:embed="rId5"/>
          <a:stretch/>
        </p:blipFill>
        <p:spPr>
          <a:xfrm>
            <a:off x="9084600" y="256680"/>
            <a:ext cx="959040" cy="733320"/>
          </a:xfrm>
          <a:prstGeom prst="rect">
            <a:avLst/>
          </a:prstGeom>
          <a:ln w="12700">
            <a:noFill/>
          </a:ln>
        </p:spPr>
      </p:pic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9880" y="702360"/>
            <a:ext cx="3931920" cy="13546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c837"/>
                </a:solidFill>
                <a:latin typeface="Calibri Light"/>
                <a:ea typeface="Calibri Light"/>
              </a:rPr>
              <a:t>Title Text</a:t>
            </a:r>
            <a:endParaRPr b="0" lang="en-US" sz="3200" spc="-1" strike="noStrike">
              <a:solidFill>
                <a:srgbClr val="fefffe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185440" y="1304640"/>
            <a:ext cx="6169680" cy="45561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Calibri"/>
              </a:rPr>
              <a:t>Body Level One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1" marL="718560" indent="-26136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Calibri"/>
              </a:rPr>
              <a:t>Body Level Two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2" marL="1219320" indent="-30492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Calibri"/>
              </a:rPr>
              <a:t>Body Level Three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3" marL="1737360" indent="-36576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Calibri"/>
              </a:rPr>
              <a:t>Body Level Four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  <a:p>
            <a:pPr lvl="4" marL="2194560" indent="-36576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Calibri"/>
              </a:rPr>
              <a:t>Body Level Five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Fifth Outline Level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Sixth Outline Level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Seventh Outline Level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sldNum" idx="7"/>
          </p:nvPr>
        </p:nvSpPr>
        <p:spPr>
          <a:xfrm>
            <a:off x="10884240" y="6414840"/>
            <a:ext cx="258120" cy="2480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fefffe"/>
                </a:solidFill>
                <a:latin typeface="Calibri"/>
                <a:ea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CAD9CB3-F36E-4344-B549-B95016C443A1}" type="slidenum">
              <a:rPr b="0" lang="en-US" sz="1200" spc="-1" strike="noStrike">
                <a:solidFill>
                  <a:srgbClr val="fefffe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6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b25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6" descr="Picture 6"/>
          <p:cNvPicPr/>
          <p:nvPr/>
        </p:nvPicPr>
        <p:blipFill>
          <a:blip r:embed="rId2"/>
          <a:stretch/>
        </p:blipFill>
        <p:spPr>
          <a:xfrm>
            <a:off x="11353680" y="-360"/>
            <a:ext cx="770760" cy="1172160"/>
          </a:xfrm>
          <a:prstGeom prst="rect">
            <a:avLst/>
          </a:prstGeom>
          <a:ln w="12700">
            <a:noFill/>
          </a:ln>
        </p:spPr>
      </p:pic>
      <p:pic>
        <p:nvPicPr>
          <p:cNvPr id="58" name="Picture 7" descr="Picture 7"/>
          <p:cNvPicPr/>
          <p:nvPr/>
        </p:nvPicPr>
        <p:blipFill>
          <a:blip r:embed="rId3"/>
          <a:stretch/>
        </p:blipFill>
        <p:spPr>
          <a:xfrm>
            <a:off x="10200600" y="318960"/>
            <a:ext cx="1172160" cy="572040"/>
          </a:xfrm>
          <a:prstGeom prst="rect">
            <a:avLst/>
          </a:prstGeom>
          <a:ln w="12700">
            <a:noFill/>
          </a:ln>
        </p:spPr>
      </p:pic>
      <p:pic>
        <p:nvPicPr>
          <p:cNvPr id="59" name="Picture 8" descr="Picture 8"/>
          <p:cNvPicPr/>
          <p:nvPr/>
        </p:nvPicPr>
        <p:blipFill>
          <a:blip r:embed="rId4"/>
          <a:stretch/>
        </p:blipFill>
        <p:spPr>
          <a:xfrm>
            <a:off x="8151120" y="219600"/>
            <a:ext cx="770760" cy="770760"/>
          </a:xfrm>
          <a:prstGeom prst="rect">
            <a:avLst/>
          </a:prstGeom>
          <a:ln w="12700">
            <a:noFill/>
          </a:ln>
        </p:spPr>
      </p:pic>
      <p:pic>
        <p:nvPicPr>
          <p:cNvPr id="60" name="Picture 9" descr="Picture 9"/>
          <p:cNvPicPr/>
          <p:nvPr/>
        </p:nvPicPr>
        <p:blipFill>
          <a:blip r:embed="rId5"/>
          <a:stretch/>
        </p:blipFill>
        <p:spPr>
          <a:xfrm>
            <a:off x="9084600" y="256680"/>
            <a:ext cx="959040" cy="733320"/>
          </a:xfrm>
          <a:prstGeom prst="rect">
            <a:avLst/>
          </a:prstGeom>
          <a:ln w="12700">
            <a:noFill/>
          </a:ln>
        </p:spPr>
      </p:pic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c837"/>
                </a:solidFill>
                <a:latin typeface="Calibri Light"/>
                <a:ea typeface="Calibri Light"/>
              </a:rPr>
              <a:t>Title Text</a:t>
            </a:r>
            <a:endParaRPr b="0" lang="en-US" sz="3200" spc="-1" strike="noStrike">
              <a:solidFill>
                <a:srgbClr val="fefffe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Seventh Outline Level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  <a:ea typeface="Calibri"/>
              </a:rPr>
              <a:t>Body Level One</a:t>
            </a:r>
            <a:endParaRPr b="0" lang="en-US" sz="1600" spc="-1" strike="noStrike">
              <a:solidFill>
                <a:srgbClr val="ffffff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  <a:ea typeface="Calibri"/>
              </a:rPr>
              <a:t>Body Level Two</a:t>
            </a:r>
            <a:endParaRPr b="0" lang="en-US" sz="1600" spc="-1" strike="noStrike">
              <a:solidFill>
                <a:srgbClr val="ffffff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  <a:ea typeface="Calibri"/>
              </a:rPr>
              <a:t>Body Level Three</a:t>
            </a:r>
            <a:endParaRPr b="0" lang="en-US" sz="1600" spc="-1" strike="noStrike">
              <a:solidFill>
                <a:srgbClr val="ffffff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  <a:ea typeface="Calibri"/>
              </a:rPr>
              <a:t>Body Level Four</a:t>
            </a:r>
            <a:endParaRPr b="0" lang="en-US" sz="1600" spc="-1" strike="noStrike">
              <a:solidFill>
                <a:srgbClr val="ffffff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  <a:ea typeface="Calibri"/>
              </a:rPr>
              <a:t>Body Level Five</a:t>
            </a:r>
            <a:endParaRPr b="0" lang="en-US" sz="1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sldNum" idx="8"/>
          </p:nvPr>
        </p:nvSpPr>
        <p:spPr>
          <a:xfrm>
            <a:off x="10884240" y="6414840"/>
            <a:ext cx="258120" cy="2480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fefffe"/>
                </a:solidFill>
                <a:latin typeface="Calibri"/>
                <a:ea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BA84AD3-B1E5-4977-9334-AD99BEB8F57A}" type="slidenum">
              <a:rPr b="0" lang="en-US" sz="1200" spc="-1" strike="noStrike">
                <a:solidFill>
                  <a:srgbClr val="fefffe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6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b25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sldNum" idx="9"/>
          </p:nvPr>
        </p:nvSpPr>
        <p:spPr>
          <a:xfrm>
            <a:off x="10869120" y="6400080"/>
            <a:ext cx="273240" cy="2772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fefffe"/>
                </a:solidFill>
                <a:latin typeface="Helvetica Neue Thin"/>
                <a:ea typeface="Helvetica Neue Thin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DC76E6E-24CB-43D5-AD73-066D6A43F0D0}" type="slidenum">
              <a:rPr b="0" lang="en-US" sz="1200" spc="-1" strike="noStrike">
                <a:solidFill>
                  <a:srgbClr val="fefffe"/>
                </a:solidFill>
                <a:latin typeface="Helvetica Neue Thin"/>
                <a:ea typeface="Helvetica Neue Thin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4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4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Picture 1" descr="A person sitting at a desk using a computer&#10;&#10;Description automatically generated"/>
          <p:cNvPicPr/>
          <p:nvPr/>
        </p:nvPicPr>
        <p:blipFill>
          <a:blip r:embed="rId1"/>
          <a:srcRect l="28" t="125" r="5880" b="35696"/>
          <a:stretch/>
        </p:blipFill>
        <p:spPr>
          <a:xfrm>
            <a:off x="-2880" y="1339920"/>
            <a:ext cx="12225600" cy="5533200"/>
          </a:xfrm>
          <a:prstGeom prst="rect">
            <a:avLst/>
          </a:prstGeom>
          <a:ln w="0">
            <a:noFill/>
          </a:ln>
        </p:spPr>
      </p:pic>
      <p:sp>
        <p:nvSpPr>
          <p:cNvPr id="289" name="Rectangle"/>
          <p:cNvSpPr/>
          <p:nvPr/>
        </p:nvSpPr>
        <p:spPr>
          <a:xfrm>
            <a:off x="-11880" y="1339920"/>
            <a:ext cx="12203280" cy="5534640"/>
          </a:xfrm>
          <a:prstGeom prst="rect">
            <a:avLst/>
          </a:prstGeom>
          <a:solidFill>
            <a:srgbClr val="4617de"/>
          </a:solidFill>
          <a:ln w="12700">
            <a:solidFill>
              <a:srgbClr val="4617de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efffe"/>
              </a:solidFill>
              <a:latin typeface="Calibri"/>
              <a:ea typeface="Calibri"/>
            </a:endParaRPr>
          </a:p>
        </p:txBody>
      </p:sp>
      <p:pic>
        <p:nvPicPr>
          <p:cNvPr id="290" name="Picture 7" descr="Picture 7"/>
          <p:cNvPicPr/>
          <p:nvPr/>
        </p:nvPicPr>
        <p:blipFill>
          <a:blip r:embed="rId2"/>
          <a:stretch/>
        </p:blipFill>
        <p:spPr>
          <a:xfrm>
            <a:off x="10091160" y="388080"/>
            <a:ext cx="1172160" cy="572040"/>
          </a:xfrm>
          <a:prstGeom prst="rect">
            <a:avLst/>
          </a:prstGeom>
          <a:ln w="12700">
            <a:noFill/>
          </a:ln>
        </p:spPr>
      </p:pic>
      <p:pic>
        <p:nvPicPr>
          <p:cNvPr id="291" name="Picture 9" descr="Picture 9"/>
          <p:cNvPicPr/>
          <p:nvPr/>
        </p:nvPicPr>
        <p:blipFill>
          <a:blip r:embed="rId3"/>
          <a:stretch/>
        </p:blipFill>
        <p:spPr>
          <a:xfrm>
            <a:off x="8970120" y="295920"/>
            <a:ext cx="959040" cy="733320"/>
          </a:xfrm>
          <a:prstGeom prst="rect">
            <a:avLst/>
          </a:prstGeom>
          <a:ln w="12700">
            <a:noFill/>
          </a:ln>
        </p:spPr>
      </p:pic>
      <p:pic>
        <p:nvPicPr>
          <p:cNvPr id="292" name="pasted-movie.png" descr="pasted-movie.png"/>
          <p:cNvPicPr/>
          <p:nvPr/>
        </p:nvPicPr>
        <p:blipFill>
          <a:blip r:embed="rId4"/>
          <a:stretch/>
        </p:blipFill>
        <p:spPr>
          <a:xfrm>
            <a:off x="11473920" y="104040"/>
            <a:ext cx="525600" cy="1064880"/>
          </a:xfrm>
          <a:prstGeom prst="rect">
            <a:avLst/>
          </a:prstGeom>
          <a:ln w="12700">
            <a:noFill/>
          </a:ln>
        </p:spPr>
      </p:pic>
      <p:pic>
        <p:nvPicPr>
          <p:cNvPr id="293" name="pasted-movie.png" descr="pasted-movie.png"/>
          <p:cNvPicPr/>
          <p:nvPr/>
        </p:nvPicPr>
        <p:blipFill>
          <a:blip r:embed="rId5"/>
          <a:srcRect l="13937" t="19361" r="13937" b="19361"/>
          <a:stretch/>
        </p:blipFill>
        <p:spPr>
          <a:xfrm>
            <a:off x="7968600" y="250920"/>
            <a:ext cx="907200" cy="770760"/>
          </a:xfrm>
          <a:prstGeom prst="rect">
            <a:avLst/>
          </a:prstGeom>
          <a:ln w="12700">
            <a:noFill/>
          </a:ln>
        </p:spPr>
      </p:pic>
      <p:pic>
        <p:nvPicPr>
          <p:cNvPr id="294" name="Image" descr="Image"/>
          <p:cNvPicPr/>
          <p:nvPr/>
        </p:nvPicPr>
        <p:blipFill>
          <a:blip r:embed="rId6"/>
          <a:srcRect l="1004" t="0" r="13538" b="33957"/>
          <a:stretch/>
        </p:blipFill>
        <p:spPr>
          <a:xfrm>
            <a:off x="10008720" y="5281920"/>
            <a:ext cx="2250360" cy="1596960"/>
          </a:xfrm>
          <a:prstGeom prst="rect">
            <a:avLst/>
          </a:prstGeom>
          <a:ln w="12700">
            <a:noFill/>
          </a:ln>
        </p:spPr>
      </p:pic>
      <p:pic>
        <p:nvPicPr>
          <p:cNvPr id="295" name="Image" descr="Image"/>
          <p:cNvPicPr/>
          <p:nvPr/>
        </p:nvPicPr>
        <p:blipFill>
          <a:blip r:embed="rId7"/>
          <a:stretch/>
        </p:blipFill>
        <p:spPr>
          <a:xfrm>
            <a:off x="1380600" y="2051280"/>
            <a:ext cx="4240440" cy="4116960"/>
          </a:xfrm>
          <a:prstGeom prst="rect">
            <a:avLst/>
          </a:prstGeom>
          <a:ln w="12700">
            <a:noFill/>
          </a:ln>
        </p:spPr>
      </p:pic>
      <p:sp>
        <p:nvSpPr>
          <p:cNvPr id="296" name="Rectangle"/>
          <p:cNvSpPr/>
          <p:nvPr/>
        </p:nvSpPr>
        <p:spPr>
          <a:xfrm rot="21420000">
            <a:off x="7960320" y="3797640"/>
            <a:ext cx="2705400" cy="612720"/>
          </a:xfrm>
          <a:prstGeom prst="rect">
            <a:avLst/>
          </a:prstGeom>
          <a:solidFill>
            <a:srgbClr val="fe2e45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efffe"/>
              </a:solidFill>
              <a:latin typeface="Calibri"/>
              <a:ea typeface="Calibri"/>
            </a:endParaRPr>
          </a:p>
        </p:txBody>
      </p:sp>
      <p:sp>
        <p:nvSpPr>
          <p:cNvPr id="297" name="A new generation…"/>
          <p:cNvSpPr/>
          <p:nvPr/>
        </p:nvSpPr>
        <p:spPr>
          <a:xfrm>
            <a:off x="4640760" y="3184200"/>
            <a:ext cx="7241760" cy="12186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anchor="t">
            <a:spAutoFit/>
          </a:bodyPr>
          <a:p>
            <a:pPr algn="ctr" defTabSz="457200">
              <a:lnSpc>
                <a:spcPct val="100000"/>
              </a:lnSpc>
              <a:tabLst>
                <a:tab algn="l" pos="0"/>
              </a:tabLst>
            </a:pPr>
            <a:r>
              <a:rPr b="1" lang="en-US" sz="3700" spc="-1" strike="noStrike">
                <a:solidFill>
                  <a:srgbClr val="ffffff"/>
                </a:solidFill>
                <a:latin typeface="Microsoft YaHei"/>
                <a:ea typeface="Myriad Pro Semibold"/>
              </a:rPr>
              <a:t>Uma nova geração</a:t>
            </a:r>
            <a:endParaRPr b="0" lang="en-US" sz="3700" spc="-1" strike="noStrike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  <a:tabLst>
                <a:tab algn="l" pos="0"/>
              </a:tabLst>
            </a:pPr>
            <a:r>
              <a:rPr b="1" lang="en-US" sz="3700" spc="-1" strike="noStrike">
                <a:solidFill>
                  <a:srgbClr val="ffffff"/>
                </a:solidFill>
                <a:latin typeface="Microsoft YaHei"/>
                <a:ea typeface="Myriad Pro Semibold"/>
              </a:rPr>
              <a:t>de especialistas em tecnologia</a:t>
            </a:r>
            <a:endParaRPr b="0" lang="en-US" sz="3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Rectangle"/>
          <p:cNvSpPr/>
          <p:nvPr/>
        </p:nvSpPr>
        <p:spPr>
          <a:xfrm>
            <a:off x="-11880" y="1343520"/>
            <a:ext cx="12215160" cy="5531040"/>
          </a:xfrm>
          <a:prstGeom prst="rect">
            <a:avLst/>
          </a:prstGeom>
          <a:solidFill>
            <a:srgbClr val="fe2e45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efffe"/>
              </a:solidFill>
              <a:latin typeface="Calibri"/>
              <a:ea typeface="Calibri"/>
            </a:endParaRPr>
          </a:p>
        </p:txBody>
      </p:sp>
      <p:pic>
        <p:nvPicPr>
          <p:cNvPr id="377" name="Picture 7" descr="Picture 7"/>
          <p:cNvPicPr/>
          <p:nvPr/>
        </p:nvPicPr>
        <p:blipFill>
          <a:blip r:embed="rId1"/>
          <a:stretch/>
        </p:blipFill>
        <p:spPr>
          <a:xfrm>
            <a:off x="10091160" y="388080"/>
            <a:ext cx="1172160" cy="572040"/>
          </a:xfrm>
          <a:prstGeom prst="rect">
            <a:avLst/>
          </a:prstGeom>
          <a:ln w="12700">
            <a:noFill/>
          </a:ln>
        </p:spPr>
      </p:pic>
      <p:pic>
        <p:nvPicPr>
          <p:cNvPr id="378" name="Picture 9" descr="Picture 9"/>
          <p:cNvPicPr/>
          <p:nvPr/>
        </p:nvPicPr>
        <p:blipFill>
          <a:blip r:embed="rId2"/>
          <a:stretch/>
        </p:blipFill>
        <p:spPr>
          <a:xfrm>
            <a:off x="8970120" y="295920"/>
            <a:ext cx="959040" cy="733320"/>
          </a:xfrm>
          <a:prstGeom prst="rect">
            <a:avLst/>
          </a:prstGeom>
          <a:ln w="12700">
            <a:noFill/>
          </a:ln>
        </p:spPr>
      </p:pic>
      <p:pic>
        <p:nvPicPr>
          <p:cNvPr id="379" name="pasted-movie.png" descr="pasted-movie.png"/>
          <p:cNvPicPr/>
          <p:nvPr/>
        </p:nvPicPr>
        <p:blipFill>
          <a:blip r:embed="rId3"/>
          <a:stretch/>
        </p:blipFill>
        <p:spPr>
          <a:xfrm>
            <a:off x="11473920" y="104040"/>
            <a:ext cx="525600" cy="1064880"/>
          </a:xfrm>
          <a:prstGeom prst="rect">
            <a:avLst/>
          </a:prstGeom>
          <a:ln w="12700">
            <a:noFill/>
          </a:ln>
        </p:spPr>
      </p:pic>
      <p:pic>
        <p:nvPicPr>
          <p:cNvPr id="380" name="pasted-movie.png" descr="pasted-movie.png"/>
          <p:cNvPicPr/>
          <p:nvPr/>
        </p:nvPicPr>
        <p:blipFill>
          <a:blip r:embed="rId4"/>
          <a:srcRect l="13937" t="19361" r="13937" b="19361"/>
          <a:stretch/>
        </p:blipFill>
        <p:spPr>
          <a:xfrm>
            <a:off x="7968600" y="250920"/>
            <a:ext cx="907200" cy="770760"/>
          </a:xfrm>
          <a:prstGeom prst="rect">
            <a:avLst/>
          </a:prstGeom>
          <a:ln w="12700">
            <a:noFill/>
          </a:ln>
        </p:spPr>
      </p:pic>
      <p:pic>
        <p:nvPicPr>
          <p:cNvPr id="381" name="Image" descr="Image"/>
          <p:cNvPicPr/>
          <p:nvPr/>
        </p:nvPicPr>
        <p:blipFill>
          <a:blip r:embed="rId5"/>
          <a:stretch/>
        </p:blipFill>
        <p:spPr>
          <a:xfrm>
            <a:off x="7847640" y="2355120"/>
            <a:ext cx="2918520" cy="2836800"/>
          </a:xfrm>
          <a:prstGeom prst="rect">
            <a:avLst/>
          </a:prstGeom>
          <a:ln w="12700">
            <a:noFill/>
          </a:ln>
        </p:spPr>
      </p:pic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3508920" y="3211200"/>
            <a:ext cx="5247000" cy="2449080"/>
          </a:xfrm>
          <a:prstGeom prst="rect">
            <a:avLst/>
          </a:prstGeom>
          <a:noFill/>
          <a:ln w="1260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8000" spc="-1" strike="noStrike">
                <a:solidFill>
                  <a:srgbClr val="ffffff"/>
                </a:solidFill>
                <a:latin typeface="Microsoft YaHei"/>
                <a:ea typeface="Merriweather Sans Regular ExtraBold"/>
              </a:rPr>
              <a:t>Obriga</a:t>
            </a:r>
            <a:r>
              <a:rPr b="1" lang="en-GB" sz="8000" spc="-1" strike="noStrike">
                <a:solidFill>
                  <a:srgbClr val="ffffff"/>
                </a:solidFill>
                <a:latin typeface="Microsoft YaHei"/>
                <a:ea typeface="Merriweather Sans Regular ExtraBold"/>
              </a:rPr>
              <a:t>do!</a:t>
            </a:r>
            <a:endParaRPr b="0" lang="en-US" sz="8000" spc="-1" strike="noStrike">
              <a:solidFill>
                <a:srgbClr val="fefffe"/>
              </a:solidFill>
              <a:latin typeface="Calibri"/>
            </a:endParaRPr>
          </a:p>
        </p:txBody>
      </p:sp>
      <p:pic>
        <p:nvPicPr>
          <p:cNvPr id="383" name="Image" descr="Image"/>
          <p:cNvPicPr/>
          <p:nvPr/>
        </p:nvPicPr>
        <p:blipFill>
          <a:blip r:embed="rId6"/>
          <a:stretch/>
        </p:blipFill>
        <p:spPr>
          <a:xfrm>
            <a:off x="-603720" y="647640"/>
            <a:ext cx="5014800" cy="7023600"/>
          </a:xfrm>
          <a:prstGeom prst="rect">
            <a:avLst/>
          </a:prstGeom>
          <a:ln w="127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Rectangle"/>
          <p:cNvSpPr/>
          <p:nvPr/>
        </p:nvSpPr>
        <p:spPr>
          <a:xfrm>
            <a:off x="-5486400" y="1323000"/>
            <a:ext cx="12203280" cy="5534640"/>
          </a:xfrm>
          <a:prstGeom prst="rect">
            <a:avLst/>
          </a:prstGeom>
          <a:solidFill>
            <a:srgbClr val="4617de"/>
          </a:solidFill>
          <a:ln w="12700">
            <a:solidFill>
              <a:srgbClr val="4617de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efffe"/>
              </a:solidFill>
              <a:latin typeface="Calibri"/>
              <a:ea typeface="Calibri"/>
            </a:endParaRPr>
          </a:p>
        </p:txBody>
      </p:sp>
      <p:pic>
        <p:nvPicPr>
          <p:cNvPr id="299" name="Picture 7" descr="Picture 7"/>
          <p:cNvPicPr/>
          <p:nvPr/>
        </p:nvPicPr>
        <p:blipFill>
          <a:blip r:embed="rId1"/>
          <a:stretch/>
        </p:blipFill>
        <p:spPr>
          <a:xfrm>
            <a:off x="10091160" y="388080"/>
            <a:ext cx="1172160" cy="572040"/>
          </a:xfrm>
          <a:prstGeom prst="rect">
            <a:avLst/>
          </a:prstGeom>
          <a:ln w="12700">
            <a:noFill/>
          </a:ln>
        </p:spPr>
      </p:pic>
      <p:pic>
        <p:nvPicPr>
          <p:cNvPr id="300" name="Picture 9" descr="Picture 9"/>
          <p:cNvPicPr/>
          <p:nvPr/>
        </p:nvPicPr>
        <p:blipFill>
          <a:blip r:embed="rId2"/>
          <a:stretch/>
        </p:blipFill>
        <p:spPr>
          <a:xfrm>
            <a:off x="8970120" y="295920"/>
            <a:ext cx="959040" cy="733320"/>
          </a:xfrm>
          <a:prstGeom prst="rect">
            <a:avLst/>
          </a:prstGeom>
          <a:ln w="12700">
            <a:noFill/>
          </a:ln>
        </p:spPr>
      </p:pic>
      <p:pic>
        <p:nvPicPr>
          <p:cNvPr id="301" name="pasted-movie.png" descr="pasted-movie.png"/>
          <p:cNvPicPr/>
          <p:nvPr/>
        </p:nvPicPr>
        <p:blipFill>
          <a:blip r:embed="rId3"/>
          <a:stretch/>
        </p:blipFill>
        <p:spPr>
          <a:xfrm>
            <a:off x="11473920" y="104040"/>
            <a:ext cx="525600" cy="1064880"/>
          </a:xfrm>
          <a:prstGeom prst="rect">
            <a:avLst/>
          </a:prstGeom>
          <a:ln w="12700">
            <a:noFill/>
          </a:ln>
        </p:spPr>
      </p:pic>
      <p:pic>
        <p:nvPicPr>
          <p:cNvPr id="302" name="pasted-movie.png" descr="pasted-movie.png"/>
          <p:cNvPicPr/>
          <p:nvPr/>
        </p:nvPicPr>
        <p:blipFill>
          <a:blip r:embed="rId4"/>
          <a:srcRect l="13937" t="19361" r="13937" b="19361"/>
          <a:stretch/>
        </p:blipFill>
        <p:spPr>
          <a:xfrm>
            <a:off x="7968600" y="250920"/>
            <a:ext cx="907200" cy="770760"/>
          </a:xfrm>
          <a:prstGeom prst="rect">
            <a:avLst/>
          </a:prstGeom>
          <a:ln w="12700">
            <a:noFill/>
          </a:ln>
        </p:spPr>
      </p:pic>
      <p:pic>
        <p:nvPicPr>
          <p:cNvPr id="303" name="Image" descr="Image"/>
          <p:cNvPicPr/>
          <p:nvPr/>
        </p:nvPicPr>
        <p:blipFill>
          <a:blip r:embed="rId5"/>
          <a:srcRect l="1004" t="0" r="13538" b="33957"/>
          <a:stretch/>
        </p:blipFill>
        <p:spPr>
          <a:xfrm>
            <a:off x="10008720" y="5281920"/>
            <a:ext cx="2250360" cy="1596960"/>
          </a:xfrm>
          <a:prstGeom prst="rect">
            <a:avLst/>
          </a:prstGeom>
          <a:ln w="12700">
            <a:noFill/>
          </a:ln>
        </p:spPr>
      </p:pic>
      <p:pic>
        <p:nvPicPr>
          <p:cNvPr id="304" name="Image" descr="Image"/>
          <p:cNvPicPr/>
          <p:nvPr/>
        </p:nvPicPr>
        <p:blipFill>
          <a:blip r:embed="rId6"/>
          <a:stretch/>
        </p:blipFill>
        <p:spPr>
          <a:xfrm>
            <a:off x="1380600" y="2051280"/>
            <a:ext cx="4240440" cy="4116960"/>
          </a:xfrm>
          <a:prstGeom prst="rect">
            <a:avLst/>
          </a:prstGeom>
          <a:ln w="12700">
            <a:noFill/>
          </a:ln>
        </p:spPr>
      </p:pic>
      <p:sp>
        <p:nvSpPr>
          <p:cNvPr id="305" name="A new generation…"/>
          <p:cNvSpPr/>
          <p:nvPr/>
        </p:nvSpPr>
        <p:spPr>
          <a:xfrm>
            <a:off x="6942960" y="2988360"/>
            <a:ext cx="3965760" cy="35089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t">
            <a:spAutoFit/>
          </a:bodyPr>
          <a:p>
            <a:pPr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1" lang="pt" sz="2400" spc="-1" strike="noStrike">
                <a:solidFill>
                  <a:schemeClr val="lt1"/>
                </a:solidFill>
                <a:latin typeface="Microsoft YaHei"/>
                <a:ea typeface="Myriad Pro Semibold"/>
              </a:rPr>
              <a:t>Roteirizador Inteligente e Sustentável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1" lang="pt" sz="2400" spc="-1" strike="noStrike">
                <a:solidFill>
                  <a:schemeClr val="lt1"/>
                </a:solidFill>
                <a:latin typeface="Microsoft YaHei"/>
                <a:ea typeface="Myriad Pro Semibold"/>
              </a:rPr>
              <a:t>Grupo 16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1" lang="pt" sz="2400" spc="-1" strike="noStrike">
                <a:solidFill>
                  <a:schemeClr val="lt1"/>
                </a:solidFill>
                <a:latin typeface="Microsoft YaHei"/>
                <a:ea typeface="Myriad Pro Semibold"/>
              </a:rPr>
              <a:t> 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chemeClr val="lt1"/>
                </a:solidFill>
                <a:latin typeface="Microsoft YaHei"/>
                <a:ea typeface="Myriad Pro Semibold"/>
              </a:rPr>
              <a:t>Antunes Viti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chemeClr val="lt1"/>
                </a:solidFill>
                <a:latin typeface="Microsoft YaHei"/>
                <a:ea typeface="Myriad Pro Semibold"/>
              </a:rPr>
              <a:t>JF Wanacambi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chemeClr val="lt1"/>
                </a:solidFill>
                <a:latin typeface="Microsoft YaHei"/>
                <a:ea typeface="Myriad Pro Semibold"/>
              </a:rPr>
              <a:t>José Mateus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chemeClr val="lt1"/>
                </a:solidFill>
                <a:latin typeface="Microsoft YaHei"/>
                <a:ea typeface="Myriad Pro Semibold"/>
              </a:rPr>
              <a:t>Luciano Vieira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chemeClr val="lt1"/>
                </a:solidFill>
                <a:latin typeface="Microsoft YaHei"/>
                <a:ea typeface="Myriad Pro Semibold"/>
              </a:rPr>
              <a:t>Nelson Eduardo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/>
          </p:nvPr>
        </p:nvSpPr>
        <p:spPr>
          <a:xfrm>
            <a:off x="640800" y="2950920"/>
            <a:ext cx="8007120" cy="31730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720" bIns="45720" anchor="ctr">
            <a:normAutofit fontScale="77839" lnSpcReduction="10000"/>
          </a:bodyPr>
          <a:p>
            <a:pPr marL="228600"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pt" sz="1800" spc="-1" strike="noStrike">
                <a:solidFill>
                  <a:srgbClr val="000000"/>
                </a:solidFill>
                <a:latin typeface="Microsoft YaHei Light"/>
                <a:ea typeface="Merriweather Sans Light"/>
              </a:rPr>
              <a:t>O Roteirizador Inteligente e Sustentável é uma solução digital que cria roteiros turísticos personalizados em Angola, equilibrando orçamento, tempo, preferências do viajante e impacto ambiental.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60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1" lang="pt" sz="2000" spc="-1" strike="noStrike">
                <a:solidFill>
                  <a:srgbClr val="000000"/>
                </a:solidFill>
                <a:latin typeface="Microsoft YaHei Light"/>
                <a:ea typeface="Merriweather Sans Light"/>
              </a:rPr>
              <a:t>Contexto</a:t>
            </a:r>
            <a:r>
              <a:rPr b="0" lang="pt" sz="2000" spc="-1" strike="noStrike">
                <a:solidFill>
                  <a:srgbClr val="000000"/>
                </a:solidFill>
                <a:latin typeface="Microsoft YaHei Light"/>
                <a:ea typeface="Merriweather Sans Light"/>
              </a:rPr>
              <a:t>: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1" marL="864000" indent="0" defTabSz="914400">
              <a:lnSpc>
                <a:spcPct val="90000"/>
              </a:lnSpc>
              <a:spcBef>
                <a:spcPts val="1134"/>
              </a:spcBef>
              <a:buNone/>
            </a:pPr>
            <a:r>
              <a:rPr b="0" lang="pt" sz="1800" spc="-1" strike="noStrike">
                <a:solidFill>
                  <a:srgbClr val="000000"/>
                </a:solidFill>
                <a:latin typeface="Microsoft YaHei Light"/>
                <a:ea typeface="Merriweather Sans Light"/>
              </a:rPr>
              <a:t>O setor do turismo em Angola tem um ótimo potencial de crescimento, mas enfrenta desafios de falta de planeamento personalizado e sustentável, o que pode gerar impactos negativos no ambiente e limitar o aproveitamento cultural e económico. Resolver este problema é crucial para promover um turismo responsável, inclusivo e competitivo.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60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1" lang="pt" sz="2000" spc="-1" strike="noStrike">
                <a:solidFill>
                  <a:srgbClr val="000000"/>
                </a:solidFill>
                <a:latin typeface="Microsoft YaHei Light"/>
                <a:ea typeface="Merriweather Sans Light"/>
              </a:rPr>
              <a:t>Objectivo</a:t>
            </a:r>
            <a:r>
              <a:rPr b="0" lang="pt" sz="1800" spc="-1" strike="noStrike">
                <a:solidFill>
                  <a:srgbClr val="000000"/>
                </a:solidFill>
                <a:latin typeface="Microsoft YaHei Light"/>
                <a:ea typeface="Merriweather Sans Light"/>
              </a:rPr>
              <a:t>: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lvl="1" marL="864000" indent="0" defTabSz="914400">
              <a:lnSpc>
                <a:spcPct val="90000"/>
              </a:lnSpc>
              <a:spcBef>
                <a:spcPts val="1134"/>
              </a:spcBef>
              <a:buNone/>
            </a:pPr>
            <a:r>
              <a:rPr b="0" lang="pt" sz="1800" spc="-1" strike="noStrike">
                <a:solidFill>
                  <a:srgbClr val="000000"/>
                </a:solidFill>
                <a:latin typeface="Microsoft YaHei Light"/>
                <a:ea typeface="Merriweather Sans Light"/>
              </a:rPr>
              <a:t>Facilitar o planeamento de viagens que sejam económicas, culturais e ambientalmente sustentáveis.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</a:pPr>
            <a:endParaRPr b="0" lang="en-US" sz="1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07" name="Rectangle"/>
          <p:cNvSpPr/>
          <p:nvPr/>
        </p:nvSpPr>
        <p:spPr>
          <a:xfrm>
            <a:off x="698400" y="2253240"/>
            <a:ext cx="4289040" cy="619200"/>
          </a:xfrm>
          <a:prstGeom prst="rect">
            <a:avLst/>
          </a:prstGeom>
          <a:solidFill>
            <a:srgbClr val="fe2e45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efffe"/>
              </a:solidFill>
              <a:latin typeface="Calibri"/>
              <a:ea typeface="Calibri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title"/>
          </p:nvPr>
        </p:nvSpPr>
        <p:spPr>
          <a:xfrm>
            <a:off x="640800" y="1630080"/>
            <a:ext cx="7755840" cy="8690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720" bIns="45720" anchor="ctr">
            <a:normAutofit/>
          </a:bodyPr>
          <a:p>
            <a:pPr indent="0" defTabSz="7956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pt" sz="3350" spc="-1" strike="noStrike">
                <a:solidFill>
                  <a:schemeClr val="lt1"/>
                </a:solidFill>
                <a:latin typeface="Microsoft YaHei"/>
                <a:ea typeface="Merriweather Sans Regular ExtraBold"/>
              </a:rPr>
              <a:t>Contexto e Objetivo</a:t>
            </a:r>
            <a:endParaRPr b="0" lang="en-US" sz="3350" spc="-1" strike="noStrike">
              <a:solidFill>
                <a:srgbClr val="fefffe"/>
              </a:solidFill>
              <a:latin typeface="Calibri"/>
            </a:endParaRPr>
          </a:p>
        </p:txBody>
      </p:sp>
      <p:pic>
        <p:nvPicPr>
          <p:cNvPr id="309" name="Image" descr="Image"/>
          <p:cNvPicPr/>
          <p:nvPr/>
        </p:nvPicPr>
        <p:blipFill>
          <a:blip r:embed="rId1"/>
          <a:stretch/>
        </p:blipFill>
        <p:spPr>
          <a:xfrm>
            <a:off x="461520" y="502560"/>
            <a:ext cx="1934280" cy="152640"/>
          </a:xfrm>
          <a:prstGeom prst="rect">
            <a:avLst/>
          </a:prstGeom>
          <a:ln w="12700">
            <a:noFill/>
          </a:ln>
        </p:spPr>
      </p:pic>
      <p:grpSp>
        <p:nvGrpSpPr>
          <p:cNvPr id="310" name="Group 1"/>
          <p:cNvGrpSpPr/>
          <p:nvPr/>
        </p:nvGrpSpPr>
        <p:grpSpPr>
          <a:xfrm>
            <a:off x="8397000" y="180360"/>
            <a:ext cx="3292560" cy="729360"/>
            <a:chOff x="8397000" y="180360"/>
            <a:chExt cx="3292560" cy="729360"/>
          </a:xfrm>
        </p:grpSpPr>
        <p:pic>
          <p:nvPicPr>
            <p:cNvPr id="311" name="Picture 13" descr="Picture 7"/>
            <p:cNvPicPr/>
            <p:nvPr/>
          </p:nvPicPr>
          <p:blipFill>
            <a:blip r:embed="rId2"/>
            <a:stretch/>
          </p:blipFill>
          <p:spPr>
            <a:xfrm>
              <a:off x="10148400" y="285120"/>
              <a:ext cx="1053360" cy="520200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312" name="Picture 14" descr="Picture 9"/>
            <p:cNvPicPr/>
            <p:nvPr/>
          </p:nvPicPr>
          <p:blipFill>
            <a:blip r:embed="rId3"/>
            <a:stretch/>
          </p:blipFill>
          <p:spPr>
            <a:xfrm>
              <a:off x="9200520" y="225720"/>
              <a:ext cx="822600" cy="627480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313" name="pasted-movie.png" descr=""/>
            <p:cNvPicPr/>
            <p:nvPr/>
          </p:nvPicPr>
          <p:blipFill>
            <a:blip r:embed="rId4"/>
            <a:stretch/>
          </p:blipFill>
          <p:spPr>
            <a:xfrm>
              <a:off x="11333520" y="180360"/>
              <a:ext cx="356040" cy="729360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314" name="pasted-movie.png" descr=""/>
            <p:cNvPicPr/>
            <p:nvPr/>
          </p:nvPicPr>
          <p:blipFill>
            <a:blip r:embed="rId5"/>
            <a:srcRect l="13937" t="19361" r="13937" b="19361"/>
            <a:stretch/>
          </p:blipFill>
          <p:spPr>
            <a:xfrm>
              <a:off x="8397000" y="225720"/>
              <a:ext cx="671760" cy="575640"/>
            </a:xfrm>
            <a:prstGeom prst="rect">
              <a:avLst/>
            </a:prstGeom>
            <a:ln w="12700">
              <a:noFill/>
            </a:ln>
          </p:spPr>
        </p:pic>
      </p:grpSp>
      <p:sp>
        <p:nvSpPr>
          <p:cNvPr id="315" name="Rectangle"/>
          <p:cNvSpPr/>
          <p:nvPr/>
        </p:nvSpPr>
        <p:spPr>
          <a:xfrm>
            <a:off x="-2880" y="6663240"/>
            <a:ext cx="12215160" cy="243360"/>
          </a:xfrm>
          <a:prstGeom prst="rect">
            <a:avLst/>
          </a:prstGeom>
          <a:solidFill>
            <a:srgbClr val="4617de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efffe"/>
              </a:solidFill>
              <a:latin typeface="Calibri"/>
              <a:ea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/>
          </p:nvPr>
        </p:nvSpPr>
        <p:spPr>
          <a:xfrm>
            <a:off x="640800" y="2950920"/>
            <a:ext cx="8007120" cy="31730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720" bIns="45720" anchor="ctr">
            <a:normAutofit/>
          </a:bodyPr>
          <a:p>
            <a:pPr marL="228600" indent="-22860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Microsoft YaHei Light"/>
                <a:ea typeface="Merriweather Sans Light"/>
              </a:rPr>
              <a:t>O projeto apoia os Objetivos de Desenvolvimento Sustentável (ODS) ao</a:t>
            </a:r>
            <a:endParaRPr b="0" lang="en-US" sz="1600" spc="-1" strike="noStrike">
              <a:solidFill>
                <a:srgbClr val="ffffff"/>
              </a:solidFill>
              <a:latin typeface="Calibri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Microsoft YaHei Light"/>
                <a:ea typeface="Merriweather Sans Light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Microsoft YaHei Light"/>
                <a:ea typeface="Merriweather Sans Light"/>
              </a:rPr>
              <a:t>Incentivar o turismo sustentável (</a:t>
            </a:r>
            <a:r>
              <a:rPr b="1" lang="en-US" sz="1600" spc="-1" strike="noStrike">
                <a:solidFill>
                  <a:srgbClr val="000000"/>
                </a:solidFill>
                <a:latin typeface="Microsoft YaHei Light"/>
                <a:ea typeface="Merriweather Sans Light"/>
              </a:rPr>
              <a:t>ODS 12</a:t>
            </a:r>
            <a:r>
              <a:rPr b="0" lang="en-US" sz="1600" spc="-1" strike="noStrike">
                <a:solidFill>
                  <a:srgbClr val="000000"/>
                </a:solidFill>
                <a:latin typeface="Microsoft YaHei Light"/>
                <a:ea typeface="Merriweather Sans Light"/>
              </a:rPr>
              <a:t>)</a:t>
            </a:r>
            <a:endParaRPr b="0" lang="en-US" sz="1600" spc="-1" strike="noStrike">
              <a:solidFill>
                <a:srgbClr val="ffffff"/>
              </a:solidFill>
              <a:latin typeface="Calibri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Microsoft YaHei Light"/>
                <a:ea typeface="Merriweather Sans Light"/>
              </a:rPr>
              <a:t>Proteger ecossistemas naturais (</a:t>
            </a:r>
            <a:r>
              <a:rPr b="1" lang="en-US" sz="1600" spc="-1" strike="noStrike">
                <a:solidFill>
                  <a:srgbClr val="000000"/>
                </a:solidFill>
                <a:latin typeface="Microsoft YaHei Light"/>
                <a:ea typeface="Merriweather Sans Light"/>
              </a:rPr>
              <a:t>ODS 15</a:t>
            </a:r>
            <a:r>
              <a:rPr b="0" lang="en-US" sz="1600" spc="-1" strike="noStrike">
                <a:solidFill>
                  <a:srgbClr val="000000"/>
                </a:solidFill>
                <a:latin typeface="Microsoft YaHei Light"/>
                <a:ea typeface="Merriweather Sans Light"/>
              </a:rPr>
              <a:t>)</a:t>
            </a:r>
            <a:endParaRPr b="0" lang="en-US" sz="1600" spc="-1" strike="noStrike">
              <a:solidFill>
                <a:srgbClr val="ffffff"/>
              </a:solidFill>
              <a:latin typeface="Calibri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Microsoft YaHei Light"/>
                <a:ea typeface="Merriweather Sans Light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Microsoft YaHei Light"/>
                <a:ea typeface="Merriweather Sans Light"/>
              </a:rPr>
              <a:t>Gerar oportunidades económicas locais (</a:t>
            </a:r>
            <a:r>
              <a:rPr b="1" lang="en-US" sz="1600" spc="-1" strike="noStrike">
                <a:solidFill>
                  <a:srgbClr val="000000"/>
                </a:solidFill>
                <a:latin typeface="Microsoft YaHei Light"/>
                <a:ea typeface="Merriweather Sans Light"/>
              </a:rPr>
              <a:t>ODS 8</a:t>
            </a:r>
            <a:r>
              <a:rPr b="0" lang="en-US" sz="1600" spc="-1" strike="noStrike">
                <a:solidFill>
                  <a:srgbClr val="000000"/>
                </a:solidFill>
                <a:latin typeface="Microsoft YaHei Light"/>
                <a:ea typeface="Merriweather Sans Light"/>
              </a:rPr>
              <a:t>) </a:t>
            </a:r>
            <a:endParaRPr b="0" lang="en-US" sz="1600" spc="-1" strike="noStrike">
              <a:solidFill>
                <a:srgbClr val="ffffff"/>
              </a:solidFill>
              <a:latin typeface="Calibri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Microsoft YaHei Light"/>
                <a:ea typeface="Merriweather Sans Light"/>
              </a:rPr>
              <a:t>Promover cidades e comunidades mais inclusivas (</a:t>
            </a:r>
            <a:r>
              <a:rPr b="1" lang="en-US" sz="1600" spc="-1" strike="noStrike">
                <a:solidFill>
                  <a:srgbClr val="000000"/>
                </a:solidFill>
                <a:latin typeface="Microsoft YaHei Light"/>
                <a:ea typeface="Merriweather Sans Light"/>
              </a:rPr>
              <a:t>ODS 11</a:t>
            </a:r>
            <a:r>
              <a:rPr b="0" lang="en-US" sz="1600" spc="-1" strike="noStrike">
                <a:solidFill>
                  <a:srgbClr val="000000"/>
                </a:solidFill>
                <a:latin typeface="Microsoft YaHei Light"/>
                <a:ea typeface="Merriweather Sans Light"/>
              </a:rPr>
              <a:t>). </a:t>
            </a:r>
            <a:endParaRPr b="0" lang="en-US" sz="1600" spc="-1" strike="noStrike">
              <a:solidFill>
                <a:srgbClr val="ffffff"/>
              </a:solidFill>
              <a:latin typeface="Calibri"/>
            </a:endParaRPr>
          </a:p>
          <a:p>
            <a:pPr lvl="1" marL="864000" indent="0" defTabSz="914400">
              <a:lnSpc>
                <a:spcPct val="90000"/>
              </a:lnSpc>
              <a:spcBef>
                <a:spcPts val="1134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Microsoft YaHei Light"/>
                <a:ea typeface="Merriweather Sans Light"/>
              </a:rPr>
              <a:t>Ao alinhar tecnologia e sustentabilidade, contribui para viagens que equilibram experiência do viajante, valorização cultural e preservação ambiental.</a:t>
            </a:r>
            <a:endParaRPr b="0" lang="en-US" sz="1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17" name="Rectangle"/>
          <p:cNvSpPr/>
          <p:nvPr/>
        </p:nvSpPr>
        <p:spPr>
          <a:xfrm>
            <a:off x="698400" y="2253240"/>
            <a:ext cx="4289040" cy="619200"/>
          </a:xfrm>
          <a:prstGeom prst="rect">
            <a:avLst/>
          </a:prstGeom>
          <a:solidFill>
            <a:srgbClr val="fe2e45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efffe"/>
              </a:solidFill>
              <a:latin typeface="Calibri"/>
              <a:ea typeface="Calibri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 type="title"/>
          </p:nvPr>
        </p:nvSpPr>
        <p:spPr>
          <a:xfrm>
            <a:off x="640800" y="1630080"/>
            <a:ext cx="7755840" cy="8690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720" bIns="45720" anchor="ctr">
            <a:normAutofit/>
          </a:bodyPr>
          <a:p>
            <a:pPr indent="0" defTabSz="7956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pt" sz="3350" spc="-1" strike="noStrike">
                <a:solidFill>
                  <a:schemeClr val="lt1"/>
                </a:solidFill>
                <a:latin typeface="Microsoft YaHei"/>
                <a:ea typeface="Merriweather Sans Regular ExtraBold"/>
              </a:rPr>
              <a:t>Relação </a:t>
            </a:r>
            <a:endParaRPr b="0" lang="en-US" sz="3350" spc="-1" strike="noStrike">
              <a:solidFill>
                <a:srgbClr val="fefffe"/>
              </a:solidFill>
              <a:latin typeface="Calibri"/>
            </a:endParaRPr>
          </a:p>
        </p:txBody>
      </p:sp>
      <p:pic>
        <p:nvPicPr>
          <p:cNvPr id="319" name="Image" descr="Image"/>
          <p:cNvPicPr/>
          <p:nvPr/>
        </p:nvPicPr>
        <p:blipFill>
          <a:blip r:embed="rId1"/>
          <a:stretch/>
        </p:blipFill>
        <p:spPr>
          <a:xfrm>
            <a:off x="461520" y="502560"/>
            <a:ext cx="1934280" cy="152640"/>
          </a:xfrm>
          <a:prstGeom prst="rect">
            <a:avLst/>
          </a:prstGeom>
          <a:ln w="12700">
            <a:noFill/>
          </a:ln>
        </p:spPr>
      </p:pic>
      <p:grpSp>
        <p:nvGrpSpPr>
          <p:cNvPr id="320" name="Group 1"/>
          <p:cNvGrpSpPr/>
          <p:nvPr/>
        </p:nvGrpSpPr>
        <p:grpSpPr>
          <a:xfrm>
            <a:off x="8397000" y="180360"/>
            <a:ext cx="3292560" cy="729360"/>
            <a:chOff x="8397000" y="180360"/>
            <a:chExt cx="3292560" cy="729360"/>
          </a:xfrm>
        </p:grpSpPr>
        <p:pic>
          <p:nvPicPr>
            <p:cNvPr id="321" name="Picture 13" descr="Picture 7"/>
            <p:cNvPicPr/>
            <p:nvPr/>
          </p:nvPicPr>
          <p:blipFill>
            <a:blip r:embed="rId2"/>
            <a:stretch/>
          </p:blipFill>
          <p:spPr>
            <a:xfrm>
              <a:off x="10148400" y="285120"/>
              <a:ext cx="1053360" cy="520200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322" name="Picture 14" descr="Picture 9"/>
            <p:cNvPicPr/>
            <p:nvPr/>
          </p:nvPicPr>
          <p:blipFill>
            <a:blip r:embed="rId3"/>
            <a:stretch/>
          </p:blipFill>
          <p:spPr>
            <a:xfrm>
              <a:off x="9200520" y="225720"/>
              <a:ext cx="822600" cy="627480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323" name="pasted-movie.png" descr=""/>
            <p:cNvPicPr/>
            <p:nvPr/>
          </p:nvPicPr>
          <p:blipFill>
            <a:blip r:embed="rId4"/>
            <a:stretch/>
          </p:blipFill>
          <p:spPr>
            <a:xfrm>
              <a:off x="11333520" y="180360"/>
              <a:ext cx="356040" cy="729360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324" name="pasted-movie.png" descr=""/>
            <p:cNvPicPr/>
            <p:nvPr/>
          </p:nvPicPr>
          <p:blipFill>
            <a:blip r:embed="rId5"/>
            <a:srcRect l="13937" t="19361" r="13937" b="19361"/>
            <a:stretch/>
          </p:blipFill>
          <p:spPr>
            <a:xfrm>
              <a:off x="8397000" y="225720"/>
              <a:ext cx="671760" cy="575640"/>
            </a:xfrm>
            <a:prstGeom prst="rect">
              <a:avLst/>
            </a:prstGeom>
            <a:ln w="12700">
              <a:noFill/>
            </a:ln>
          </p:spPr>
        </p:pic>
      </p:grpSp>
      <p:sp>
        <p:nvSpPr>
          <p:cNvPr id="325" name="Rectangle"/>
          <p:cNvSpPr/>
          <p:nvPr/>
        </p:nvSpPr>
        <p:spPr>
          <a:xfrm>
            <a:off x="-2880" y="6663240"/>
            <a:ext cx="12215160" cy="243360"/>
          </a:xfrm>
          <a:prstGeom prst="rect">
            <a:avLst/>
          </a:prstGeom>
          <a:solidFill>
            <a:srgbClr val="4617de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efffe"/>
              </a:solidFill>
              <a:latin typeface="Calibri"/>
              <a:ea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/>
          </p:nvPr>
        </p:nvSpPr>
        <p:spPr>
          <a:xfrm>
            <a:off x="640800" y="2950920"/>
            <a:ext cx="8007120" cy="31730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720" bIns="45720" anchor="ctr">
            <a:normAutofit/>
          </a:bodyPr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" sz="2000" spc="-1" strike="noStrike">
                <a:solidFill>
                  <a:srgbClr val="000000"/>
                </a:solidFill>
                <a:latin typeface="Microsoft YaHei Light"/>
                <a:ea typeface="Merriweather Sans Light"/>
              </a:rPr>
              <a:t>-  Antunes Viti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" sz="2000" spc="-1" strike="noStrike">
                <a:solidFill>
                  <a:srgbClr val="000000"/>
                </a:solidFill>
                <a:latin typeface="Microsoft YaHei Light"/>
                <a:ea typeface="Merriweather Sans Light"/>
              </a:rPr>
              <a:t>- JF Wanacambi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" sz="2000" spc="-1" strike="noStrike">
                <a:solidFill>
                  <a:srgbClr val="000000"/>
                </a:solidFill>
                <a:latin typeface="Microsoft YaHei Light"/>
                <a:ea typeface="Merriweather Sans Light"/>
              </a:rPr>
              <a:t>- José Mateus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" sz="2000" spc="-1" strike="noStrike">
                <a:solidFill>
                  <a:srgbClr val="000000"/>
                </a:solidFill>
                <a:latin typeface="Microsoft YaHei Light"/>
                <a:ea typeface="Merriweather Sans Light"/>
              </a:rPr>
              <a:t>- Luciano Vieira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" sz="2000" spc="-1" strike="noStrike">
                <a:solidFill>
                  <a:srgbClr val="000000"/>
                </a:solidFill>
                <a:latin typeface="Microsoft YaHei Light"/>
                <a:ea typeface="Merriweather Sans Light"/>
              </a:rPr>
              <a:t>- Nelson Eduardo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27" name="Rectangle"/>
          <p:cNvSpPr/>
          <p:nvPr/>
        </p:nvSpPr>
        <p:spPr>
          <a:xfrm>
            <a:off x="698400" y="2253240"/>
            <a:ext cx="4289040" cy="619200"/>
          </a:xfrm>
          <a:prstGeom prst="rect">
            <a:avLst/>
          </a:prstGeom>
          <a:solidFill>
            <a:srgbClr val="fe2e45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efffe"/>
              </a:solidFill>
              <a:latin typeface="Calibri"/>
              <a:ea typeface="Calibri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 type="title"/>
          </p:nvPr>
        </p:nvSpPr>
        <p:spPr>
          <a:xfrm>
            <a:off x="640800" y="1630080"/>
            <a:ext cx="7755840" cy="8690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720" bIns="45720" anchor="ctr">
            <a:normAutofit/>
          </a:bodyPr>
          <a:p>
            <a:pPr indent="0" defTabSz="7956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pt" sz="3350" spc="-1" strike="noStrike">
                <a:solidFill>
                  <a:schemeClr val="lt1"/>
                </a:solidFill>
                <a:latin typeface="Microsoft YaHei"/>
                <a:ea typeface="Merriweather Sans Regular ExtraBold"/>
              </a:rPr>
              <a:t>Elemento do Projeto</a:t>
            </a:r>
            <a:endParaRPr b="0" lang="en-US" sz="3350" spc="-1" strike="noStrike">
              <a:solidFill>
                <a:srgbClr val="fefffe"/>
              </a:solidFill>
              <a:latin typeface="Calibri"/>
            </a:endParaRPr>
          </a:p>
        </p:txBody>
      </p:sp>
      <p:pic>
        <p:nvPicPr>
          <p:cNvPr id="329" name="Image" descr="Image"/>
          <p:cNvPicPr/>
          <p:nvPr/>
        </p:nvPicPr>
        <p:blipFill>
          <a:blip r:embed="rId1"/>
          <a:stretch/>
        </p:blipFill>
        <p:spPr>
          <a:xfrm>
            <a:off x="461520" y="502560"/>
            <a:ext cx="1934280" cy="152640"/>
          </a:xfrm>
          <a:prstGeom prst="rect">
            <a:avLst/>
          </a:prstGeom>
          <a:ln w="12700">
            <a:noFill/>
          </a:ln>
        </p:spPr>
      </p:pic>
      <p:grpSp>
        <p:nvGrpSpPr>
          <p:cNvPr id="330" name="Group 1"/>
          <p:cNvGrpSpPr/>
          <p:nvPr/>
        </p:nvGrpSpPr>
        <p:grpSpPr>
          <a:xfrm>
            <a:off x="8397000" y="180360"/>
            <a:ext cx="3292560" cy="729360"/>
            <a:chOff x="8397000" y="180360"/>
            <a:chExt cx="3292560" cy="729360"/>
          </a:xfrm>
        </p:grpSpPr>
        <p:pic>
          <p:nvPicPr>
            <p:cNvPr id="331" name="Picture 13" descr="Picture 7"/>
            <p:cNvPicPr/>
            <p:nvPr/>
          </p:nvPicPr>
          <p:blipFill>
            <a:blip r:embed="rId2"/>
            <a:stretch/>
          </p:blipFill>
          <p:spPr>
            <a:xfrm>
              <a:off x="10148400" y="285120"/>
              <a:ext cx="1053360" cy="520200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332" name="Picture 14" descr="Picture 9"/>
            <p:cNvPicPr/>
            <p:nvPr/>
          </p:nvPicPr>
          <p:blipFill>
            <a:blip r:embed="rId3"/>
            <a:stretch/>
          </p:blipFill>
          <p:spPr>
            <a:xfrm>
              <a:off x="9200520" y="225720"/>
              <a:ext cx="822600" cy="627480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333" name="pasted-movie.png" descr=""/>
            <p:cNvPicPr/>
            <p:nvPr/>
          </p:nvPicPr>
          <p:blipFill>
            <a:blip r:embed="rId4"/>
            <a:stretch/>
          </p:blipFill>
          <p:spPr>
            <a:xfrm>
              <a:off x="11333520" y="180360"/>
              <a:ext cx="356040" cy="729360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334" name="pasted-movie.png" descr=""/>
            <p:cNvPicPr/>
            <p:nvPr/>
          </p:nvPicPr>
          <p:blipFill>
            <a:blip r:embed="rId5"/>
            <a:srcRect l="13937" t="19361" r="13937" b="19361"/>
            <a:stretch/>
          </p:blipFill>
          <p:spPr>
            <a:xfrm>
              <a:off x="8397000" y="225720"/>
              <a:ext cx="671760" cy="575640"/>
            </a:xfrm>
            <a:prstGeom prst="rect">
              <a:avLst/>
            </a:prstGeom>
            <a:ln w="12700">
              <a:noFill/>
            </a:ln>
          </p:spPr>
        </p:pic>
      </p:grpSp>
      <p:sp>
        <p:nvSpPr>
          <p:cNvPr id="335" name="Rectangle"/>
          <p:cNvSpPr/>
          <p:nvPr/>
        </p:nvSpPr>
        <p:spPr>
          <a:xfrm>
            <a:off x="-2880" y="6663240"/>
            <a:ext cx="12215160" cy="243360"/>
          </a:xfrm>
          <a:prstGeom prst="rect">
            <a:avLst/>
          </a:prstGeom>
          <a:solidFill>
            <a:srgbClr val="4617de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efffe"/>
              </a:solidFill>
              <a:latin typeface="Calibri"/>
              <a:ea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/>
          </p:nvPr>
        </p:nvSpPr>
        <p:spPr>
          <a:xfrm>
            <a:off x="640800" y="2950920"/>
            <a:ext cx="8007120" cy="31730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720" bIns="45720" anchor="ctr">
            <a:normAutofit fontScale="98192" lnSpcReduction="10000"/>
          </a:bodyPr>
          <a:p>
            <a:pPr marL="228600"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en-US" sz="16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60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pt" sz="2000" spc="-1" strike="noStrike">
                <a:solidFill>
                  <a:srgbClr val="000000"/>
                </a:solidFill>
                <a:latin typeface="Microsoft YaHei Light"/>
                <a:ea typeface="Merriweather Sans Light"/>
              </a:rPr>
              <a:t>O sistema recebe o orçamento, os dias de viagem, as preferências e o transporte escolhido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60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pt" sz="2000" spc="-1" strike="noStrike">
                <a:solidFill>
                  <a:srgbClr val="000000"/>
                </a:solidFill>
                <a:latin typeface="Microsoft YaHei Light"/>
                <a:ea typeface="Merriweather Sans Light"/>
              </a:rPr>
              <a:t>calcula o custo médio diário, filtra pontos turísticos compatíveis e seleciona até três províncias com atividades adequadas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60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pt" sz="2000" spc="-1" strike="noStrike">
                <a:solidFill>
                  <a:srgbClr val="000000"/>
                </a:solidFill>
                <a:latin typeface="Microsoft YaHei Light"/>
                <a:ea typeface="Merriweather Sans Light"/>
              </a:rPr>
              <a:t>Em seguida, estima o impacto ambiental das opções de transporte, prioriza o roteiro mais sustentável e sugere práticas responsáveis.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37" name="Rectangle"/>
          <p:cNvSpPr/>
          <p:nvPr/>
        </p:nvSpPr>
        <p:spPr>
          <a:xfrm>
            <a:off x="698400" y="2253240"/>
            <a:ext cx="4289040" cy="619200"/>
          </a:xfrm>
          <a:prstGeom prst="rect">
            <a:avLst/>
          </a:prstGeom>
          <a:solidFill>
            <a:srgbClr val="fe2e45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efffe"/>
              </a:solidFill>
              <a:latin typeface="Calibri"/>
              <a:ea typeface="Calibri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title"/>
          </p:nvPr>
        </p:nvSpPr>
        <p:spPr>
          <a:xfrm>
            <a:off x="640800" y="1630080"/>
            <a:ext cx="7755840" cy="8690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720" bIns="45720" anchor="ctr">
            <a:normAutofit/>
          </a:bodyPr>
          <a:p>
            <a:pPr indent="0" defTabSz="7956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pt" sz="3350" spc="-1" strike="noStrike">
                <a:solidFill>
                  <a:schemeClr val="lt1"/>
                </a:solidFill>
                <a:latin typeface="Microsoft YaHei"/>
                <a:ea typeface="Merriweather Sans Regular ExtraBold"/>
              </a:rPr>
              <a:t>Roteiro</a:t>
            </a:r>
            <a:endParaRPr b="0" lang="en-US" sz="3350" spc="-1" strike="noStrike">
              <a:solidFill>
                <a:srgbClr val="fefffe"/>
              </a:solidFill>
              <a:latin typeface="Calibri"/>
            </a:endParaRPr>
          </a:p>
        </p:txBody>
      </p:sp>
      <p:pic>
        <p:nvPicPr>
          <p:cNvPr id="339" name="Image" descr="Image"/>
          <p:cNvPicPr/>
          <p:nvPr/>
        </p:nvPicPr>
        <p:blipFill>
          <a:blip r:embed="rId1"/>
          <a:stretch/>
        </p:blipFill>
        <p:spPr>
          <a:xfrm>
            <a:off x="461520" y="502560"/>
            <a:ext cx="1934280" cy="152640"/>
          </a:xfrm>
          <a:prstGeom prst="rect">
            <a:avLst/>
          </a:prstGeom>
          <a:ln w="12700">
            <a:noFill/>
          </a:ln>
        </p:spPr>
      </p:pic>
      <p:grpSp>
        <p:nvGrpSpPr>
          <p:cNvPr id="340" name="Group 1"/>
          <p:cNvGrpSpPr/>
          <p:nvPr/>
        </p:nvGrpSpPr>
        <p:grpSpPr>
          <a:xfrm>
            <a:off x="8397000" y="180360"/>
            <a:ext cx="3292560" cy="729360"/>
            <a:chOff x="8397000" y="180360"/>
            <a:chExt cx="3292560" cy="729360"/>
          </a:xfrm>
        </p:grpSpPr>
        <p:pic>
          <p:nvPicPr>
            <p:cNvPr id="341" name="Picture 13" descr="Picture 7"/>
            <p:cNvPicPr/>
            <p:nvPr/>
          </p:nvPicPr>
          <p:blipFill>
            <a:blip r:embed="rId2"/>
            <a:stretch/>
          </p:blipFill>
          <p:spPr>
            <a:xfrm>
              <a:off x="10148400" y="285120"/>
              <a:ext cx="1053360" cy="520200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342" name="Picture 14" descr="Picture 9"/>
            <p:cNvPicPr/>
            <p:nvPr/>
          </p:nvPicPr>
          <p:blipFill>
            <a:blip r:embed="rId3"/>
            <a:stretch/>
          </p:blipFill>
          <p:spPr>
            <a:xfrm>
              <a:off x="9200520" y="225720"/>
              <a:ext cx="822600" cy="627480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343" name="pasted-movie.png" descr=""/>
            <p:cNvPicPr/>
            <p:nvPr/>
          </p:nvPicPr>
          <p:blipFill>
            <a:blip r:embed="rId4"/>
            <a:stretch/>
          </p:blipFill>
          <p:spPr>
            <a:xfrm>
              <a:off x="11333520" y="180360"/>
              <a:ext cx="356040" cy="729360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344" name="pasted-movie.png" descr=""/>
            <p:cNvPicPr/>
            <p:nvPr/>
          </p:nvPicPr>
          <p:blipFill>
            <a:blip r:embed="rId5"/>
            <a:srcRect l="13937" t="19361" r="13937" b="19361"/>
            <a:stretch/>
          </p:blipFill>
          <p:spPr>
            <a:xfrm>
              <a:off x="8397000" y="225720"/>
              <a:ext cx="671760" cy="575640"/>
            </a:xfrm>
            <a:prstGeom prst="rect">
              <a:avLst/>
            </a:prstGeom>
            <a:ln w="12700">
              <a:noFill/>
            </a:ln>
          </p:spPr>
        </p:pic>
      </p:grpSp>
      <p:sp>
        <p:nvSpPr>
          <p:cNvPr id="345" name="Rectangle"/>
          <p:cNvSpPr/>
          <p:nvPr/>
        </p:nvSpPr>
        <p:spPr>
          <a:xfrm>
            <a:off x="-2880" y="6663240"/>
            <a:ext cx="12215160" cy="243360"/>
          </a:xfrm>
          <a:prstGeom prst="rect">
            <a:avLst/>
          </a:prstGeom>
          <a:solidFill>
            <a:srgbClr val="4617de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efffe"/>
              </a:solidFill>
              <a:latin typeface="Calibri"/>
              <a:ea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/>
          </p:nvPr>
        </p:nvSpPr>
        <p:spPr>
          <a:xfrm>
            <a:off x="640800" y="2950920"/>
            <a:ext cx="8007120" cy="31730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720" bIns="45720" anchor="ctr">
            <a:normAutofit/>
          </a:bodyPr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" sz="1600" spc="-1" strike="noStrike">
                <a:solidFill>
                  <a:srgbClr val="000000"/>
                </a:solidFill>
                <a:latin typeface="Microsoft YaHei Light"/>
                <a:ea typeface="Merriweather Sans Light"/>
              </a:rPr>
              <a:t>O projecto foi desenvolvido utilizando as seguintes tecnologias</a:t>
            </a:r>
            <a:endParaRPr b="0" lang="en-US" sz="16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60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pt" sz="1600" spc="-1" strike="noStrike">
                <a:solidFill>
                  <a:srgbClr val="000000"/>
                </a:solidFill>
                <a:latin typeface="Microsoft YaHei Light"/>
                <a:ea typeface="Merriweather Sans Light"/>
              </a:rPr>
              <a:t>Python → Linguagem principal, usada para lógica do sistema.</a:t>
            </a:r>
            <a:endParaRPr b="0" lang="en-US" sz="16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60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pt" sz="1500" spc="-1" strike="noStrike">
                <a:solidFill>
                  <a:srgbClr val="000000"/>
                </a:solidFill>
                <a:latin typeface="Microsoft YaHei Light"/>
                <a:ea typeface="Merriweather Sans Light"/>
              </a:rPr>
              <a:t>Django → Framework backend em Python, fornece API REST (Django REST Framework).</a:t>
            </a:r>
            <a:endParaRPr b="0" lang="en-US" sz="15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60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pt" sz="1500" spc="-1" strike="noStrike">
                <a:solidFill>
                  <a:srgbClr val="000000"/>
                </a:solidFill>
                <a:latin typeface="Microsoft YaHei Light"/>
                <a:ea typeface="Merriweather Sans Light"/>
              </a:rPr>
              <a:t>Next.js → Framework frontend em React, para interfaces modernas, rápidas e responsivas.</a:t>
            </a:r>
            <a:endParaRPr b="0" lang="en-US" sz="15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60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pt" sz="1500" spc="-1" strike="noStrike">
                <a:solidFill>
                  <a:srgbClr val="000000"/>
                </a:solidFill>
                <a:latin typeface="Microsoft YaHei Light"/>
                <a:ea typeface="Merriweather Sans Light"/>
              </a:rPr>
              <a:t>SQLite → Banco de dados leve e fácil de integrar, ideal para protótipos e hackathons.</a:t>
            </a:r>
            <a:endParaRPr b="0" lang="en-US" sz="15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47" name="Rectangle"/>
          <p:cNvSpPr/>
          <p:nvPr/>
        </p:nvSpPr>
        <p:spPr>
          <a:xfrm>
            <a:off x="698400" y="2253240"/>
            <a:ext cx="4289040" cy="619200"/>
          </a:xfrm>
          <a:prstGeom prst="rect">
            <a:avLst/>
          </a:prstGeom>
          <a:solidFill>
            <a:srgbClr val="fe2e45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efffe"/>
              </a:solidFill>
              <a:latin typeface="Calibri"/>
              <a:ea typeface="Calibri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 type="title"/>
          </p:nvPr>
        </p:nvSpPr>
        <p:spPr>
          <a:xfrm>
            <a:off x="640800" y="1630080"/>
            <a:ext cx="7755840" cy="8690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720" bIns="45720" anchor="ctr">
            <a:normAutofit/>
          </a:bodyPr>
          <a:p>
            <a:pPr indent="0" defTabSz="7956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pt" sz="3350" spc="-1" strike="noStrike">
                <a:solidFill>
                  <a:schemeClr val="lt1"/>
                </a:solidFill>
                <a:latin typeface="Microsoft YaHei"/>
                <a:ea typeface="Merriweather Sans Regular ExtraBold"/>
              </a:rPr>
              <a:t>Desenvolvimento de Projetos</a:t>
            </a:r>
            <a:endParaRPr b="0" lang="en-US" sz="3350" spc="-1" strike="noStrike">
              <a:solidFill>
                <a:srgbClr val="fefffe"/>
              </a:solidFill>
              <a:latin typeface="Calibri"/>
            </a:endParaRPr>
          </a:p>
        </p:txBody>
      </p:sp>
      <p:pic>
        <p:nvPicPr>
          <p:cNvPr id="349" name="Image" descr="Image"/>
          <p:cNvPicPr/>
          <p:nvPr/>
        </p:nvPicPr>
        <p:blipFill>
          <a:blip r:embed="rId1"/>
          <a:stretch/>
        </p:blipFill>
        <p:spPr>
          <a:xfrm>
            <a:off x="461520" y="502560"/>
            <a:ext cx="1934280" cy="152640"/>
          </a:xfrm>
          <a:prstGeom prst="rect">
            <a:avLst/>
          </a:prstGeom>
          <a:ln w="12700">
            <a:noFill/>
          </a:ln>
        </p:spPr>
      </p:pic>
      <p:grpSp>
        <p:nvGrpSpPr>
          <p:cNvPr id="350" name="Group 1"/>
          <p:cNvGrpSpPr/>
          <p:nvPr/>
        </p:nvGrpSpPr>
        <p:grpSpPr>
          <a:xfrm>
            <a:off x="8397000" y="180360"/>
            <a:ext cx="3292560" cy="729360"/>
            <a:chOff x="8397000" y="180360"/>
            <a:chExt cx="3292560" cy="729360"/>
          </a:xfrm>
        </p:grpSpPr>
        <p:pic>
          <p:nvPicPr>
            <p:cNvPr id="351" name="Picture 13" descr="Picture 7"/>
            <p:cNvPicPr/>
            <p:nvPr/>
          </p:nvPicPr>
          <p:blipFill>
            <a:blip r:embed="rId2"/>
            <a:stretch/>
          </p:blipFill>
          <p:spPr>
            <a:xfrm>
              <a:off x="10148400" y="285120"/>
              <a:ext cx="1053360" cy="520200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352" name="Picture 14" descr="Picture 9"/>
            <p:cNvPicPr/>
            <p:nvPr/>
          </p:nvPicPr>
          <p:blipFill>
            <a:blip r:embed="rId3"/>
            <a:stretch/>
          </p:blipFill>
          <p:spPr>
            <a:xfrm>
              <a:off x="9200520" y="225720"/>
              <a:ext cx="822600" cy="627480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353" name="pasted-movie.png" descr=""/>
            <p:cNvPicPr/>
            <p:nvPr/>
          </p:nvPicPr>
          <p:blipFill>
            <a:blip r:embed="rId4"/>
            <a:stretch/>
          </p:blipFill>
          <p:spPr>
            <a:xfrm>
              <a:off x="11333520" y="180360"/>
              <a:ext cx="356040" cy="729360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354" name="pasted-movie.png" descr=""/>
            <p:cNvPicPr/>
            <p:nvPr/>
          </p:nvPicPr>
          <p:blipFill>
            <a:blip r:embed="rId5"/>
            <a:srcRect l="13937" t="19361" r="13937" b="19361"/>
            <a:stretch/>
          </p:blipFill>
          <p:spPr>
            <a:xfrm>
              <a:off x="8397000" y="225720"/>
              <a:ext cx="671760" cy="575640"/>
            </a:xfrm>
            <a:prstGeom prst="rect">
              <a:avLst/>
            </a:prstGeom>
            <a:ln w="12700">
              <a:noFill/>
            </a:ln>
          </p:spPr>
        </p:pic>
      </p:grpSp>
      <p:sp>
        <p:nvSpPr>
          <p:cNvPr id="355" name="Rectangle"/>
          <p:cNvSpPr/>
          <p:nvPr/>
        </p:nvSpPr>
        <p:spPr>
          <a:xfrm>
            <a:off x="-2880" y="6663240"/>
            <a:ext cx="12215160" cy="243360"/>
          </a:xfrm>
          <a:prstGeom prst="rect">
            <a:avLst/>
          </a:prstGeom>
          <a:solidFill>
            <a:srgbClr val="4617de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efffe"/>
              </a:solidFill>
              <a:latin typeface="Calibri"/>
              <a:ea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/>
          </p:nvPr>
        </p:nvSpPr>
        <p:spPr>
          <a:xfrm>
            <a:off x="640800" y="2950920"/>
            <a:ext cx="8007120" cy="31730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720" bIns="45720" anchor="ctr">
            <a:normAutofit fontScale="87480" lnSpcReduction="10000"/>
          </a:bodyPr>
          <a:p>
            <a:pPr marL="228600" indent="-22860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pt" sz="1600" spc="-1" strike="noStrike">
                <a:solidFill>
                  <a:srgbClr val="000000"/>
                </a:solidFill>
                <a:latin typeface="Microsoft YaHei Light"/>
                <a:ea typeface="Merriweather Sans Light"/>
              </a:rPr>
              <a:t>O projeto gera roteiros turísticos personalizados que apresentam até três províncias por viagem, com pontos turísticos compatíveis ao orçamento e tempo disponíveis, além de atividades alinhadas às preferências do utilizador.</a:t>
            </a:r>
            <a:endParaRPr b="0" lang="en-US" sz="16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60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pt" sz="1600" spc="-1" strike="noStrike">
                <a:solidFill>
                  <a:srgbClr val="000000"/>
                </a:solidFill>
                <a:latin typeface="Microsoft YaHei Light"/>
                <a:ea typeface="Merriweather Sans Light"/>
              </a:rPr>
              <a:t> </a:t>
            </a:r>
            <a:r>
              <a:rPr b="0" lang="pt" sz="1600" spc="-1" strike="noStrike">
                <a:solidFill>
                  <a:srgbClr val="000000"/>
                </a:solidFill>
                <a:latin typeface="Microsoft YaHei Light"/>
                <a:ea typeface="Merriweather Sans Light"/>
              </a:rPr>
              <a:t>Para cada opção, o sistema calcula o impacto ambiental estimando as emissões de CO₂ do transporte escolhido e compara alternativas para selecionar o roteiro mais sustentável. </a:t>
            </a:r>
            <a:endParaRPr b="0" lang="en-US" sz="16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60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pt" sz="1600" spc="-1" strike="noStrike">
                <a:solidFill>
                  <a:srgbClr val="000000"/>
                </a:solidFill>
                <a:latin typeface="Microsoft YaHei Light"/>
                <a:ea typeface="Merriweather Sans Light"/>
              </a:rPr>
              <a:t>Os resultados são exibidos ao utilizador em formato claro e visual, incluindo custos e emissões, tabelas executivas com os roteiros selecionados e indicadores de sustentabilidade. </a:t>
            </a:r>
            <a:endParaRPr b="0" lang="en-US" sz="16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60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pt" sz="1600" spc="-1" strike="noStrike">
                <a:solidFill>
                  <a:srgbClr val="000000"/>
                </a:solidFill>
                <a:latin typeface="Microsoft YaHei Light"/>
                <a:ea typeface="Merriweather Sans Light"/>
              </a:rPr>
              <a:t>Além disso, o sistema fornece sugestões práticas, como optar por transportes de menor impacto, reduzir o uso de plástico e água e valorizar a alimentação local, promovendo assim uma experiência de viagem mais consciente e responsável.</a:t>
            </a:r>
            <a:endParaRPr b="0" lang="en-US" sz="1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57" name="Rectangle"/>
          <p:cNvSpPr/>
          <p:nvPr/>
        </p:nvSpPr>
        <p:spPr>
          <a:xfrm>
            <a:off x="698400" y="2253240"/>
            <a:ext cx="4289040" cy="619200"/>
          </a:xfrm>
          <a:prstGeom prst="rect">
            <a:avLst/>
          </a:prstGeom>
          <a:solidFill>
            <a:srgbClr val="fe2e45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efffe"/>
              </a:solidFill>
              <a:latin typeface="Calibri"/>
              <a:ea typeface="Calibri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 type="title"/>
          </p:nvPr>
        </p:nvSpPr>
        <p:spPr>
          <a:xfrm>
            <a:off x="640800" y="1630080"/>
            <a:ext cx="7755840" cy="8690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720" bIns="45720" anchor="ctr">
            <a:normAutofit/>
          </a:bodyPr>
          <a:p>
            <a:pPr indent="0" defTabSz="7956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pt" sz="3350" spc="-1" strike="noStrike">
                <a:solidFill>
                  <a:schemeClr val="lt1"/>
                </a:solidFill>
                <a:latin typeface="Microsoft YaHei"/>
                <a:ea typeface="Merriweather Sans Regular ExtraBold"/>
              </a:rPr>
              <a:t>Resultados </a:t>
            </a:r>
            <a:endParaRPr b="0" lang="en-US" sz="3350" spc="-1" strike="noStrike">
              <a:solidFill>
                <a:srgbClr val="fefffe"/>
              </a:solidFill>
              <a:latin typeface="Calibri"/>
            </a:endParaRPr>
          </a:p>
        </p:txBody>
      </p:sp>
      <p:pic>
        <p:nvPicPr>
          <p:cNvPr id="359" name="Image" descr="Image"/>
          <p:cNvPicPr/>
          <p:nvPr/>
        </p:nvPicPr>
        <p:blipFill>
          <a:blip r:embed="rId1"/>
          <a:stretch/>
        </p:blipFill>
        <p:spPr>
          <a:xfrm>
            <a:off x="461520" y="502560"/>
            <a:ext cx="1934280" cy="152640"/>
          </a:xfrm>
          <a:prstGeom prst="rect">
            <a:avLst/>
          </a:prstGeom>
          <a:ln w="12700">
            <a:noFill/>
          </a:ln>
        </p:spPr>
      </p:pic>
      <p:grpSp>
        <p:nvGrpSpPr>
          <p:cNvPr id="360" name="Group 1"/>
          <p:cNvGrpSpPr/>
          <p:nvPr/>
        </p:nvGrpSpPr>
        <p:grpSpPr>
          <a:xfrm>
            <a:off x="8397000" y="180360"/>
            <a:ext cx="3292560" cy="729360"/>
            <a:chOff x="8397000" y="180360"/>
            <a:chExt cx="3292560" cy="729360"/>
          </a:xfrm>
        </p:grpSpPr>
        <p:pic>
          <p:nvPicPr>
            <p:cNvPr id="361" name="Picture 13" descr="Picture 7"/>
            <p:cNvPicPr/>
            <p:nvPr/>
          </p:nvPicPr>
          <p:blipFill>
            <a:blip r:embed="rId2"/>
            <a:stretch/>
          </p:blipFill>
          <p:spPr>
            <a:xfrm>
              <a:off x="10148400" y="285120"/>
              <a:ext cx="1053360" cy="520200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362" name="Picture 14" descr="Picture 9"/>
            <p:cNvPicPr/>
            <p:nvPr/>
          </p:nvPicPr>
          <p:blipFill>
            <a:blip r:embed="rId3"/>
            <a:stretch/>
          </p:blipFill>
          <p:spPr>
            <a:xfrm>
              <a:off x="9200520" y="225720"/>
              <a:ext cx="822600" cy="627480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363" name="pasted-movie.png" descr=""/>
            <p:cNvPicPr/>
            <p:nvPr/>
          </p:nvPicPr>
          <p:blipFill>
            <a:blip r:embed="rId4"/>
            <a:stretch/>
          </p:blipFill>
          <p:spPr>
            <a:xfrm>
              <a:off x="11333520" y="180360"/>
              <a:ext cx="356040" cy="729360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364" name="pasted-movie.png" descr=""/>
            <p:cNvPicPr/>
            <p:nvPr/>
          </p:nvPicPr>
          <p:blipFill>
            <a:blip r:embed="rId5"/>
            <a:srcRect l="13937" t="19361" r="13937" b="19361"/>
            <a:stretch/>
          </p:blipFill>
          <p:spPr>
            <a:xfrm>
              <a:off x="8397000" y="225720"/>
              <a:ext cx="671760" cy="575640"/>
            </a:xfrm>
            <a:prstGeom prst="rect">
              <a:avLst/>
            </a:prstGeom>
            <a:ln w="12700">
              <a:noFill/>
            </a:ln>
          </p:spPr>
        </p:pic>
      </p:grpSp>
      <p:sp>
        <p:nvSpPr>
          <p:cNvPr id="365" name="Rectangle"/>
          <p:cNvSpPr/>
          <p:nvPr/>
        </p:nvSpPr>
        <p:spPr>
          <a:xfrm>
            <a:off x="-2880" y="6663240"/>
            <a:ext cx="12215160" cy="243360"/>
          </a:xfrm>
          <a:prstGeom prst="rect">
            <a:avLst/>
          </a:prstGeom>
          <a:solidFill>
            <a:srgbClr val="4617de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efffe"/>
              </a:solidFill>
              <a:latin typeface="Calibri"/>
              <a:ea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Rectangle"/>
          <p:cNvSpPr/>
          <p:nvPr/>
        </p:nvSpPr>
        <p:spPr>
          <a:xfrm>
            <a:off x="698400" y="2253240"/>
            <a:ext cx="4289040" cy="619200"/>
          </a:xfrm>
          <a:prstGeom prst="rect">
            <a:avLst/>
          </a:prstGeom>
          <a:solidFill>
            <a:srgbClr val="fe2e45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efffe"/>
              </a:solidFill>
              <a:latin typeface="Calibri"/>
              <a:ea typeface="Calibri"/>
            </a:endParaRPr>
          </a:p>
        </p:txBody>
      </p:sp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640800" y="1630080"/>
            <a:ext cx="7755840" cy="8690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720" bIns="45720" anchor="ctr">
            <a:normAutofit/>
          </a:bodyPr>
          <a:p>
            <a:pPr indent="0" defTabSz="7956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pt" sz="3350" spc="-1" strike="noStrike">
                <a:solidFill>
                  <a:schemeClr val="lt1"/>
                </a:solidFill>
                <a:latin typeface="Microsoft YaHei"/>
                <a:ea typeface="Merriweather Sans Regular ExtraBold"/>
              </a:rPr>
              <a:t>Conclusão e Trabalho futuro</a:t>
            </a:r>
            <a:endParaRPr b="0" lang="en-US" sz="3350" spc="-1" strike="noStrike">
              <a:solidFill>
                <a:srgbClr val="fefffe"/>
              </a:solidFill>
              <a:latin typeface="Calibri"/>
            </a:endParaRPr>
          </a:p>
        </p:txBody>
      </p:sp>
      <p:pic>
        <p:nvPicPr>
          <p:cNvPr id="368" name="Image" descr="Image"/>
          <p:cNvPicPr/>
          <p:nvPr/>
        </p:nvPicPr>
        <p:blipFill>
          <a:blip r:embed="rId1"/>
          <a:stretch/>
        </p:blipFill>
        <p:spPr>
          <a:xfrm>
            <a:off x="461520" y="502560"/>
            <a:ext cx="1934280" cy="152640"/>
          </a:xfrm>
          <a:prstGeom prst="rect">
            <a:avLst/>
          </a:prstGeom>
          <a:ln w="12700">
            <a:noFill/>
          </a:ln>
        </p:spPr>
      </p:pic>
      <p:grpSp>
        <p:nvGrpSpPr>
          <p:cNvPr id="369" name="Group 1"/>
          <p:cNvGrpSpPr/>
          <p:nvPr/>
        </p:nvGrpSpPr>
        <p:grpSpPr>
          <a:xfrm>
            <a:off x="8397000" y="180360"/>
            <a:ext cx="3292560" cy="729360"/>
            <a:chOff x="8397000" y="180360"/>
            <a:chExt cx="3292560" cy="729360"/>
          </a:xfrm>
        </p:grpSpPr>
        <p:pic>
          <p:nvPicPr>
            <p:cNvPr id="370" name="Picture 13" descr="Picture 7"/>
            <p:cNvPicPr/>
            <p:nvPr/>
          </p:nvPicPr>
          <p:blipFill>
            <a:blip r:embed="rId2"/>
            <a:stretch/>
          </p:blipFill>
          <p:spPr>
            <a:xfrm>
              <a:off x="10148400" y="285120"/>
              <a:ext cx="1053360" cy="520200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371" name="Picture 14" descr="Picture 9"/>
            <p:cNvPicPr/>
            <p:nvPr/>
          </p:nvPicPr>
          <p:blipFill>
            <a:blip r:embed="rId3"/>
            <a:stretch/>
          </p:blipFill>
          <p:spPr>
            <a:xfrm>
              <a:off x="9200520" y="225720"/>
              <a:ext cx="822600" cy="627480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372" name="pasted-movie.png" descr=""/>
            <p:cNvPicPr/>
            <p:nvPr/>
          </p:nvPicPr>
          <p:blipFill>
            <a:blip r:embed="rId4"/>
            <a:stretch/>
          </p:blipFill>
          <p:spPr>
            <a:xfrm>
              <a:off x="11333520" y="180360"/>
              <a:ext cx="356040" cy="729360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373" name="pasted-movie.png" descr=""/>
            <p:cNvPicPr/>
            <p:nvPr/>
          </p:nvPicPr>
          <p:blipFill>
            <a:blip r:embed="rId5"/>
            <a:srcRect l="13937" t="19361" r="13937" b="19361"/>
            <a:stretch/>
          </p:blipFill>
          <p:spPr>
            <a:xfrm>
              <a:off x="8397000" y="225720"/>
              <a:ext cx="671760" cy="575640"/>
            </a:xfrm>
            <a:prstGeom prst="rect">
              <a:avLst/>
            </a:prstGeom>
            <a:ln w="12700">
              <a:noFill/>
            </a:ln>
          </p:spPr>
        </p:pic>
      </p:grpSp>
      <p:sp>
        <p:nvSpPr>
          <p:cNvPr id="374" name="Rectangle"/>
          <p:cNvSpPr/>
          <p:nvPr/>
        </p:nvSpPr>
        <p:spPr>
          <a:xfrm>
            <a:off x="-2880" y="6663240"/>
            <a:ext cx="12215160" cy="243360"/>
          </a:xfrm>
          <a:prstGeom prst="rect">
            <a:avLst/>
          </a:prstGeom>
          <a:solidFill>
            <a:srgbClr val="4617de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efffe"/>
              </a:solidFill>
              <a:latin typeface="Calibri"/>
              <a:ea typeface="Calibri"/>
            </a:endParaRPr>
          </a:p>
        </p:txBody>
      </p:sp>
      <p:sp>
        <p:nvSpPr>
          <p:cNvPr id="375" name="Content Placeholder 1"/>
          <p:cNvSpPr txBox="1"/>
          <p:nvPr/>
        </p:nvSpPr>
        <p:spPr>
          <a:xfrm>
            <a:off x="640800" y="2950920"/>
            <a:ext cx="8007120" cy="31730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anchor="ctr">
            <a:normAutofit/>
          </a:bodyPr>
          <a:p>
            <a:pPr marL="228600" indent="-22860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pt" sz="1500" spc="-1" strike="noStrike">
                <a:solidFill>
                  <a:srgbClr val="000000"/>
                </a:solidFill>
                <a:latin typeface="Microsoft YaHei Light"/>
                <a:ea typeface="Merriweather Sans Light"/>
              </a:rPr>
              <a:t>Concluimos dizento que com este projecto foi possivel demostrar que é possível aliar tecnologia e turismo sustentável através de um sistema inteligente que gera roteiros personalizados, equilibrando orçamento, tempo, preferências e impacto ambiental.</a:t>
            </a:r>
            <a:endParaRPr b="0" lang="en-US" sz="1500" spc="-1" strike="noStrike">
              <a:solidFill>
                <a:srgbClr val="ffffff"/>
              </a:solidFill>
              <a:latin typeface="Calibri"/>
            </a:endParaRPr>
          </a:p>
          <a:p>
            <a:pPr marL="228600" indent="-22860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pt" sz="1500" spc="-1" strike="noStrike">
                <a:solidFill>
                  <a:srgbClr val="000000"/>
                </a:solidFill>
                <a:latin typeface="Microsoft YaHei Light"/>
                <a:ea typeface="Merriweather Sans Light"/>
              </a:rPr>
              <a:t> </a:t>
            </a:r>
            <a:r>
              <a:rPr b="0" lang="pt" sz="1500" spc="-1" strike="noStrike">
                <a:solidFill>
                  <a:srgbClr val="000000"/>
                </a:solidFill>
                <a:latin typeface="Microsoft YaHei Light"/>
                <a:ea typeface="Merriweather Sans Light"/>
              </a:rPr>
              <a:t>Trabalho futuro: Será expandido com mais dados, métricas ambientais detalhadas, melhoria das telas visuais e a possibilidade de implementação de mapas, inteligência artificial e integração com parceiros do setor turístico e a versão mobile.</a:t>
            </a:r>
            <a:endParaRPr b="0" lang="en-US" sz="15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frontiertech">
  <a:themeElements>
    <a:clrScheme name="frontiertech">
      <a:dk1>
        <a:srgbClr val="2b2551"/>
      </a:dk1>
      <a:lt1>
        <a:srgbClr val="fefffe"/>
      </a:lt1>
      <a:dk2>
        <a:srgbClr val="a7a7a7"/>
      </a:dk2>
      <a:lt2>
        <a:srgbClr val="535353"/>
      </a:lt2>
      <a:accent1>
        <a:srgbClr val="fec736"/>
      </a:accent1>
      <a:accent2>
        <a:srgbClr val="4ca2a9"/>
      </a:accent2>
      <a:accent3>
        <a:srgbClr val="5e73ac"/>
      </a:accent3>
      <a:accent4>
        <a:srgbClr val="b68a29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frontiertech">
      <a:majorFont>
        <a:latin typeface="Calibri" pitchFamily="0" charset="1"/>
        <a:ea typeface="Calibri" pitchFamily="0" charset="1"/>
        <a:cs typeface="Calibri" pitchFamily="0" charset="1"/>
      </a:majorFont>
      <a:minorFont>
        <a:latin typeface="Helvetica" pitchFamily="0" charset="1"/>
        <a:ea typeface="Helvetica" pitchFamily="0" charset="1"/>
        <a:cs typeface="Helvetica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frontiertech">
  <a:themeElements>
    <a:clrScheme name="frontiertech">
      <a:dk1>
        <a:srgbClr val="2b2551"/>
      </a:dk1>
      <a:lt1>
        <a:srgbClr val="fefffe"/>
      </a:lt1>
      <a:dk2>
        <a:srgbClr val="a7a7a7"/>
      </a:dk2>
      <a:lt2>
        <a:srgbClr val="535353"/>
      </a:lt2>
      <a:accent1>
        <a:srgbClr val="fec736"/>
      </a:accent1>
      <a:accent2>
        <a:srgbClr val="4ca2a9"/>
      </a:accent2>
      <a:accent3>
        <a:srgbClr val="5e73ac"/>
      </a:accent3>
      <a:accent4>
        <a:srgbClr val="b68a29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frontiertech">
      <a:majorFont>
        <a:latin typeface="Calibri" pitchFamily="0" charset="1"/>
        <a:ea typeface="Calibri" pitchFamily="0" charset="1"/>
        <a:cs typeface="Calibri" pitchFamily="0" charset="1"/>
      </a:majorFont>
      <a:minorFont>
        <a:latin typeface="Helvetica" pitchFamily="0" charset="1"/>
        <a:ea typeface="Helvetica" pitchFamily="0" charset="1"/>
        <a:cs typeface="Helvetica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frontiertech">
  <a:themeElements>
    <a:clrScheme name="frontiertech">
      <a:dk1>
        <a:srgbClr val="2b2551"/>
      </a:dk1>
      <a:lt1>
        <a:srgbClr val="fefffe"/>
      </a:lt1>
      <a:dk2>
        <a:srgbClr val="a7a7a7"/>
      </a:dk2>
      <a:lt2>
        <a:srgbClr val="535353"/>
      </a:lt2>
      <a:accent1>
        <a:srgbClr val="fec736"/>
      </a:accent1>
      <a:accent2>
        <a:srgbClr val="4ca2a9"/>
      </a:accent2>
      <a:accent3>
        <a:srgbClr val="5e73ac"/>
      </a:accent3>
      <a:accent4>
        <a:srgbClr val="b68a29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frontiertech">
      <a:majorFont>
        <a:latin typeface="Calibri" pitchFamily="0" charset="1"/>
        <a:ea typeface="Calibri" pitchFamily="0" charset="1"/>
        <a:cs typeface="Calibri" pitchFamily="0" charset="1"/>
      </a:majorFont>
      <a:minorFont>
        <a:latin typeface="Helvetica" pitchFamily="0" charset="1"/>
        <a:ea typeface="Helvetica" pitchFamily="0" charset="1"/>
        <a:cs typeface="Helvetica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frontiertech">
  <a:themeElements>
    <a:clrScheme name="frontiertech">
      <a:dk1>
        <a:srgbClr val="2b2551"/>
      </a:dk1>
      <a:lt1>
        <a:srgbClr val="fefffe"/>
      </a:lt1>
      <a:dk2>
        <a:srgbClr val="a7a7a7"/>
      </a:dk2>
      <a:lt2>
        <a:srgbClr val="535353"/>
      </a:lt2>
      <a:accent1>
        <a:srgbClr val="fec736"/>
      </a:accent1>
      <a:accent2>
        <a:srgbClr val="4ca2a9"/>
      </a:accent2>
      <a:accent3>
        <a:srgbClr val="5e73ac"/>
      </a:accent3>
      <a:accent4>
        <a:srgbClr val="b68a29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frontiertech">
      <a:majorFont>
        <a:latin typeface="Calibri" pitchFamily="0" charset="1"/>
        <a:ea typeface="Calibri" pitchFamily="0" charset="1"/>
        <a:cs typeface="Calibri" pitchFamily="0" charset="1"/>
      </a:majorFont>
      <a:minorFont>
        <a:latin typeface="Helvetica" pitchFamily="0" charset="1"/>
        <a:ea typeface="Helvetica" pitchFamily="0" charset="1"/>
        <a:cs typeface="Helvetica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frontiertech">
  <a:themeElements>
    <a:clrScheme name="frontiertech">
      <a:dk1>
        <a:srgbClr val="2b2551"/>
      </a:dk1>
      <a:lt1>
        <a:srgbClr val="fefffe"/>
      </a:lt1>
      <a:dk2>
        <a:srgbClr val="a7a7a7"/>
      </a:dk2>
      <a:lt2>
        <a:srgbClr val="535353"/>
      </a:lt2>
      <a:accent1>
        <a:srgbClr val="fec736"/>
      </a:accent1>
      <a:accent2>
        <a:srgbClr val="4ca2a9"/>
      </a:accent2>
      <a:accent3>
        <a:srgbClr val="5e73ac"/>
      </a:accent3>
      <a:accent4>
        <a:srgbClr val="b68a29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frontiertech">
      <a:majorFont>
        <a:latin typeface="Calibri" pitchFamily="0" charset="1"/>
        <a:ea typeface="Calibri" pitchFamily="0" charset="1"/>
        <a:cs typeface="Calibri" pitchFamily="0" charset="1"/>
      </a:majorFont>
      <a:minorFont>
        <a:latin typeface="Helvetica" pitchFamily="0" charset="1"/>
        <a:ea typeface="Helvetica" pitchFamily="0" charset="1"/>
        <a:cs typeface="Helvetica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frontiertech">
  <a:themeElements>
    <a:clrScheme name="frontiertech">
      <a:dk1>
        <a:srgbClr val="2b2551"/>
      </a:dk1>
      <a:lt1>
        <a:srgbClr val="fefffe"/>
      </a:lt1>
      <a:dk2>
        <a:srgbClr val="a7a7a7"/>
      </a:dk2>
      <a:lt2>
        <a:srgbClr val="535353"/>
      </a:lt2>
      <a:accent1>
        <a:srgbClr val="fec736"/>
      </a:accent1>
      <a:accent2>
        <a:srgbClr val="4ca2a9"/>
      </a:accent2>
      <a:accent3>
        <a:srgbClr val="5e73ac"/>
      </a:accent3>
      <a:accent4>
        <a:srgbClr val="b68a29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frontiertech">
      <a:majorFont>
        <a:latin typeface="Calibri" pitchFamily="0" charset="1"/>
        <a:ea typeface="Calibri" pitchFamily="0" charset="1"/>
        <a:cs typeface="Calibri" pitchFamily="0" charset="1"/>
      </a:majorFont>
      <a:minorFont>
        <a:latin typeface="Helvetica" pitchFamily="0" charset="1"/>
        <a:ea typeface="Helvetica" pitchFamily="0" charset="1"/>
        <a:cs typeface="Helvetica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frontiertech">
  <a:themeElements>
    <a:clrScheme name="frontiertech">
      <a:dk1>
        <a:srgbClr val="2b2551"/>
      </a:dk1>
      <a:lt1>
        <a:srgbClr val="fefffe"/>
      </a:lt1>
      <a:dk2>
        <a:srgbClr val="a7a7a7"/>
      </a:dk2>
      <a:lt2>
        <a:srgbClr val="535353"/>
      </a:lt2>
      <a:accent1>
        <a:srgbClr val="fec736"/>
      </a:accent1>
      <a:accent2>
        <a:srgbClr val="4ca2a9"/>
      </a:accent2>
      <a:accent3>
        <a:srgbClr val="5e73ac"/>
      </a:accent3>
      <a:accent4>
        <a:srgbClr val="b68a29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frontiertech">
      <a:majorFont>
        <a:latin typeface="Calibri" pitchFamily="0" charset="1"/>
        <a:ea typeface="Calibri" pitchFamily="0" charset="1"/>
        <a:cs typeface="Calibri" pitchFamily="0" charset="1"/>
      </a:majorFont>
      <a:minorFont>
        <a:latin typeface="Helvetica" pitchFamily="0" charset="1"/>
        <a:ea typeface="Helvetica" pitchFamily="0" charset="1"/>
        <a:cs typeface="Helvetica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frontiertech">
  <a:themeElements>
    <a:clrScheme name="frontiertech">
      <a:dk1>
        <a:srgbClr val="2b2551"/>
      </a:dk1>
      <a:lt1>
        <a:srgbClr val="fefffe"/>
      </a:lt1>
      <a:dk2>
        <a:srgbClr val="a7a7a7"/>
      </a:dk2>
      <a:lt2>
        <a:srgbClr val="535353"/>
      </a:lt2>
      <a:accent1>
        <a:srgbClr val="fec736"/>
      </a:accent1>
      <a:accent2>
        <a:srgbClr val="4ca2a9"/>
      </a:accent2>
      <a:accent3>
        <a:srgbClr val="5e73ac"/>
      </a:accent3>
      <a:accent4>
        <a:srgbClr val="b68a29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frontiertech">
      <a:majorFont>
        <a:latin typeface="Calibri" pitchFamily="0" charset="1"/>
        <a:ea typeface="Calibri" pitchFamily="0" charset="1"/>
        <a:cs typeface="Calibri" pitchFamily="0" charset="1"/>
      </a:majorFont>
      <a:minorFont>
        <a:latin typeface="Helvetica" pitchFamily="0" charset="1"/>
        <a:ea typeface="Helvetica" pitchFamily="0" charset="1"/>
        <a:cs typeface="Helvetica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frontiertech">
  <a:themeElements>
    <a:clrScheme name="frontiertech">
      <a:dk1>
        <a:srgbClr val="2b2551"/>
      </a:dk1>
      <a:lt1>
        <a:srgbClr val="fefffe"/>
      </a:lt1>
      <a:dk2>
        <a:srgbClr val="a7a7a7"/>
      </a:dk2>
      <a:lt2>
        <a:srgbClr val="535353"/>
      </a:lt2>
      <a:accent1>
        <a:srgbClr val="fec736"/>
      </a:accent1>
      <a:accent2>
        <a:srgbClr val="4ca2a9"/>
      </a:accent2>
      <a:accent3>
        <a:srgbClr val="5e73ac"/>
      </a:accent3>
      <a:accent4>
        <a:srgbClr val="b68a29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frontiertech">
      <a:majorFont>
        <a:latin typeface="Calibri" pitchFamily="0" charset="1"/>
        <a:ea typeface="Calibri" pitchFamily="0" charset="1"/>
        <a:cs typeface="Calibri" pitchFamily="0" charset="1"/>
      </a:majorFont>
      <a:minorFont>
        <a:latin typeface="Helvetica" pitchFamily="0" charset="1"/>
        <a:ea typeface="Helvetica" pitchFamily="0" charset="1"/>
        <a:cs typeface="Helvetica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frontiertech">
  <a:themeElements>
    <a:clrScheme name="frontiertech">
      <a:dk1>
        <a:srgbClr val="2b2551"/>
      </a:dk1>
      <a:lt1>
        <a:srgbClr val="fefffe"/>
      </a:lt1>
      <a:dk2>
        <a:srgbClr val="a7a7a7"/>
      </a:dk2>
      <a:lt2>
        <a:srgbClr val="535353"/>
      </a:lt2>
      <a:accent1>
        <a:srgbClr val="fec736"/>
      </a:accent1>
      <a:accent2>
        <a:srgbClr val="4ca2a9"/>
      </a:accent2>
      <a:accent3>
        <a:srgbClr val="5e73ac"/>
      </a:accent3>
      <a:accent4>
        <a:srgbClr val="b68a29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frontiertech">
      <a:majorFont>
        <a:latin typeface="Calibri" pitchFamily="0" charset="1"/>
        <a:ea typeface="Calibri" pitchFamily="0" charset="1"/>
        <a:cs typeface="Calibri" pitchFamily="0" charset="1"/>
      </a:majorFont>
      <a:minorFont>
        <a:latin typeface="Helvetica" pitchFamily="0" charset="1"/>
        <a:ea typeface="Helvetica" pitchFamily="0" charset="1"/>
        <a:cs typeface="Helvetica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frontiertech">
  <a:themeElements>
    <a:clrScheme name="frontiertech">
      <a:dk1>
        <a:srgbClr val="2b2551"/>
      </a:dk1>
      <a:lt1>
        <a:srgbClr val="fefffe"/>
      </a:lt1>
      <a:dk2>
        <a:srgbClr val="a7a7a7"/>
      </a:dk2>
      <a:lt2>
        <a:srgbClr val="535353"/>
      </a:lt2>
      <a:accent1>
        <a:srgbClr val="fec736"/>
      </a:accent1>
      <a:accent2>
        <a:srgbClr val="4ca2a9"/>
      </a:accent2>
      <a:accent3>
        <a:srgbClr val="5e73ac"/>
      </a:accent3>
      <a:accent4>
        <a:srgbClr val="b68a29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frontiertech">
      <a:majorFont>
        <a:latin typeface="Calibri" pitchFamily="0" charset="1"/>
        <a:ea typeface="Calibri" pitchFamily="0" charset="1"/>
        <a:cs typeface="Calibri" pitchFamily="0" charset="1"/>
      </a:majorFont>
      <a:minorFont>
        <a:latin typeface="Helvetica" pitchFamily="0" charset="1"/>
        <a:ea typeface="Helvetica" pitchFamily="0" charset="1"/>
        <a:cs typeface="Helvetica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rontiertech">
  <a:themeElements>
    <a:clrScheme name="frontiertech">
      <a:dk1>
        <a:srgbClr val="2b2551"/>
      </a:dk1>
      <a:lt1>
        <a:srgbClr val="fefffe"/>
      </a:lt1>
      <a:dk2>
        <a:srgbClr val="a7a7a7"/>
      </a:dk2>
      <a:lt2>
        <a:srgbClr val="535353"/>
      </a:lt2>
      <a:accent1>
        <a:srgbClr val="fec736"/>
      </a:accent1>
      <a:accent2>
        <a:srgbClr val="4ca2a9"/>
      </a:accent2>
      <a:accent3>
        <a:srgbClr val="5e73ac"/>
      </a:accent3>
      <a:accent4>
        <a:srgbClr val="b68a29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frontiertech">
      <a:majorFont>
        <a:latin typeface="Calibri" pitchFamily="0" charset="1"/>
        <a:ea typeface="Calibri" pitchFamily="0" charset="1"/>
        <a:cs typeface="Calibri" pitchFamily="0" charset="1"/>
      </a:majorFont>
      <a:minorFont>
        <a:latin typeface="Helvetica" pitchFamily="0" charset="1"/>
        <a:ea typeface="Helvetica" pitchFamily="0" charset="1"/>
        <a:cs typeface="Helvetica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frontiertech">
  <a:themeElements>
    <a:clrScheme name="frontiertech">
      <a:dk1>
        <a:srgbClr val="2b2551"/>
      </a:dk1>
      <a:lt1>
        <a:srgbClr val="fefffe"/>
      </a:lt1>
      <a:dk2>
        <a:srgbClr val="a7a7a7"/>
      </a:dk2>
      <a:lt2>
        <a:srgbClr val="535353"/>
      </a:lt2>
      <a:accent1>
        <a:srgbClr val="fec736"/>
      </a:accent1>
      <a:accent2>
        <a:srgbClr val="4ca2a9"/>
      </a:accent2>
      <a:accent3>
        <a:srgbClr val="5e73ac"/>
      </a:accent3>
      <a:accent4>
        <a:srgbClr val="b68a29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frontiertech">
      <a:majorFont>
        <a:latin typeface="Calibri" pitchFamily="0" charset="1"/>
        <a:ea typeface="Calibri" pitchFamily="0" charset="1"/>
        <a:cs typeface="Calibri" pitchFamily="0" charset="1"/>
      </a:majorFont>
      <a:minorFont>
        <a:latin typeface="Helvetica" pitchFamily="0" charset="1"/>
        <a:ea typeface="Helvetica" pitchFamily="0" charset="1"/>
        <a:cs typeface="Helvetica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frontiertech">
  <a:themeElements>
    <a:clrScheme name="frontiertech">
      <a:dk1>
        <a:srgbClr val="2b2551"/>
      </a:dk1>
      <a:lt1>
        <a:srgbClr val="fefffe"/>
      </a:lt1>
      <a:dk2>
        <a:srgbClr val="a7a7a7"/>
      </a:dk2>
      <a:lt2>
        <a:srgbClr val="535353"/>
      </a:lt2>
      <a:accent1>
        <a:srgbClr val="fec736"/>
      </a:accent1>
      <a:accent2>
        <a:srgbClr val="4ca2a9"/>
      </a:accent2>
      <a:accent3>
        <a:srgbClr val="5e73ac"/>
      </a:accent3>
      <a:accent4>
        <a:srgbClr val="b68a29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frontiertech">
      <a:majorFont>
        <a:latin typeface="Calibri" pitchFamily="0" charset="1"/>
        <a:ea typeface="Calibri" pitchFamily="0" charset="1"/>
        <a:cs typeface="Calibri" pitchFamily="0" charset="1"/>
      </a:majorFont>
      <a:minorFont>
        <a:latin typeface="Helvetica" pitchFamily="0" charset="1"/>
        <a:ea typeface="Helvetica" pitchFamily="0" charset="1"/>
        <a:cs typeface="Helvetica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frontiertech">
  <a:themeElements>
    <a:clrScheme name="frontiertech">
      <a:dk1>
        <a:srgbClr val="2b2551"/>
      </a:dk1>
      <a:lt1>
        <a:srgbClr val="fefffe"/>
      </a:lt1>
      <a:dk2>
        <a:srgbClr val="a7a7a7"/>
      </a:dk2>
      <a:lt2>
        <a:srgbClr val="535353"/>
      </a:lt2>
      <a:accent1>
        <a:srgbClr val="fec736"/>
      </a:accent1>
      <a:accent2>
        <a:srgbClr val="4ca2a9"/>
      </a:accent2>
      <a:accent3>
        <a:srgbClr val="5e73ac"/>
      </a:accent3>
      <a:accent4>
        <a:srgbClr val="b68a29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frontiertech">
      <a:majorFont>
        <a:latin typeface="Calibri" pitchFamily="0" charset="1"/>
        <a:ea typeface="Calibri" pitchFamily="0" charset="1"/>
        <a:cs typeface="Calibri" pitchFamily="0" charset="1"/>
      </a:majorFont>
      <a:minorFont>
        <a:latin typeface="Helvetica" pitchFamily="0" charset="1"/>
        <a:ea typeface="Helvetica" pitchFamily="0" charset="1"/>
        <a:cs typeface="Helvetica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frontiertech">
  <a:themeElements>
    <a:clrScheme name="frontiertech">
      <a:dk1>
        <a:srgbClr val="2b2551"/>
      </a:dk1>
      <a:lt1>
        <a:srgbClr val="fefffe"/>
      </a:lt1>
      <a:dk2>
        <a:srgbClr val="a7a7a7"/>
      </a:dk2>
      <a:lt2>
        <a:srgbClr val="535353"/>
      </a:lt2>
      <a:accent1>
        <a:srgbClr val="fec736"/>
      </a:accent1>
      <a:accent2>
        <a:srgbClr val="4ca2a9"/>
      </a:accent2>
      <a:accent3>
        <a:srgbClr val="5e73ac"/>
      </a:accent3>
      <a:accent4>
        <a:srgbClr val="b68a29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frontiertech">
      <a:majorFont>
        <a:latin typeface="Calibri" pitchFamily="0" charset="1"/>
        <a:ea typeface="Calibri" pitchFamily="0" charset="1"/>
        <a:cs typeface="Calibri" pitchFamily="0" charset="1"/>
      </a:majorFont>
      <a:minorFont>
        <a:latin typeface="Helvetica" pitchFamily="0" charset="1"/>
        <a:ea typeface="Helvetica" pitchFamily="0" charset="1"/>
        <a:cs typeface="Helvetica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frontiertech">
  <a:themeElements>
    <a:clrScheme name="frontiertech">
      <a:dk1>
        <a:srgbClr val="2b2551"/>
      </a:dk1>
      <a:lt1>
        <a:srgbClr val="fefffe"/>
      </a:lt1>
      <a:dk2>
        <a:srgbClr val="a7a7a7"/>
      </a:dk2>
      <a:lt2>
        <a:srgbClr val="535353"/>
      </a:lt2>
      <a:accent1>
        <a:srgbClr val="fec736"/>
      </a:accent1>
      <a:accent2>
        <a:srgbClr val="4ca2a9"/>
      </a:accent2>
      <a:accent3>
        <a:srgbClr val="5e73ac"/>
      </a:accent3>
      <a:accent4>
        <a:srgbClr val="b68a29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frontiertech">
      <a:majorFont>
        <a:latin typeface="Calibri" pitchFamily="0" charset="1"/>
        <a:ea typeface="Calibri" pitchFamily="0" charset="1"/>
        <a:cs typeface="Calibri" pitchFamily="0" charset="1"/>
      </a:majorFont>
      <a:minorFont>
        <a:latin typeface="Helvetica" pitchFamily="0" charset="1"/>
        <a:ea typeface="Helvetica" pitchFamily="0" charset="1"/>
        <a:cs typeface="Helvetica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frontiertech">
  <a:themeElements>
    <a:clrScheme name="frontiertech">
      <a:dk1>
        <a:srgbClr val="2b2551"/>
      </a:dk1>
      <a:lt1>
        <a:srgbClr val="fefffe"/>
      </a:lt1>
      <a:dk2>
        <a:srgbClr val="a7a7a7"/>
      </a:dk2>
      <a:lt2>
        <a:srgbClr val="535353"/>
      </a:lt2>
      <a:accent1>
        <a:srgbClr val="fec736"/>
      </a:accent1>
      <a:accent2>
        <a:srgbClr val="4ca2a9"/>
      </a:accent2>
      <a:accent3>
        <a:srgbClr val="5e73ac"/>
      </a:accent3>
      <a:accent4>
        <a:srgbClr val="b68a29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frontiertech">
      <a:majorFont>
        <a:latin typeface="Calibri" pitchFamily="0" charset="1"/>
        <a:ea typeface="Calibri" pitchFamily="0" charset="1"/>
        <a:cs typeface="Calibri" pitchFamily="0" charset="1"/>
      </a:majorFont>
      <a:minorFont>
        <a:latin typeface="Helvetica" pitchFamily="0" charset="1"/>
        <a:ea typeface="Helvetica" pitchFamily="0" charset="1"/>
        <a:cs typeface="Helvetica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frontiertech">
  <a:themeElements>
    <a:clrScheme name="frontiertech">
      <a:dk1>
        <a:srgbClr val="2b2551"/>
      </a:dk1>
      <a:lt1>
        <a:srgbClr val="fefffe"/>
      </a:lt1>
      <a:dk2>
        <a:srgbClr val="a7a7a7"/>
      </a:dk2>
      <a:lt2>
        <a:srgbClr val="535353"/>
      </a:lt2>
      <a:accent1>
        <a:srgbClr val="fec736"/>
      </a:accent1>
      <a:accent2>
        <a:srgbClr val="4ca2a9"/>
      </a:accent2>
      <a:accent3>
        <a:srgbClr val="5e73ac"/>
      </a:accent3>
      <a:accent4>
        <a:srgbClr val="b68a29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frontiertech">
      <a:majorFont>
        <a:latin typeface="Calibri" pitchFamily="0" charset="1"/>
        <a:ea typeface="Calibri" pitchFamily="0" charset="1"/>
        <a:cs typeface="Calibri" pitchFamily="0" charset="1"/>
      </a:majorFont>
      <a:minorFont>
        <a:latin typeface="Helvetica" pitchFamily="0" charset="1"/>
        <a:ea typeface="Helvetica" pitchFamily="0" charset="1"/>
        <a:cs typeface="Helvetica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frontiertech">
  <a:themeElements>
    <a:clrScheme name="frontiertech">
      <a:dk1>
        <a:srgbClr val="2b2551"/>
      </a:dk1>
      <a:lt1>
        <a:srgbClr val="fefffe"/>
      </a:lt1>
      <a:dk2>
        <a:srgbClr val="a7a7a7"/>
      </a:dk2>
      <a:lt2>
        <a:srgbClr val="535353"/>
      </a:lt2>
      <a:accent1>
        <a:srgbClr val="fec736"/>
      </a:accent1>
      <a:accent2>
        <a:srgbClr val="4ca2a9"/>
      </a:accent2>
      <a:accent3>
        <a:srgbClr val="5e73ac"/>
      </a:accent3>
      <a:accent4>
        <a:srgbClr val="b68a29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frontiertech">
      <a:majorFont>
        <a:latin typeface="Calibri" pitchFamily="0" charset="1"/>
        <a:ea typeface="Calibri" pitchFamily="0" charset="1"/>
        <a:cs typeface="Calibri" pitchFamily="0" charset="1"/>
      </a:majorFont>
      <a:minorFont>
        <a:latin typeface="Helvetica" pitchFamily="0" charset="1"/>
        <a:ea typeface="Helvetica" pitchFamily="0" charset="1"/>
        <a:cs typeface="Helvetica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frontiertech">
  <a:themeElements>
    <a:clrScheme name="frontiertech">
      <a:dk1>
        <a:srgbClr val="2b2551"/>
      </a:dk1>
      <a:lt1>
        <a:srgbClr val="fefffe"/>
      </a:lt1>
      <a:dk2>
        <a:srgbClr val="a7a7a7"/>
      </a:dk2>
      <a:lt2>
        <a:srgbClr val="535353"/>
      </a:lt2>
      <a:accent1>
        <a:srgbClr val="fec736"/>
      </a:accent1>
      <a:accent2>
        <a:srgbClr val="4ca2a9"/>
      </a:accent2>
      <a:accent3>
        <a:srgbClr val="5e73ac"/>
      </a:accent3>
      <a:accent4>
        <a:srgbClr val="b68a29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frontiertech">
      <a:majorFont>
        <a:latin typeface="Calibri" pitchFamily="0" charset="1"/>
        <a:ea typeface="Calibri" pitchFamily="0" charset="1"/>
        <a:cs typeface="Calibri" pitchFamily="0" charset="1"/>
      </a:majorFont>
      <a:minorFont>
        <a:latin typeface="Helvetica" pitchFamily="0" charset="1"/>
        <a:ea typeface="Helvetica" pitchFamily="0" charset="1"/>
        <a:cs typeface="Helvetica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frontiertech">
  <a:themeElements>
    <a:clrScheme name="frontiertech">
      <a:dk1>
        <a:srgbClr val="2b2551"/>
      </a:dk1>
      <a:lt1>
        <a:srgbClr val="fefffe"/>
      </a:lt1>
      <a:dk2>
        <a:srgbClr val="a7a7a7"/>
      </a:dk2>
      <a:lt2>
        <a:srgbClr val="535353"/>
      </a:lt2>
      <a:accent1>
        <a:srgbClr val="fec736"/>
      </a:accent1>
      <a:accent2>
        <a:srgbClr val="4ca2a9"/>
      </a:accent2>
      <a:accent3>
        <a:srgbClr val="5e73ac"/>
      </a:accent3>
      <a:accent4>
        <a:srgbClr val="b68a29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frontiertech">
      <a:majorFont>
        <a:latin typeface="Calibri" pitchFamily="0" charset="1"/>
        <a:ea typeface="Calibri" pitchFamily="0" charset="1"/>
        <a:cs typeface="Calibri" pitchFamily="0" charset="1"/>
      </a:majorFont>
      <a:minorFont>
        <a:latin typeface="Helvetica" pitchFamily="0" charset="1"/>
        <a:ea typeface="Helvetica" pitchFamily="0" charset="1"/>
        <a:cs typeface="Helvetica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rontiertech">
  <a:themeElements>
    <a:clrScheme name="frontiertech">
      <a:dk1>
        <a:srgbClr val="2b2551"/>
      </a:dk1>
      <a:lt1>
        <a:srgbClr val="fefffe"/>
      </a:lt1>
      <a:dk2>
        <a:srgbClr val="a7a7a7"/>
      </a:dk2>
      <a:lt2>
        <a:srgbClr val="535353"/>
      </a:lt2>
      <a:accent1>
        <a:srgbClr val="fec736"/>
      </a:accent1>
      <a:accent2>
        <a:srgbClr val="4ca2a9"/>
      </a:accent2>
      <a:accent3>
        <a:srgbClr val="5e73ac"/>
      </a:accent3>
      <a:accent4>
        <a:srgbClr val="b68a29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frontiertech">
      <a:majorFont>
        <a:latin typeface="Calibri" pitchFamily="0" charset="1"/>
        <a:ea typeface="Calibri" pitchFamily="0" charset="1"/>
        <a:cs typeface="Calibri" pitchFamily="0" charset="1"/>
      </a:majorFont>
      <a:minorFont>
        <a:latin typeface="Helvetica" pitchFamily="0" charset="1"/>
        <a:ea typeface="Helvetica" pitchFamily="0" charset="1"/>
        <a:cs typeface="Helvetica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frontiertech">
  <a:themeElements>
    <a:clrScheme name="frontiertech">
      <a:dk1>
        <a:srgbClr val="2b2551"/>
      </a:dk1>
      <a:lt1>
        <a:srgbClr val="fefffe"/>
      </a:lt1>
      <a:dk2>
        <a:srgbClr val="a7a7a7"/>
      </a:dk2>
      <a:lt2>
        <a:srgbClr val="535353"/>
      </a:lt2>
      <a:accent1>
        <a:srgbClr val="fec736"/>
      </a:accent1>
      <a:accent2>
        <a:srgbClr val="4ca2a9"/>
      </a:accent2>
      <a:accent3>
        <a:srgbClr val="5e73ac"/>
      </a:accent3>
      <a:accent4>
        <a:srgbClr val="b68a29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frontiertech">
      <a:majorFont>
        <a:latin typeface="Calibri" pitchFamily="0" charset="1"/>
        <a:ea typeface="Calibri" pitchFamily="0" charset="1"/>
        <a:cs typeface="Calibri" pitchFamily="0" charset="1"/>
      </a:majorFont>
      <a:minorFont>
        <a:latin typeface="Helvetica" pitchFamily="0" charset="1"/>
        <a:ea typeface="Helvetica" pitchFamily="0" charset="1"/>
        <a:cs typeface="Helvetica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frontiertech">
  <a:themeElements>
    <a:clrScheme name="frontiertech">
      <a:dk1>
        <a:srgbClr val="2b2551"/>
      </a:dk1>
      <a:lt1>
        <a:srgbClr val="fefffe"/>
      </a:lt1>
      <a:dk2>
        <a:srgbClr val="a7a7a7"/>
      </a:dk2>
      <a:lt2>
        <a:srgbClr val="535353"/>
      </a:lt2>
      <a:accent1>
        <a:srgbClr val="fec736"/>
      </a:accent1>
      <a:accent2>
        <a:srgbClr val="4ca2a9"/>
      </a:accent2>
      <a:accent3>
        <a:srgbClr val="5e73ac"/>
      </a:accent3>
      <a:accent4>
        <a:srgbClr val="b68a29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frontiertech">
      <a:majorFont>
        <a:latin typeface="Calibri" pitchFamily="0" charset="1"/>
        <a:ea typeface="Calibri" pitchFamily="0" charset="1"/>
        <a:cs typeface="Calibri" pitchFamily="0" charset="1"/>
      </a:majorFont>
      <a:minorFont>
        <a:latin typeface="Helvetica" pitchFamily="0" charset="1"/>
        <a:ea typeface="Helvetica" pitchFamily="0" charset="1"/>
        <a:cs typeface="Helvetica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frontiertech">
  <a:themeElements>
    <a:clrScheme name="frontiertech">
      <a:dk1>
        <a:srgbClr val="2b2551"/>
      </a:dk1>
      <a:lt1>
        <a:srgbClr val="fefffe"/>
      </a:lt1>
      <a:dk2>
        <a:srgbClr val="a7a7a7"/>
      </a:dk2>
      <a:lt2>
        <a:srgbClr val="535353"/>
      </a:lt2>
      <a:accent1>
        <a:srgbClr val="fec736"/>
      </a:accent1>
      <a:accent2>
        <a:srgbClr val="4ca2a9"/>
      </a:accent2>
      <a:accent3>
        <a:srgbClr val="5e73ac"/>
      </a:accent3>
      <a:accent4>
        <a:srgbClr val="b68a29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frontiertech">
      <a:majorFont>
        <a:latin typeface="Calibri" pitchFamily="0" charset="1"/>
        <a:ea typeface="Calibri" pitchFamily="0" charset="1"/>
        <a:cs typeface="Calibri" pitchFamily="0" charset="1"/>
      </a:majorFont>
      <a:minorFont>
        <a:latin typeface="Helvetica" pitchFamily="0" charset="1"/>
        <a:ea typeface="Helvetica" pitchFamily="0" charset="1"/>
        <a:cs typeface="Helvetica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frontiertech">
  <a:themeElements>
    <a:clrScheme name="frontiertech">
      <a:dk1>
        <a:srgbClr val="2b2551"/>
      </a:dk1>
      <a:lt1>
        <a:srgbClr val="fefffe"/>
      </a:lt1>
      <a:dk2>
        <a:srgbClr val="a7a7a7"/>
      </a:dk2>
      <a:lt2>
        <a:srgbClr val="535353"/>
      </a:lt2>
      <a:accent1>
        <a:srgbClr val="fec736"/>
      </a:accent1>
      <a:accent2>
        <a:srgbClr val="4ca2a9"/>
      </a:accent2>
      <a:accent3>
        <a:srgbClr val="5e73ac"/>
      </a:accent3>
      <a:accent4>
        <a:srgbClr val="b68a29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frontiertech">
      <a:majorFont>
        <a:latin typeface="Calibri" pitchFamily="0" charset="1"/>
        <a:ea typeface="Calibri" pitchFamily="0" charset="1"/>
        <a:cs typeface="Calibri" pitchFamily="0" charset="1"/>
      </a:majorFont>
      <a:minorFont>
        <a:latin typeface="Helvetica" pitchFamily="0" charset="1"/>
        <a:ea typeface="Helvetica" pitchFamily="0" charset="1"/>
        <a:cs typeface="Helvetica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4.xml><?xml version="1.0" encoding="utf-8"?>
<a:theme xmlns:a="http://schemas.openxmlformats.org/drawingml/2006/main" xmlns:r="http://schemas.openxmlformats.org/officeDocument/2006/relationships" name="frontiertech">
  <a:themeElements>
    <a:clrScheme name="frontiertech">
      <a:dk1>
        <a:srgbClr val="2b2551"/>
      </a:dk1>
      <a:lt1>
        <a:srgbClr val="fefffe"/>
      </a:lt1>
      <a:dk2>
        <a:srgbClr val="a7a7a7"/>
      </a:dk2>
      <a:lt2>
        <a:srgbClr val="535353"/>
      </a:lt2>
      <a:accent1>
        <a:srgbClr val="fec736"/>
      </a:accent1>
      <a:accent2>
        <a:srgbClr val="4ca2a9"/>
      </a:accent2>
      <a:accent3>
        <a:srgbClr val="5e73ac"/>
      </a:accent3>
      <a:accent4>
        <a:srgbClr val="b68a29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frontiertech">
      <a:majorFont>
        <a:latin typeface="Calibri" pitchFamily="0" charset="1"/>
        <a:ea typeface="Calibri" pitchFamily="0" charset="1"/>
        <a:cs typeface="Calibri" pitchFamily="0" charset="1"/>
      </a:majorFont>
      <a:minorFont>
        <a:latin typeface="Helvetica" pitchFamily="0" charset="1"/>
        <a:ea typeface="Helvetica" pitchFamily="0" charset="1"/>
        <a:cs typeface="Helvetica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5.xml><?xml version="1.0" encoding="utf-8"?>
<a:theme xmlns:a="http://schemas.openxmlformats.org/drawingml/2006/main" xmlns:r="http://schemas.openxmlformats.org/officeDocument/2006/relationships" name="frontiertech">
  <a:themeElements>
    <a:clrScheme name="frontiertech">
      <a:dk1>
        <a:srgbClr val="2b2551"/>
      </a:dk1>
      <a:lt1>
        <a:srgbClr val="fefffe"/>
      </a:lt1>
      <a:dk2>
        <a:srgbClr val="a7a7a7"/>
      </a:dk2>
      <a:lt2>
        <a:srgbClr val="535353"/>
      </a:lt2>
      <a:accent1>
        <a:srgbClr val="fec736"/>
      </a:accent1>
      <a:accent2>
        <a:srgbClr val="4ca2a9"/>
      </a:accent2>
      <a:accent3>
        <a:srgbClr val="5e73ac"/>
      </a:accent3>
      <a:accent4>
        <a:srgbClr val="b68a29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frontiertech">
      <a:majorFont>
        <a:latin typeface="Calibri" pitchFamily="0" charset="1"/>
        <a:ea typeface="Calibri" pitchFamily="0" charset="1"/>
        <a:cs typeface="Calibri" pitchFamily="0" charset="1"/>
      </a:majorFont>
      <a:minorFont>
        <a:latin typeface="Helvetica" pitchFamily="0" charset="1"/>
        <a:ea typeface="Helvetica" pitchFamily="0" charset="1"/>
        <a:cs typeface="Helvetica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6.xml><?xml version="1.0" encoding="utf-8"?>
<a:theme xmlns:a="http://schemas.openxmlformats.org/drawingml/2006/main" xmlns:r="http://schemas.openxmlformats.org/officeDocument/2006/relationships" name="frontiertech">
  <a:themeElements>
    <a:clrScheme name="frontiertech">
      <a:dk1>
        <a:srgbClr val="2b2551"/>
      </a:dk1>
      <a:lt1>
        <a:srgbClr val="fefffe"/>
      </a:lt1>
      <a:dk2>
        <a:srgbClr val="a7a7a7"/>
      </a:dk2>
      <a:lt2>
        <a:srgbClr val="535353"/>
      </a:lt2>
      <a:accent1>
        <a:srgbClr val="fec736"/>
      </a:accent1>
      <a:accent2>
        <a:srgbClr val="4ca2a9"/>
      </a:accent2>
      <a:accent3>
        <a:srgbClr val="5e73ac"/>
      </a:accent3>
      <a:accent4>
        <a:srgbClr val="b68a29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frontiertech">
      <a:majorFont>
        <a:latin typeface="Calibri" pitchFamily="0" charset="1"/>
        <a:ea typeface="Calibri" pitchFamily="0" charset="1"/>
        <a:cs typeface="Calibri" pitchFamily="0" charset="1"/>
      </a:majorFont>
      <a:minorFont>
        <a:latin typeface="Helvetica" pitchFamily="0" charset="1"/>
        <a:ea typeface="Helvetica" pitchFamily="0" charset="1"/>
        <a:cs typeface="Helvetica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7.xml><?xml version="1.0" encoding="utf-8"?>
<a:theme xmlns:a="http://schemas.openxmlformats.org/drawingml/2006/main" xmlns:r="http://schemas.openxmlformats.org/officeDocument/2006/relationships" name="frontiertech">
  <a:themeElements>
    <a:clrScheme name="frontiertech">
      <a:dk1>
        <a:srgbClr val="2b2551"/>
      </a:dk1>
      <a:lt1>
        <a:srgbClr val="fefffe"/>
      </a:lt1>
      <a:dk2>
        <a:srgbClr val="a7a7a7"/>
      </a:dk2>
      <a:lt2>
        <a:srgbClr val="535353"/>
      </a:lt2>
      <a:accent1>
        <a:srgbClr val="fec736"/>
      </a:accent1>
      <a:accent2>
        <a:srgbClr val="4ca2a9"/>
      </a:accent2>
      <a:accent3>
        <a:srgbClr val="5e73ac"/>
      </a:accent3>
      <a:accent4>
        <a:srgbClr val="b68a29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frontiertech">
      <a:majorFont>
        <a:latin typeface="Calibri" pitchFamily="0" charset="1"/>
        <a:ea typeface="Calibri" pitchFamily="0" charset="1"/>
        <a:cs typeface="Calibri" pitchFamily="0" charset="1"/>
      </a:majorFont>
      <a:minorFont>
        <a:latin typeface="Helvetica" pitchFamily="0" charset="1"/>
        <a:ea typeface="Helvetica" pitchFamily="0" charset="1"/>
        <a:cs typeface="Helvetica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8.xml><?xml version="1.0" encoding="utf-8"?>
<a:theme xmlns:a="http://schemas.openxmlformats.org/drawingml/2006/main" xmlns:r="http://schemas.openxmlformats.org/officeDocument/2006/relationships" name="frontiertech">
  <a:themeElements>
    <a:clrScheme name="frontiertech">
      <a:dk1>
        <a:srgbClr val="2b2551"/>
      </a:dk1>
      <a:lt1>
        <a:srgbClr val="fefffe"/>
      </a:lt1>
      <a:dk2>
        <a:srgbClr val="a7a7a7"/>
      </a:dk2>
      <a:lt2>
        <a:srgbClr val="535353"/>
      </a:lt2>
      <a:accent1>
        <a:srgbClr val="fec736"/>
      </a:accent1>
      <a:accent2>
        <a:srgbClr val="4ca2a9"/>
      </a:accent2>
      <a:accent3>
        <a:srgbClr val="5e73ac"/>
      </a:accent3>
      <a:accent4>
        <a:srgbClr val="b68a29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frontiertech">
      <a:majorFont>
        <a:latin typeface="Calibri" pitchFamily="0" charset="1"/>
        <a:ea typeface="Calibri" pitchFamily="0" charset="1"/>
        <a:cs typeface="Calibri" pitchFamily="0" charset="1"/>
      </a:majorFont>
      <a:minorFont>
        <a:latin typeface="Helvetica" pitchFamily="0" charset="1"/>
        <a:ea typeface="Helvetica" pitchFamily="0" charset="1"/>
        <a:cs typeface="Helvetica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frontiertech">
  <a:themeElements>
    <a:clrScheme name="frontiertech">
      <a:dk1>
        <a:srgbClr val="2b2551"/>
      </a:dk1>
      <a:lt1>
        <a:srgbClr val="fefffe"/>
      </a:lt1>
      <a:dk2>
        <a:srgbClr val="a7a7a7"/>
      </a:dk2>
      <a:lt2>
        <a:srgbClr val="535353"/>
      </a:lt2>
      <a:accent1>
        <a:srgbClr val="fec736"/>
      </a:accent1>
      <a:accent2>
        <a:srgbClr val="4ca2a9"/>
      </a:accent2>
      <a:accent3>
        <a:srgbClr val="5e73ac"/>
      </a:accent3>
      <a:accent4>
        <a:srgbClr val="b68a29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frontiertech">
      <a:majorFont>
        <a:latin typeface="Calibri" pitchFamily="0" charset="1"/>
        <a:ea typeface="Calibri" pitchFamily="0" charset="1"/>
        <a:cs typeface="Calibri" pitchFamily="0" charset="1"/>
      </a:majorFont>
      <a:minorFont>
        <a:latin typeface="Helvetica" pitchFamily="0" charset="1"/>
        <a:ea typeface="Helvetica" pitchFamily="0" charset="1"/>
        <a:cs typeface="Helvetica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frontiertech">
  <a:themeElements>
    <a:clrScheme name="frontiertech">
      <a:dk1>
        <a:srgbClr val="2b2551"/>
      </a:dk1>
      <a:lt1>
        <a:srgbClr val="fefffe"/>
      </a:lt1>
      <a:dk2>
        <a:srgbClr val="a7a7a7"/>
      </a:dk2>
      <a:lt2>
        <a:srgbClr val="535353"/>
      </a:lt2>
      <a:accent1>
        <a:srgbClr val="fec736"/>
      </a:accent1>
      <a:accent2>
        <a:srgbClr val="4ca2a9"/>
      </a:accent2>
      <a:accent3>
        <a:srgbClr val="5e73ac"/>
      </a:accent3>
      <a:accent4>
        <a:srgbClr val="b68a29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frontiertech">
      <a:majorFont>
        <a:latin typeface="Calibri" pitchFamily="0" charset="1"/>
        <a:ea typeface="Calibri" pitchFamily="0" charset="1"/>
        <a:cs typeface="Calibri" pitchFamily="0" charset="1"/>
      </a:majorFont>
      <a:minorFont>
        <a:latin typeface="Helvetica" pitchFamily="0" charset="1"/>
        <a:ea typeface="Helvetica" pitchFamily="0" charset="1"/>
        <a:cs typeface="Helvetica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frontiertech">
  <a:themeElements>
    <a:clrScheme name="frontiertech">
      <a:dk1>
        <a:srgbClr val="2b2551"/>
      </a:dk1>
      <a:lt1>
        <a:srgbClr val="fefffe"/>
      </a:lt1>
      <a:dk2>
        <a:srgbClr val="a7a7a7"/>
      </a:dk2>
      <a:lt2>
        <a:srgbClr val="535353"/>
      </a:lt2>
      <a:accent1>
        <a:srgbClr val="fec736"/>
      </a:accent1>
      <a:accent2>
        <a:srgbClr val="4ca2a9"/>
      </a:accent2>
      <a:accent3>
        <a:srgbClr val="5e73ac"/>
      </a:accent3>
      <a:accent4>
        <a:srgbClr val="b68a29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frontiertech">
      <a:majorFont>
        <a:latin typeface="Calibri" pitchFamily="0" charset="1"/>
        <a:ea typeface="Calibri" pitchFamily="0" charset="1"/>
        <a:cs typeface="Calibri" pitchFamily="0" charset="1"/>
      </a:majorFont>
      <a:minorFont>
        <a:latin typeface="Helvetica" pitchFamily="0" charset="1"/>
        <a:ea typeface="Helvetica" pitchFamily="0" charset="1"/>
        <a:cs typeface="Helvetica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frontiertech">
  <a:themeElements>
    <a:clrScheme name="frontiertech">
      <a:dk1>
        <a:srgbClr val="2b2551"/>
      </a:dk1>
      <a:lt1>
        <a:srgbClr val="fefffe"/>
      </a:lt1>
      <a:dk2>
        <a:srgbClr val="a7a7a7"/>
      </a:dk2>
      <a:lt2>
        <a:srgbClr val="535353"/>
      </a:lt2>
      <a:accent1>
        <a:srgbClr val="fec736"/>
      </a:accent1>
      <a:accent2>
        <a:srgbClr val="4ca2a9"/>
      </a:accent2>
      <a:accent3>
        <a:srgbClr val="5e73ac"/>
      </a:accent3>
      <a:accent4>
        <a:srgbClr val="b68a29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frontiertech">
      <a:majorFont>
        <a:latin typeface="Calibri" pitchFamily="0" charset="1"/>
        <a:ea typeface="Calibri" pitchFamily="0" charset="1"/>
        <a:cs typeface="Calibri" pitchFamily="0" charset="1"/>
      </a:majorFont>
      <a:minorFont>
        <a:latin typeface="Helvetica" pitchFamily="0" charset="1"/>
        <a:ea typeface="Helvetica" pitchFamily="0" charset="1"/>
        <a:cs typeface="Helvetica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frontiertech">
  <a:themeElements>
    <a:clrScheme name="frontiertech">
      <a:dk1>
        <a:srgbClr val="2b2551"/>
      </a:dk1>
      <a:lt1>
        <a:srgbClr val="fefffe"/>
      </a:lt1>
      <a:dk2>
        <a:srgbClr val="a7a7a7"/>
      </a:dk2>
      <a:lt2>
        <a:srgbClr val="535353"/>
      </a:lt2>
      <a:accent1>
        <a:srgbClr val="fec736"/>
      </a:accent1>
      <a:accent2>
        <a:srgbClr val="4ca2a9"/>
      </a:accent2>
      <a:accent3>
        <a:srgbClr val="5e73ac"/>
      </a:accent3>
      <a:accent4>
        <a:srgbClr val="b68a29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frontiertech">
      <a:majorFont>
        <a:latin typeface="Calibri" pitchFamily="0" charset="1"/>
        <a:ea typeface="Calibri" pitchFamily="0" charset="1"/>
        <a:cs typeface="Calibri" pitchFamily="0" charset="1"/>
      </a:majorFont>
      <a:minorFont>
        <a:latin typeface="Helvetica" pitchFamily="0" charset="1"/>
        <a:ea typeface="Helvetica" pitchFamily="0" charset="1"/>
        <a:cs typeface="Helvetica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frontiertech">
  <a:themeElements>
    <a:clrScheme name="frontiertech">
      <a:dk1>
        <a:srgbClr val="2b2551"/>
      </a:dk1>
      <a:lt1>
        <a:srgbClr val="fefffe"/>
      </a:lt1>
      <a:dk2>
        <a:srgbClr val="a7a7a7"/>
      </a:dk2>
      <a:lt2>
        <a:srgbClr val="535353"/>
      </a:lt2>
      <a:accent1>
        <a:srgbClr val="fec736"/>
      </a:accent1>
      <a:accent2>
        <a:srgbClr val="4ca2a9"/>
      </a:accent2>
      <a:accent3>
        <a:srgbClr val="5e73ac"/>
      </a:accent3>
      <a:accent4>
        <a:srgbClr val="b68a29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frontiertech">
      <a:majorFont>
        <a:latin typeface="Calibri" pitchFamily="0" charset="1"/>
        <a:ea typeface="Calibri" pitchFamily="0" charset="1"/>
        <a:cs typeface="Calibri" pitchFamily="0" charset="1"/>
      </a:majorFont>
      <a:minorFont>
        <a:latin typeface="Helvetica" pitchFamily="0" charset="1"/>
        <a:ea typeface="Helvetica" pitchFamily="0" charset="1"/>
        <a:cs typeface="Helvetica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9A02BA3BD6C54284F20B51199E6706" ma:contentTypeVersion="17" ma:contentTypeDescription="Create a new document." ma:contentTypeScope="" ma:versionID="c98d0228abce7754384ebe83b64f5abe">
  <xsd:schema xmlns:xsd="http://www.w3.org/2001/XMLSchema" xmlns:xs="http://www.w3.org/2001/XMLSchema" xmlns:p="http://schemas.microsoft.com/office/2006/metadata/properties" xmlns:ns2="6259e846-8b77-4076-b7b3-191dee427045" xmlns:ns3="97847797-b717-4ffb-b5fd-2a237f853cda" targetNamespace="http://schemas.microsoft.com/office/2006/metadata/properties" ma:root="true" ma:fieldsID="6e2117bc6268b3a71bdab3243b1b5906" ns2:_="" ns3:_="">
    <xsd:import namespace="6259e846-8b77-4076-b7b3-191dee427045"/>
    <xsd:import namespace="97847797-b717-4ffb-b5fd-2a237f853c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SearchProperties" minOccurs="0"/>
                <xsd:element ref="ns2:_Flow_SignoffStatus" minOccurs="0"/>
                <xsd:element ref="ns2:Time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59e846-8b77-4076-b7b3-191dee4270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f8ebb0a5-c57d-4c3a-bec7-8a38252dd05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Flow_SignoffStatus" ma:index="22" nillable="true" ma:displayName="Sign-off status" ma:internalName="Sign_x002d_off_x0020_status">
      <xsd:simpleType>
        <xsd:restriction base="dms:Text"/>
      </xsd:simpleType>
    </xsd:element>
    <xsd:element name="Time" ma:index="23" nillable="true" ma:displayName="Time" ma:format="DateOnly" ma:indexed="true" ma:internalName="Time">
      <xsd:simpleType>
        <xsd:restriction base="dms:DateTime"/>
      </xsd:simpleType>
    </xsd:element>
    <xsd:element name="MediaServiceBillingMetadata" ma:index="24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847797-b717-4ffb-b5fd-2a237f853cda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c1c6c02b-ebe2-4c4d-aa1a-1071032b151f}" ma:internalName="TaxCatchAll" ma:showField="CatchAllData" ma:web="97847797-b717-4ffb-b5fd-2a237f853cd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7847797-b717-4ffb-b5fd-2a237f853cda" xsi:nil="true"/>
    <lcf76f155ced4ddcb4097134ff3c332f xmlns="6259e846-8b77-4076-b7b3-191dee427045">
      <Terms xmlns="http://schemas.microsoft.com/office/infopath/2007/PartnerControls"/>
    </lcf76f155ced4ddcb4097134ff3c332f>
    <SharedWithUsers xmlns="97847797-b717-4ffb-b5fd-2a237f853cda">
      <UserInfo>
        <DisplayName>Yawen Liu</DisplayName>
        <AccountId>199</AccountId>
        <AccountType/>
      </UserInfo>
    </SharedWithUsers>
    <_Flow_SignoffStatus xmlns="6259e846-8b77-4076-b7b3-191dee427045" xsi:nil="true"/>
    <Time xmlns="6259e846-8b77-4076-b7b3-191dee42704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C708245-87D3-4681-A12F-8891E23D58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259e846-8b77-4076-b7b3-191dee427045"/>
    <ds:schemaRef ds:uri="97847797-b717-4ffb-b5fd-2a237f853cd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22449C5-8A7C-4DDF-8BBD-9834F5F8D2B3}">
  <ds:schemaRefs>
    <ds:schemaRef ds:uri="6259e846-8b77-4076-b7b3-191dee427045"/>
    <ds:schemaRef ds:uri="97847797-b717-4ffb-b5fd-2a237f853cd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2FFB1A3-86F8-4D83-B399-9B6D5E293C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Application>LibreOffice/24.2.7.2$Linux_X86_64 LibreOffice_project/420$Build-2</Application>
  <AppVersion>15.0000</AppVersion>
  <Words>76</Words>
  <Paragraphs>21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2025-09-05T20:50:39Z</dcterms:modified>
  <cp:revision>18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0x0101007E9A02BA3BD6C54284F20B51199E6706</vt:lpwstr>
  </property>
  <property fmtid="{D5CDD505-2E9C-101B-9397-08002B2CF9AE}" pid="3" name="MediaServiceImageTags">
    <vt:lpwstr/>
  </property>
  <property fmtid="{D5CDD505-2E9C-101B-9397-08002B2CF9AE}" pid="4" name="Notes">
    <vt:i4>7</vt:i4>
  </property>
  <property fmtid="{D5CDD505-2E9C-101B-9397-08002B2CF9AE}" pid="5" name="PresentationFormat">
    <vt:lpwstr>Widescreen</vt:lpwstr>
  </property>
  <property fmtid="{D5CDD505-2E9C-101B-9397-08002B2CF9AE}" pid="6" name="Slides">
    <vt:i4>10</vt:i4>
  </property>
</Properties>
</file>