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36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8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8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0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B5D5-1376-4F23-B7D4-19BD5B34E20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E17A-0827-41A2-95DB-94AFD49C2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34DA-CA9D-4982-BF07-3AC463F2D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23357A-3434-49C5-A08C-FFBEA1C22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texto, colorido, foto, muitos&#10;&#10;Descrição gerada automaticamente">
            <a:extLst>
              <a:ext uri="{FF2B5EF4-FFF2-40B4-BE49-F238E27FC236}">
                <a16:creationId xmlns:a16="http://schemas.microsoft.com/office/drawing/2014/main" id="{CD4EA3AD-946C-4F38-8AC8-C5A62525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4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E11674D-593F-4C14-9136-6ED0DA05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8C3C900-F0D6-412B-A956-7938A3EE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4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1BB684-62B7-425C-9615-89DF9EF0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7A1FDE12-26C7-4346-AADB-4AFF47DA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E34C0DB-477C-416A-AF96-5613E384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94BD32C-BF14-42AF-B4A6-73DFE725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949EED0-F056-4F44-B09C-F159267E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F89070B-2B32-49CE-B9C4-A9FD847E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5CD799-42C5-4641-AD2D-6EF1FB69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Texto&#10;&#10;Descrição gerada automaticamente">
            <a:extLst>
              <a:ext uri="{FF2B5EF4-FFF2-40B4-BE49-F238E27FC236}">
                <a16:creationId xmlns:a16="http://schemas.microsoft.com/office/drawing/2014/main" id="{2EC1F255-7992-4111-ABBD-E1F2A702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C0485EB-6811-4523-B879-FEC2E1AB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824A07E9-49F2-4F8E-94B8-016D537C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Apresentação na tela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José</dc:creator>
  <cp:lastModifiedBy>Matheus José</cp:lastModifiedBy>
  <cp:revision>1</cp:revision>
  <dcterms:created xsi:type="dcterms:W3CDTF">2024-05-14T18:05:29Z</dcterms:created>
  <dcterms:modified xsi:type="dcterms:W3CDTF">2024-05-14T18:13:25Z</dcterms:modified>
</cp:coreProperties>
</file>