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EAACC7-3B3F-47D1-959A-EF58926E955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1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8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004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31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21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734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660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604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8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0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50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65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98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59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7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75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4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3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95177EBB-CFE5-4956-BEF9-46051963B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5"/>
            <a:ext cx="12192000" cy="68562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2B1246B-BFF7-432E-91F4-BD5976CDA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4" name="Picture 3" descr="Une image contenant texte, objet d’extérieur, laser&#10;&#10;Description générée automatiquement">
            <a:extLst>
              <a:ext uri="{FF2B5EF4-FFF2-40B4-BE49-F238E27FC236}">
                <a16:creationId xmlns:a16="http://schemas.microsoft.com/office/drawing/2014/main" id="{A2054807-C64C-2705-5EAF-7EE21BEF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177" r="1" b="11570"/>
          <a:stretch/>
        </p:blipFill>
        <p:spPr>
          <a:xfrm>
            <a:off x="486137" y="486352"/>
            <a:ext cx="11227443" cy="5877900"/>
          </a:xfrm>
          <a:prstGeom prst="rect">
            <a:avLst/>
          </a:prstGeom>
        </p:spPr>
      </p:pic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A8AD5635-2280-43AD-B912-ABA456022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70123" y="3594428"/>
            <a:ext cx="8138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C6BCF18-14D6-4F32-8F14-1BDDACB6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C4174C-462C-F452-23E4-FE20AAD24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403" y="1113698"/>
            <a:ext cx="8229600" cy="2345264"/>
          </a:xfrm>
        </p:spPr>
        <p:txBody>
          <a:bodyPr>
            <a:normAutofit/>
          </a:bodyPr>
          <a:lstStyle/>
          <a:p>
            <a:r>
              <a:rPr lang="fr-FR" sz="7200">
                <a:solidFill>
                  <a:schemeClr val="bg1"/>
                </a:solidFill>
              </a:rPr>
              <a:t>Exobiologie et apparition de la vie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DC316F-2261-CDB9-5867-FD5C20EA2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3003" y="3729894"/>
            <a:ext cx="7772400" cy="13208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Un prototype par Ziegeltrum Joffrey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E0B2C4-662B-49D2-9347-AE3E1A3FD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6762" y="2"/>
            <a:ext cx="658368" cy="6856213"/>
            <a:chOff x="5756762" y="2"/>
            <a:chExt cx="658368" cy="6856213"/>
          </a:xfrm>
        </p:grpSpPr>
        <p:sp useBgFill="1">
          <p:nvSpPr>
            <p:cNvPr id="18" name="Rounded Rectangle 20">
              <a:extLst>
                <a:ext uri="{FF2B5EF4-FFF2-40B4-BE49-F238E27FC236}">
                  <a16:creationId xmlns:a16="http://schemas.microsoft.com/office/drawing/2014/main" id="{0198DF46-6765-4000-86C1-DE523729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63086" y="426382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A51A0C6-8760-4900-9C84-407DA025B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sp useBgFill="1">
          <p:nvSpPr>
            <p:cNvPr id="20" name="Rounded Rectangle 23">
              <a:extLst>
                <a:ext uri="{FF2B5EF4-FFF2-40B4-BE49-F238E27FC236}">
                  <a16:creationId xmlns:a16="http://schemas.microsoft.com/office/drawing/2014/main" id="{733FE318-0DA3-4162-95B3-12B2C6C43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63086" y="5769570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7669D81-1C5E-4899-B0ED-9CB1D8CDB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448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47C940C-BCEA-4B94-ADAB-E5DF93AD2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43355E07-D27F-496A-A202-82B978528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BE8173-1154-4FFD-A647-BE335D1B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72EFA8A-6EE3-4B25-873B-F4CED905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8C03B2B-142C-4AD5-8F21-0FC939548A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6FAF349-1EBC-4906-8CCB-C668CAE690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5541360-9082-4D4C-A106-460B85E98C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CD3F185-C374-0FF7-885F-C67992215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fr-FR" sz="2400"/>
              <a:t>Problématique et objectif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9A63C7-BCAC-464C-B7D5-9A713B4CA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140A7A-B754-CF09-FB06-4357311CB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fr-FR" sz="1600"/>
              <a:t>Vulgariser</a:t>
            </a:r>
          </a:p>
          <a:p>
            <a:pPr algn="ctr"/>
            <a:r>
              <a:rPr lang="fr-FR" sz="1600"/>
              <a:t>Ludifier</a:t>
            </a:r>
          </a:p>
          <a:p>
            <a:pPr algn="ctr"/>
            <a:r>
              <a:rPr lang="fr-FR" sz="1600"/>
              <a:t>Tablette / mobile / web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AFEB0E-C683-0C1A-8A5E-9E350A5FF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533" y="982131"/>
            <a:ext cx="4893735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9905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6E1520-2FF6-4854-9AF4-AEF2311B5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BA5D1594-F7BA-4C1C-9385-FD09BD2A6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51BC212-81ED-4D4F-A9E1-FE62C9B06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2993D6C-D352-4196-8909-21BFE9863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52BDAD-556E-4C4C-B776-FD44D9082A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6D91A09-3DF6-490E-955F-8671B86A1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EAA77F7-514B-46E6-980A-60EF524833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E6B07B8-1D26-176B-5C58-386EFD02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400"/>
              <a:t>Exobiologie et apparition de la vie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D0FF6F-093D-47AB-9CBA-8BBEF7F73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chien, mammifère&#10;&#10;Description générée automatiquement">
            <a:extLst>
              <a:ext uri="{FF2B5EF4-FFF2-40B4-BE49-F238E27FC236}">
                <a16:creationId xmlns:a16="http://schemas.microsoft.com/office/drawing/2014/main" id="{EFBE9FD8-77FA-61CE-7125-D27862F746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857" y="1410208"/>
            <a:ext cx="4526428" cy="385878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63510C-FF2B-41B2-AEFC-A952A7507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91D23D-2036-585F-2E61-3CA87EE81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fr-FR" dirty="0"/>
              <a:t>Conditions</a:t>
            </a:r>
          </a:p>
          <a:p>
            <a:r>
              <a:rPr lang="fr-FR" dirty="0"/>
              <a:t>Astres autres</a:t>
            </a:r>
          </a:p>
          <a:p>
            <a:r>
              <a:rPr lang="fr-FR" dirty="0"/>
              <a:t>Evolution</a:t>
            </a:r>
          </a:p>
        </p:txBody>
      </p:sp>
    </p:spTree>
    <p:extLst>
      <p:ext uri="{BB962C8B-B14F-4D97-AF65-F5344CB8AC3E}">
        <p14:creationId xmlns:p14="http://schemas.microsoft.com/office/powerpoint/2010/main" val="288275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1AFF647-AFBE-4055-A249-EA788BD82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34" name="Rectangle 33">
              <a:extLst>
                <a:ext uri="{FF2B5EF4-FFF2-40B4-BE49-F238E27FC236}">
                  <a16:creationId xmlns:a16="http://schemas.microsoft.com/office/drawing/2014/main" id="{CBB9B58B-0F91-4CE3-8712-D6E48449B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9B83624-0193-46A1-97E7-047D404D7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A2049C70-BE30-487E-AE0C-D52B2C13BD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398F5D8-5FE6-48FB-A8F9-7DF578DADF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E5ECC402-CF72-413F-B151-7C2E0AFF0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6B9D2F1B-EF83-4F83-9914-2B2FD44B6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3467F18-D779-B586-6415-2FFD7DEF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564" y="982132"/>
            <a:ext cx="4667015" cy="1303867"/>
          </a:xfrm>
        </p:spPr>
        <p:txBody>
          <a:bodyPr>
            <a:normAutofit/>
          </a:bodyPr>
          <a:lstStyle/>
          <a:p>
            <a:r>
              <a:rPr lang="fr-FR"/>
              <a:t>Concept</a:t>
            </a:r>
            <a:endParaRPr lang="fr-FR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006051-81FA-41A1-BECF-CD96EE07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92391" y="2400639"/>
            <a:ext cx="4023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745360-16D3-0901-64D9-16A8F11C2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4673373" cy="3318936"/>
          </a:xfrm>
        </p:spPr>
        <p:txBody>
          <a:bodyPr>
            <a:normAutofit/>
          </a:bodyPr>
          <a:lstStyle/>
          <a:p>
            <a:r>
              <a:rPr lang="fr-FR" sz="1800"/>
              <a:t>Exploration / recherche</a:t>
            </a:r>
          </a:p>
          <a:p>
            <a:r>
              <a:rPr lang="fr-FR" sz="1800"/>
              <a:t>Analyse de monde</a:t>
            </a:r>
          </a:p>
          <a:p>
            <a:r>
              <a:rPr lang="fr-FR" sz="1800"/>
              <a:t>Terraformation</a:t>
            </a:r>
          </a:p>
          <a:p>
            <a:r>
              <a:rPr lang="fr-FR" sz="1800"/>
              <a:t>Observations et influence</a:t>
            </a:r>
          </a:p>
          <a:p>
            <a:r>
              <a:rPr lang="fr-FR" sz="1800"/>
              <a:t>Développement</a:t>
            </a:r>
          </a:p>
          <a:p>
            <a:r>
              <a:rPr lang="fr-FR" sz="1800"/>
              <a:t>Décalage situationnel </a:t>
            </a:r>
          </a:p>
        </p:txBody>
      </p:sp>
      <p:pic>
        <p:nvPicPr>
          <p:cNvPr id="7" name="Image 6" descr="Une image contenant texte, graphiques vectoriels, clipart&#10;&#10;Description générée automatiquement">
            <a:extLst>
              <a:ext uri="{FF2B5EF4-FFF2-40B4-BE49-F238E27FC236}">
                <a16:creationId xmlns:a16="http://schemas.microsoft.com/office/drawing/2014/main" id="{76E6C58F-0A9D-37CC-3889-6D307A4883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85" y="1521711"/>
            <a:ext cx="2254829" cy="1595292"/>
          </a:xfrm>
          <a:prstGeom prst="rect">
            <a:avLst/>
          </a:prstGeom>
        </p:spPr>
      </p:pic>
      <p:pic>
        <p:nvPicPr>
          <p:cNvPr id="9" name="Image 8" descr="Une image contenant texte, capture d’écran, carte de visite&#10;&#10;Description générée automatiquement">
            <a:extLst>
              <a:ext uri="{FF2B5EF4-FFF2-40B4-BE49-F238E27FC236}">
                <a16:creationId xmlns:a16="http://schemas.microsoft.com/office/drawing/2014/main" id="{7FF688FA-1C93-3162-C1D0-1A9EE1D6E9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11" y="3778630"/>
            <a:ext cx="2254703" cy="1595203"/>
          </a:xfrm>
          <a:prstGeom prst="rect">
            <a:avLst/>
          </a:prstGeom>
        </p:spPr>
      </p:pic>
      <p:pic>
        <p:nvPicPr>
          <p:cNvPr id="5" name="Image 4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70BFCD70-B160-1969-134B-19DD455D51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859" y="2023907"/>
            <a:ext cx="2254829" cy="283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6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47C940C-BCEA-4B94-ADAB-E5DF93AD2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43355E07-D27F-496A-A202-82B978528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BE8173-1154-4FFD-A647-BE335D1B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72EFA8A-6EE3-4B25-873B-F4CED905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8C03B2B-142C-4AD5-8F21-0FC939548A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6FAF349-1EBC-4906-8CCB-C668CAE690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5541360-9082-4D4C-A106-460B85E98C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5C7ADD4-1078-9AEB-CEB0-6246F11C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fr-FR" sz="2400"/>
              <a:t>Inputs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9A63C7-BCAC-464C-B7D5-9A713B4CA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8BC71-FF16-C703-9B27-F6553434B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fr-FR" sz="1600"/>
              <a:t>Clique / tactile</a:t>
            </a:r>
          </a:p>
          <a:p>
            <a:pPr algn="ctr"/>
            <a:r>
              <a:rPr lang="fr-FR" sz="1600"/>
              <a:t>Mini jeux simples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C4E9647-B019-F0F1-F3A8-C8405E8C93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8" y="1719790"/>
            <a:ext cx="5469466" cy="3418416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66125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11FE44B-46D1-485F-88E0-F790CE42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57D4B92A-5EF4-4B95-8004-943EE0628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C93532B-75B6-4775-9B2B-2064D71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A6CE258-75E4-4B8E-9C2C-620A11F97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8AEEA47-89DA-4860-87E2-DC953998E6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5DDD0F81-BADD-46AE-BDB8-65D419C01D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8A4150D-E0D7-4796-8DF9-4BB3BA13E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3FF9A93-A431-218E-3FBC-EC8EF52B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fr-FR" sz="2400"/>
              <a:t>Développement futur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72FA93-03B0-4857-8946-E04C5E7E2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828310-BE55-FC79-8C71-EDBF088AB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fr-FR" sz="1600" dirty="0"/>
              <a:t>Influence des milieux</a:t>
            </a:r>
          </a:p>
          <a:p>
            <a:pPr algn="ctr"/>
            <a:r>
              <a:rPr lang="fr-FR" sz="1600" dirty="0"/>
              <a:t>Eliminations d’</a:t>
            </a:r>
            <a:r>
              <a:rPr lang="fr-FR" sz="1600" dirty="0" err="1"/>
              <a:t>éspèces</a:t>
            </a:r>
            <a:endParaRPr lang="fr-FR" sz="1600" dirty="0"/>
          </a:p>
          <a:p>
            <a:pPr algn="ctr"/>
            <a:r>
              <a:rPr lang="fr-FR" sz="1600" dirty="0"/>
              <a:t>Sélection naturelle</a:t>
            </a:r>
          </a:p>
          <a:p>
            <a:pPr algn="ctr"/>
            <a:r>
              <a:rPr lang="fr-FR" sz="1600" dirty="0"/>
              <a:t>Catastrophes naturelles</a:t>
            </a:r>
          </a:p>
        </p:txBody>
      </p:sp>
      <p:pic>
        <p:nvPicPr>
          <p:cNvPr id="5" name="Image 4" descr="Une image contenant plante&#10;&#10;Description générée automatiquement">
            <a:extLst>
              <a:ext uri="{FF2B5EF4-FFF2-40B4-BE49-F238E27FC236}">
                <a16:creationId xmlns:a16="http://schemas.microsoft.com/office/drawing/2014/main" id="{0F3773CC-80D1-4071-6BB7-F8650B9637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0" r="-1" b="-1"/>
          <a:stretch/>
        </p:blipFill>
        <p:spPr>
          <a:xfrm>
            <a:off x="5418668" y="982131"/>
            <a:ext cx="5469466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72070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11FE44B-46D1-485F-88E0-F790CE42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7" name="Rectangle 16">
              <a:extLst>
                <a:ext uri="{FF2B5EF4-FFF2-40B4-BE49-F238E27FC236}">
                  <a16:creationId xmlns:a16="http://schemas.microsoft.com/office/drawing/2014/main" id="{57D4B92A-5EF4-4B95-8004-943EE0628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93532B-75B6-4775-9B2B-2064D71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CA6CE258-75E4-4B8E-9C2C-620A11F97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8AEEA47-89DA-4860-87E2-DC953998E6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5DDD0F81-BADD-46AE-BDB8-65D419C01D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8A4150D-E0D7-4796-8DF9-4BB3BA13E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7139FF2-1072-1953-818C-231C6566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fr-FR" sz="2400"/>
              <a:t>Merci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72FA93-03B0-4857-8946-E04C5E7E2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0DAC29-418B-DDB1-1ABE-675992D4A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endParaRPr lang="fr-FR" sz="1600"/>
          </a:p>
        </p:txBody>
      </p:sp>
      <p:pic>
        <p:nvPicPr>
          <p:cNvPr id="5" name="Picture 4" descr="Nourriture sur une table">
            <a:extLst>
              <a:ext uri="{FF2B5EF4-FFF2-40B4-BE49-F238E27FC236}">
                <a16:creationId xmlns:a16="http://schemas.microsoft.com/office/drawing/2014/main" id="{283F6CAE-BB10-A696-107B-1B4AD8EB15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98" r="12700" b="2"/>
          <a:stretch/>
        </p:blipFill>
        <p:spPr>
          <a:xfrm>
            <a:off x="5418668" y="982131"/>
            <a:ext cx="5469466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199656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71</TotalTime>
  <Words>64</Words>
  <Application>Microsoft Office PowerPoint</Application>
  <PresentationFormat>Grand écran</PresentationFormat>
  <Paragraphs>26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Organique</vt:lpstr>
      <vt:lpstr>Exobiologie et apparition de la vie</vt:lpstr>
      <vt:lpstr>Problématique et objectif</vt:lpstr>
      <vt:lpstr>Exobiologie et apparition de la vie</vt:lpstr>
      <vt:lpstr>Concept</vt:lpstr>
      <vt:lpstr>Inputs</vt:lpstr>
      <vt:lpstr>Développement futur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Exobiologie et apparition de la vie</dc:title>
  <dc:creator>Joffrey Ziegeltrum</dc:creator>
  <cp:lastModifiedBy>Joffrey Ziegeltrum</cp:lastModifiedBy>
  <cp:revision>2</cp:revision>
  <dcterms:created xsi:type="dcterms:W3CDTF">2022-06-24T13:18:36Z</dcterms:created>
  <dcterms:modified xsi:type="dcterms:W3CDTF">2022-06-24T14:30:18Z</dcterms:modified>
</cp:coreProperties>
</file>