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19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4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73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9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6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2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16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9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00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97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51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3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8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C7D8-6798-4250-BD68-F68C058FA876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F048EE-A52C-458B-ADC3-BF6721205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D75F6-5650-45E2-94AC-DD08CACF8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Gestion du stress par le </a:t>
            </a:r>
            <a:r>
              <a:rPr lang="fr-FR" dirty="0" err="1">
                <a:solidFill>
                  <a:schemeClr val="tx1"/>
                </a:solidFill>
              </a:rPr>
              <a:t>Serious</a:t>
            </a:r>
            <a:r>
              <a:rPr lang="fr-FR" dirty="0">
                <a:solidFill>
                  <a:schemeClr val="tx1"/>
                </a:solidFill>
              </a:rPr>
              <a:t> Game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B71179-9C59-4D03-9FA5-5397A0A9B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Examen du 1</a:t>
            </a:r>
            <a:r>
              <a:rPr lang="fr-FR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trimestre 2019-2020</a:t>
            </a:r>
          </a:p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Ziegeltrum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Joffrey</a:t>
            </a:r>
          </a:p>
        </p:txBody>
      </p:sp>
    </p:spTree>
    <p:extLst>
      <p:ext uri="{BB962C8B-B14F-4D97-AF65-F5344CB8AC3E}">
        <p14:creationId xmlns:p14="http://schemas.microsoft.com/office/powerpoint/2010/main" val="378945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E7B6E4B-86FF-4158-B2B7-5BCC14B5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18CE9-D156-4FAF-8629-18173939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Demande d’un 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traitant du stress</a:t>
            </a:r>
          </a:p>
          <a:p>
            <a:r>
              <a:rPr lang="fr-FR" dirty="0"/>
              <a:t>Plusieurs thèmes disponibles</a:t>
            </a:r>
          </a:p>
          <a:p>
            <a:pPr lvl="1"/>
            <a:r>
              <a:rPr lang="fr-FR" dirty="0"/>
              <a:t>Management</a:t>
            </a:r>
          </a:p>
          <a:p>
            <a:pPr lvl="1"/>
            <a:r>
              <a:rPr lang="fr-FR" dirty="0"/>
              <a:t>Formation</a:t>
            </a:r>
          </a:p>
          <a:p>
            <a:pPr lvl="1"/>
            <a:r>
              <a:rPr lang="fr-FR" dirty="0"/>
              <a:t>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47651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C92EED6-11BC-4BCB-8283-AE058031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Applications existantes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7CAB2-9B3B-49B8-932A-F2948192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Evaluation de stress</a:t>
            </a:r>
          </a:p>
          <a:p>
            <a:r>
              <a:rPr lang="fr-FR" dirty="0"/>
              <a:t>Stimulation sonore</a:t>
            </a:r>
          </a:p>
          <a:p>
            <a:r>
              <a:rPr lang="fr-FR" dirty="0"/>
              <a:t>Gestion du sommeil</a:t>
            </a:r>
          </a:p>
          <a:p>
            <a:r>
              <a:rPr lang="fr-FR" dirty="0"/>
              <a:t>Détente et méditation</a:t>
            </a:r>
          </a:p>
          <a:p>
            <a:r>
              <a:rPr lang="fr-FR" dirty="0"/>
              <a:t>Suppression/contrôle du stress</a:t>
            </a:r>
          </a:p>
        </p:txBody>
      </p:sp>
    </p:spTree>
    <p:extLst>
      <p:ext uri="{BB962C8B-B14F-4D97-AF65-F5344CB8AC3E}">
        <p14:creationId xmlns:p14="http://schemas.microsoft.com/office/powerpoint/2010/main" val="301866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9BEB8CB-1A5C-4F92-9F1C-8D265853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Management: gestion du stress/gestion de la pression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D7D21-5162-4EE8-93B9-3EA67EDFF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Apprendre à gérer les imprévues</a:t>
            </a:r>
          </a:p>
          <a:p>
            <a:r>
              <a:rPr lang="fr-FR" dirty="0"/>
              <a:t>Apprendre à gérer la surcharge de travail</a:t>
            </a:r>
          </a:p>
        </p:txBody>
      </p:sp>
    </p:spTree>
    <p:extLst>
      <p:ext uri="{BB962C8B-B14F-4D97-AF65-F5344CB8AC3E}">
        <p14:creationId xmlns:p14="http://schemas.microsoft.com/office/powerpoint/2010/main" val="346495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A15F4-BB8E-4514-922B-FFD68895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Projet: </a:t>
            </a:r>
            <a:r>
              <a:rPr lang="fr-FR" dirty="0" err="1">
                <a:solidFill>
                  <a:schemeClr val="tx1"/>
                </a:solidFill>
              </a:rPr>
              <a:t>Grab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Quest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9DDA5-0156-4D56-9E8B-55D2A3A5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FR" dirty="0"/>
              <a:t>Récupération d’objet</a:t>
            </a:r>
          </a:p>
          <a:p>
            <a:r>
              <a:rPr lang="fr-FR" dirty="0"/>
              <a:t>Environnement 2D</a:t>
            </a:r>
          </a:p>
          <a:p>
            <a:r>
              <a:rPr lang="fr-FR" dirty="0"/>
              <a:t>Comportement variable</a:t>
            </a:r>
          </a:p>
          <a:p>
            <a:r>
              <a:rPr lang="fr-FR" dirty="0"/>
              <a:t>Pas d’échec possible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176488-CBCA-43B0-864F-617DB83C6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9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543E4F-292A-4A36-9111-D6889FAC9425}"/>
              </a:ext>
            </a:extLst>
          </p:cNvPr>
          <p:cNvSpPr txBox="1"/>
          <p:nvPr/>
        </p:nvSpPr>
        <p:spPr>
          <a:xfrm>
            <a:off x="677334" y="6248400"/>
            <a:ext cx="425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Spore, Développer par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Maxis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sortie le 4 Mars 2008</a:t>
            </a:r>
          </a:p>
        </p:txBody>
      </p:sp>
    </p:spTree>
    <p:extLst>
      <p:ext uri="{BB962C8B-B14F-4D97-AF65-F5344CB8AC3E}">
        <p14:creationId xmlns:p14="http://schemas.microsoft.com/office/powerpoint/2010/main" val="16664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0EF3575-4BF8-46D9-9E0C-47A9E4F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Effets désirés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C13C9-48CE-4288-A048-B88736AF1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Ne pas se faire engloutir par la masse de travail</a:t>
            </a:r>
          </a:p>
          <a:p>
            <a:r>
              <a:rPr lang="fr-FR" dirty="0"/>
              <a:t>Traiter les informations</a:t>
            </a:r>
          </a:p>
          <a:p>
            <a:r>
              <a:rPr lang="fr-FR" dirty="0"/>
              <a:t>Improvisation</a:t>
            </a:r>
          </a:p>
          <a:p>
            <a:r>
              <a:rPr lang="fr-FR" dirty="0"/>
              <a:t>Adaptation à l’inattendue</a:t>
            </a:r>
          </a:p>
        </p:txBody>
      </p:sp>
    </p:spTree>
    <p:extLst>
      <p:ext uri="{BB962C8B-B14F-4D97-AF65-F5344CB8AC3E}">
        <p14:creationId xmlns:p14="http://schemas.microsoft.com/office/powerpoint/2010/main" val="423292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FC742-7E45-4921-A637-0EC6B1EE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>
                <a:solidFill>
                  <a:schemeClr val="tx1"/>
                </a:solidFill>
              </a:rPr>
              <a:t>Environnement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B24A789-B571-47B6-B88C-2E741883D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18" y="1000326"/>
            <a:ext cx="4644852" cy="261302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C18EFB-D04A-400E-9660-F68F5F2E3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37374"/>
            <a:ext cx="4714043" cy="26516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56F1BA-7CB6-4B37-8808-D685BFBB54D4}"/>
              </a:ext>
            </a:extLst>
          </p:cNvPr>
          <p:cNvSpPr txBox="1"/>
          <p:nvPr/>
        </p:nvSpPr>
        <p:spPr>
          <a:xfrm>
            <a:off x="4660777" y="3571474"/>
            <a:ext cx="4414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Rebel Galaxy, Double Dame Games, 20 Octobre 2015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2A7657-5099-43EE-AB21-17545409EA21}"/>
              </a:ext>
            </a:extLst>
          </p:cNvPr>
          <p:cNvSpPr txBox="1"/>
          <p:nvPr/>
        </p:nvSpPr>
        <p:spPr>
          <a:xfrm>
            <a:off x="662210" y="6447146"/>
            <a:ext cx="248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Synthwave, Rage.com</a:t>
            </a:r>
          </a:p>
        </p:txBody>
      </p:sp>
    </p:spTree>
    <p:extLst>
      <p:ext uri="{BB962C8B-B14F-4D97-AF65-F5344CB8AC3E}">
        <p14:creationId xmlns:p14="http://schemas.microsoft.com/office/powerpoint/2010/main" val="78989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AF88B-A4DA-4A02-9DDA-75B410A1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Prototype: une chose à la fois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A937CE82-8793-45E8-9A13-00E1611C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Inspiration “</a:t>
            </a:r>
            <a:r>
              <a:rPr lang="en-US" dirty="0" err="1"/>
              <a:t>Shoot’em</a:t>
            </a:r>
            <a:r>
              <a:rPr lang="en-US" dirty="0"/>
              <a:t> up”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5FF3A4C-0EA2-4A9C-BC5B-E2FC9FA9B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8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140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Gestion du stress par le Serious Game</vt:lpstr>
      <vt:lpstr>Problématique</vt:lpstr>
      <vt:lpstr>Applications existantes</vt:lpstr>
      <vt:lpstr>Management: gestion du stress/gestion de la pression</vt:lpstr>
      <vt:lpstr>Projet: Grab Quest</vt:lpstr>
      <vt:lpstr>Effets désirés</vt:lpstr>
      <vt:lpstr>Environnement</vt:lpstr>
      <vt:lpstr>Prototype: une chose à la fois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du stress par le Serious Game</dc:title>
  <dc:creator>Joffrey</dc:creator>
  <cp:lastModifiedBy>Joffrey</cp:lastModifiedBy>
  <cp:revision>4</cp:revision>
  <dcterms:created xsi:type="dcterms:W3CDTF">2019-12-12T13:31:26Z</dcterms:created>
  <dcterms:modified xsi:type="dcterms:W3CDTF">2019-12-13T13:16:29Z</dcterms:modified>
</cp:coreProperties>
</file>