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CB66-CDF8-4665-95EF-2FA59A5C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Clim sur STM32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689D40-480F-49F3-A321-B418F632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Jacques MONNIER</a:t>
            </a:r>
          </a:p>
          <a:p>
            <a:r>
              <a:rPr lang="fr-FR" dirty="0"/>
              <a:t>https://github.com/ZeJackOfSpades/Projet-STM32</a:t>
            </a:r>
          </a:p>
        </p:txBody>
      </p:sp>
    </p:spTree>
    <p:extLst>
      <p:ext uri="{BB962C8B-B14F-4D97-AF65-F5344CB8AC3E}">
        <p14:creationId xmlns:p14="http://schemas.microsoft.com/office/powerpoint/2010/main" val="31870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2F7D-D2A4-4BFE-913D-6591835B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DADB1-785E-448C-A4D8-CDD84E06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Récupérer la température avec un capteur I2C.</a:t>
            </a:r>
          </a:p>
          <a:p>
            <a:r>
              <a:rPr lang="fr-FR" dirty="0"/>
              <a:t>Afficher la température sur un afficheur 7 segments qui communique via le SPI</a:t>
            </a:r>
          </a:p>
          <a:p>
            <a:r>
              <a:rPr lang="fr-FR" dirty="0"/>
              <a:t>A partir d’une certaine température, il faudra déclencher le moteur (PWM) pour refroidir.</a:t>
            </a:r>
          </a:p>
          <a:p>
            <a:r>
              <a:rPr lang="fr-FR" dirty="0"/>
              <a:t>Si la température est critique, il faudra faire sonner l’alarme (buzzer en PWM)</a:t>
            </a:r>
          </a:p>
          <a:p>
            <a:r>
              <a:rPr lang="fr-FR" dirty="0"/>
              <a:t>Une gestion avec les 4 boutons contrôlera la consigne en température et la vitesse du moteur</a:t>
            </a:r>
          </a:p>
          <a:p>
            <a:r>
              <a:rPr lang="fr-FR" dirty="0"/>
              <a:t>Les résultats pourrons être communiqué par UART vers le PC pour le retour d’information.</a:t>
            </a:r>
          </a:p>
          <a:p>
            <a:r>
              <a:rPr lang="fr-FR" dirty="0"/>
              <a:t>Un bouton URGENCE forcera le démarrage du moteur.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6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5AD19-96A9-4DC6-AE3B-DA18E594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10B73-C434-455F-A7A0-784E8573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 I2C</a:t>
            </a:r>
          </a:p>
          <a:p>
            <a:r>
              <a:rPr lang="fr-FR" dirty="0"/>
              <a:t>1 SPI</a:t>
            </a:r>
          </a:p>
          <a:p>
            <a:r>
              <a:rPr lang="fr-FR" dirty="0"/>
              <a:t>1 </a:t>
            </a:r>
            <a:r>
              <a:rPr lang="fr-FR" dirty="0" err="1"/>
              <a:t>timer</a:t>
            </a:r>
            <a:r>
              <a:rPr lang="fr-FR" dirty="0"/>
              <a:t> avec IT toutes les secondes</a:t>
            </a:r>
          </a:p>
          <a:p>
            <a:r>
              <a:rPr lang="fr-FR" dirty="0"/>
              <a:t>1 </a:t>
            </a:r>
            <a:r>
              <a:rPr lang="fr-FR" dirty="0" err="1"/>
              <a:t>timer</a:t>
            </a:r>
            <a:r>
              <a:rPr lang="fr-FR" dirty="0"/>
              <a:t> avec 2 channels pour la génération de 2 PWM</a:t>
            </a:r>
          </a:p>
          <a:p>
            <a:pPr lvl="1"/>
            <a:r>
              <a:rPr lang="fr-FR" dirty="0"/>
              <a:t>PWM pour le buzzer</a:t>
            </a:r>
          </a:p>
          <a:p>
            <a:pPr lvl="1"/>
            <a:r>
              <a:rPr lang="fr-FR" dirty="0"/>
              <a:t>PWM pour le moteur</a:t>
            </a:r>
          </a:p>
          <a:p>
            <a:r>
              <a:rPr lang="fr-FR" dirty="0"/>
              <a:t>1 USART2</a:t>
            </a:r>
          </a:p>
          <a:p>
            <a:r>
              <a:rPr lang="fr-FR" dirty="0"/>
              <a:t>(6 GPIO IT) + 1 GPIO pour le NSS du SPI </a:t>
            </a:r>
          </a:p>
        </p:txBody>
      </p:sp>
    </p:spTree>
    <p:extLst>
      <p:ext uri="{BB962C8B-B14F-4D97-AF65-F5344CB8AC3E}">
        <p14:creationId xmlns:p14="http://schemas.microsoft.com/office/powerpoint/2010/main" val="128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E1B93-24E9-4A18-B94E-CA791FB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interactions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1394E-0D4C-41B4-9098-5890EDD45BA8}"/>
              </a:ext>
            </a:extLst>
          </p:cNvPr>
          <p:cNvSpPr/>
          <p:nvPr/>
        </p:nvSpPr>
        <p:spPr>
          <a:xfrm>
            <a:off x="4861249" y="3429000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C73D3-5DB3-4FDD-9785-34B34D4F4E27}"/>
              </a:ext>
            </a:extLst>
          </p:cNvPr>
          <p:cNvSpPr/>
          <p:nvPr/>
        </p:nvSpPr>
        <p:spPr>
          <a:xfrm>
            <a:off x="1922105" y="350361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</a:t>
            </a:r>
          </a:p>
          <a:p>
            <a:pPr algn="ctr"/>
            <a:r>
              <a:rPr lang="fr-FR" dirty="0"/>
              <a:t>Capteur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25E27-274D-4D85-954B-F60CBCBCC8A7}"/>
              </a:ext>
            </a:extLst>
          </p:cNvPr>
          <p:cNvSpPr/>
          <p:nvPr/>
        </p:nvSpPr>
        <p:spPr>
          <a:xfrm>
            <a:off x="1922104" y="4729033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Afficheur 7 </a:t>
            </a:r>
            <a:r>
              <a:rPr lang="fr-FR" dirty="0" err="1"/>
              <a:t>seg</a:t>
            </a:r>
            <a:r>
              <a:rPr lang="fr-FR" dirty="0"/>
              <a:t> 4 digits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60D24-3875-43DF-8C8B-41FA6DE06D42}"/>
              </a:ext>
            </a:extLst>
          </p:cNvPr>
          <p:cNvSpPr/>
          <p:nvPr/>
        </p:nvSpPr>
        <p:spPr>
          <a:xfrm>
            <a:off x="8465974" y="3578224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Buzzer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004A6-F109-4FEB-A563-1ED2BFD578E9}"/>
              </a:ext>
            </a:extLst>
          </p:cNvPr>
          <p:cNvSpPr/>
          <p:nvPr/>
        </p:nvSpPr>
        <p:spPr>
          <a:xfrm>
            <a:off x="8465973" y="4850297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52966-5196-467D-B88C-4C2E89F22173}"/>
              </a:ext>
            </a:extLst>
          </p:cNvPr>
          <p:cNvSpPr/>
          <p:nvPr/>
        </p:nvSpPr>
        <p:spPr>
          <a:xfrm>
            <a:off x="4996542" y="2271938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Utilisateur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E9F1A0A-C024-4031-B5CC-E095B34ABEF6}"/>
              </a:ext>
            </a:extLst>
          </p:cNvPr>
          <p:cNvGrpSpPr/>
          <p:nvPr/>
        </p:nvGrpSpPr>
        <p:grpSpPr>
          <a:xfrm>
            <a:off x="4371390" y="4754579"/>
            <a:ext cx="2500606" cy="1889807"/>
            <a:chOff x="5190929" y="4705091"/>
            <a:chExt cx="2500606" cy="188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88D0-453B-4A70-808C-D3E1D711F3F0}"/>
                </a:ext>
              </a:extLst>
            </p:cNvPr>
            <p:cNvSpPr/>
            <p:nvPr/>
          </p:nvSpPr>
          <p:spPr>
            <a:xfrm>
              <a:off x="6441231" y="5624448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26A0EB-3DBD-4FDC-A50E-356D5DFAF040}"/>
                </a:ext>
              </a:extLst>
            </p:cNvPr>
            <p:cNvSpPr/>
            <p:nvPr/>
          </p:nvSpPr>
          <p:spPr>
            <a:xfrm>
              <a:off x="5190929" y="5620140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30605-9626-41C2-BE0C-4C8A1DCD2D4F}"/>
                </a:ext>
              </a:extLst>
            </p:cNvPr>
            <p:cNvSpPr/>
            <p:nvPr/>
          </p:nvSpPr>
          <p:spPr>
            <a:xfrm>
              <a:off x="6441232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3A69EA-1C16-48A9-B7A9-27568BA04BCD}"/>
                </a:ext>
              </a:extLst>
            </p:cNvPr>
            <p:cNvSpPr/>
            <p:nvPr/>
          </p:nvSpPr>
          <p:spPr>
            <a:xfrm>
              <a:off x="5190929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76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27</TotalTime>
  <Words>178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Concis</vt:lpstr>
      <vt:lpstr>Projet Clim sur STM32</vt:lpstr>
      <vt:lpstr>CAHIER DES CHARGES</vt:lpstr>
      <vt:lpstr>INTERFACES</vt:lpstr>
      <vt:lpstr>Diagramme des interactions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Monnier</dc:creator>
  <cp:lastModifiedBy>Jacques Monnier</cp:lastModifiedBy>
  <cp:revision>19</cp:revision>
  <dcterms:created xsi:type="dcterms:W3CDTF">2019-12-07T07:52:25Z</dcterms:created>
  <dcterms:modified xsi:type="dcterms:W3CDTF">2019-12-07T08:23:32Z</dcterms:modified>
</cp:coreProperties>
</file>