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280" autoAdjust="0"/>
  </p:normalViewPr>
  <p:slideViewPr>
    <p:cSldViewPr snapToGrid="0">
      <p:cViewPr varScale="1">
        <p:scale>
          <a:sx n="71" d="100"/>
          <a:sy n="71" d="100"/>
        </p:scale>
        <p:origin x="3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0425F-BB30-41C3-A714-35FA039FA646}" type="datetimeFigureOut">
              <a:rPr lang="fr-FR" smtClean="0"/>
              <a:t>07/12/2019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005FE-E1BF-4D50-A5F2-5F8A1A85433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22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fr-FR" dirty="0"/>
              <a:t>Flèche marron (affiche la vitesse du moteur qu’on a configuré)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005FE-E1BF-4D50-A5F2-5F8A1A854337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90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1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1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36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7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0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1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1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4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3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96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CCB66-CDF8-4665-95EF-2FA59A5C9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Clim sur STM32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689D40-480F-49F3-A321-B418F6327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Jacques MONNIER</a:t>
            </a:r>
          </a:p>
          <a:p>
            <a:r>
              <a:rPr lang="fr-FR" dirty="0"/>
              <a:t>https://github.com/ZeJackOfSpades/Projet-STM32</a:t>
            </a:r>
          </a:p>
        </p:txBody>
      </p:sp>
      <p:pic>
        <p:nvPicPr>
          <p:cNvPr id="6" name="887cba8a-f799-4d8e-ada8-daf4a6b8948b" descr="Image">
            <a:extLst>
              <a:ext uri="{FF2B5EF4-FFF2-40B4-BE49-F238E27FC236}">
                <a16:creationId xmlns:a16="http://schemas.microsoft.com/office/drawing/2014/main" id="{DBDE4B39-9AA1-4011-B95D-6E49B668D8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389" y="141343"/>
            <a:ext cx="3358950" cy="2429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06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72F7D-D2A4-4BFE-913D-6591835B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DADB1-785E-448C-A4D8-CDD84E063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Récupérer la température avec un capteur I2C.</a:t>
            </a:r>
          </a:p>
          <a:p>
            <a:r>
              <a:rPr lang="fr-FR" dirty="0"/>
              <a:t>Afficher la température sur un afficheur 7 segments qui communique via le SPI</a:t>
            </a:r>
          </a:p>
          <a:p>
            <a:r>
              <a:rPr lang="fr-FR" dirty="0"/>
              <a:t>A partir d’une certaine température, il faudra déclencher le moteur (PWM) pour refroidir.</a:t>
            </a:r>
          </a:p>
          <a:p>
            <a:r>
              <a:rPr lang="fr-FR" dirty="0"/>
              <a:t>Si la température est critique, il faudra faire sonner l’alarme (buzzer en PWM)</a:t>
            </a:r>
          </a:p>
          <a:p>
            <a:r>
              <a:rPr lang="fr-FR" dirty="0"/>
              <a:t>Une gestion avec les 4 boutons contrôlera la consigne en température et la vitesse du moteur</a:t>
            </a:r>
          </a:p>
          <a:p>
            <a:r>
              <a:rPr lang="fr-FR" dirty="0"/>
              <a:t>Les résultats pourrons être communiqué par USART vers le PC pour le retour d’information.</a:t>
            </a:r>
          </a:p>
          <a:p>
            <a:r>
              <a:rPr lang="fr-FR" dirty="0"/>
              <a:t>Un bouton URGENCE forcera le démarrage du moteur en vitesse max.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64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5AD19-96A9-4DC6-AE3B-DA18E594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10B73-C434-455F-A7A0-784E8573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1 I2C</a:t>
            </a:r>
          </a:p>
          <a:p>
            <a:r>
              <a:rPr lang="fr-FR" dirty="0"/>
              <a:t>1 SPI</a:t>
            </a:r>
          </a:p>
          <a:p>
            <a:r>
              <a:rPr lang="fr-FR" dirty="0"/>
              <a:t>1 timer avec IT toutes les secondes</a:t>
            </a:r>
          </a:p>
          <a:p>
            <a:r>
              <a:rPr lang="fr-FR" dirty="0"/>
              <a:t>1 timer avec 2 channels pour la génération de 2 PWM</a:t>
            </a:r>
          </a:p>
          <a:p>
            <a:pPr lvl="1"/>
            <a:r>
              <a:rPr lang="fr-FR" dirty="0"/>
              <a:t>PWM pour le buzzer </a:t>
            </a:r>
          </a:p>
          <a:p>
            <a:pPr lvl="1"/>
            <a:r>
              <a:rPr lang="fr-FR" dirty="0"/>
              <a:t>PWM pour le moteur</a:t>
            </a:r>
          </a:p>
          <a:p>
            <a:r>
              <a:rPr lang="fr-FR" dirty="0"/>
              <a:t>1 USART</a:t>
            </a:r>
          </a:p>
          <a:p>
            <a:r>
              <a:rPr lang="fr-FR" dirty="0"/>
              <a:t>(6 GPIO IT) dont 5 boutons + 1 GPIO pour le NSS du SPI </a:t>
            </a:r>
          </a:p>
        </p:txBody>
      </p:sp>
    </p:spTree>
    <p:extLst>
      <p:ext uri="{BB962C8B-B14F-4D97-AF65-F5344CB8AC3E}">
        <p14:creationId xmlns:p14="http://schemas.microsoft.com/office/powerpoint/2010/main" val="12820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E1B93-24E9-4A18-B94E-CA791FB5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DES INTERACTIONS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1394E-0D4C-41B4-9098-5890EDD45BA8}"/>
              </a:ext>
            </a:extLst>
          </p:cNvPr>
          <p:cNvSpPr/>
          <p:nvPr/>
        </p:nvSpPr>
        <p:spPr>
          <a:xfrm>
            <a:off x="7820307" y="3354388"/>
            <a:ext cx="1520890" cy="1119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MCU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C73D3-5DB3-4FDD-9785-34B34D4F4E27}"/>
              </a:ext>
            </a:extLst>
          </p:cNvPr>
          <p:cNvSpPr/>
          <p:nvPr/>
        </p:nvSpPr>
        <p:spPr>
          <a:xfrm>
            <a:off x="387916" y="3450238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</a:t>
            </a:r>
          </a:p>
          <a:p>
            <a:pPr algn="ctr"/>
            <a:r>
              <a:rPr lang="fr-FR" dirty="0"/>
              <a:t>Capteur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25E27-274D-4D85-954B-F60CBCBCC8A7}"/>
              </a:ext>
            </a:extLst>
          </p:cNvPr>
          <p:cNvSpPr/>
          <p:nvPr/>
        </p:nvSpPr>
        <p:spPr>
          <a:xfrm>
            <a:off x="754944" y="5440362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Afficheur 7 seg 4 digits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60D24-3875-43DF-8C8B-41FA6DE06D42}"/>
              </a:ext>
            </a:extLst>
          </p:cNvPr>
          <p:cNvSpPr/>
          <p:nvPr/>
        </p:nvSpPr>
        <p:spPr>
          <a:xfrm>
            <a:off x="2698046" y="5440362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Buzzer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004A6-F109-4FEB-A563-1ED2BFD578E9}"/>
              </a:ext>
            </a:extLst>
          </p:cNvPr>
          <p:cNvSpPr/>
          <p:nvPr/>
        </p:nvSpPr>
        <p:spPr>
          <a:xfrm>
            <a:off x="10053037" y="3414691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552966-5196-467D-B88C-4C2E89F22173}"/>
              </a:ext>
            </a:extLst>
          </p:cNvPr>
          <p:cNvSpPr/>
          <p:nvPr/>
        </p:nvSpPr>
        <p:spPr>
          <a:xfrm>
            <a:off x="7955600" y="1915356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Bouton Utilisateur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E9F1A0A-C024-4031-B5CC-E095B34ABEF6}"/>
              </a:ext>
            </a:extLst>
          </p:cNvPr>
          <p:cNvGrpSpPr/>
          <p:nvPr/>
        </p:nvGrpSpPr>
        <p:grpSpPr>
          <a:xfrm>
            <a:off x="4843494" y="2969351"/>
            <a:ext cx="2216962" cy="1675446"/>
            <a:chOff x="5190929" y="4705091"/>
            <a:chExt cx="2500606" cy="18898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DA88D0-453B-4A70-808C-D3E1D711F3F0}"/>
                </a:ext>
              </a:extLst>
            </p:cNvPr>
            <p:cNvSpPr/>
            <p:nvPr/>
          </p:nvSpPr>
          <p:spPr>
            <a:xfrm>
              <a:off x="6441231" y="5624448"/>
              <a:ext cx="1250303" cy="97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BTN4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26A0EB-3DBD-4FDC-A50E-356D5DFAF040}"/>
                </a:ext>
              </a:extLst>
            </p:cNvPr>
            <p:cNvSpPr/>
            <p:nvPr/>
          </p:nvSpPr>
          <p:spPr>
            <a:xfrm>
              <a:off x="5190929" y="5620140"/>
              <a:ext cx="1250303" cy="97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BTN3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A30605-9626-41C2-BE0C-4C8A1DCD2D4F}"/>
                </a:ext>
              </a:extLst>
            </p:cNvPr>
            <p:cNvSpPr/>
            <p:nvPr/>
          </p:nvSpPr>
          <p:spPr>
            <a:xfrm>
              <a:off x="6441232" y="4705091"/>
              <a:ext cx="1250303" cy="97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BTN2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3A69EA-1C16-48A9-B7A9-27568BA04BCD}"/>
                </a:ext>
              </a:extLst>
            </p:cNvPr>
            <p:cNvSpPr/>
            <p:nvPr/>
          </p:nvSpPr>
          <p:spPr>
            <a:xfrm>
              <a:off x="5190929" y="4705091"/>
              <a:ext cx="1250303" cy="97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BTN1</a:t>
              </a:r>
            </a:p>
          </p:txBody>
        </p:sp>
      </p:grp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B29025C-3672-4B6F-9DBE-32E517AEFE53}"/>
              </a:ext>
            </a:extLst>
          </p:cNvPr>
          <p:cNvCxnSpPr>
            <a:cxnSpLocks/>
          </p:cNvCxnSpPr>
          <p:nvPr/>
        </p:nvCxnSpPr>
        <p:spPr>
          <a:xfrm>
            <a:off x="7060455" y="3627986"/>
            <a:ext cx="759852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B6B6D5C-6667-4454-93CB-55DE803D121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060455" y="4214611"/>
            <a:ext cx="759851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7F04D-B4CB-4CC7-A8F3-3A78524D5BC6}"/>
              </a:ext>
            </a:extLst>
          </p:cNvPr>
          <p:cNvSpPr/>
          <p:nvPr/>
        </p:nvSpPr>
        <p:spPr>
          <a:xfrm>
            <a:off x="2562753" y="3375626"/>
            <a:ext cx="1520890" cy="1119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MCU</a:t>
            </a:r>
          </a:p>
          <a:p>
            <a:pPr algn="ctr"/>
            <a:r>
              <a:rPr lang="fr-FR" sz="2800" dirty="0"/>
              <a:t>(BIS)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6BB2D54-381D-47C3-8CB5-4BA2F4BBB6BF}"/>
              </a:ext>
            </a:extLst>
          </p:cNvPr>
          <p:cNvCxnSpPr>
            <a:cxnSpLocks/>
          </p:cNvCxnSpPr>
          <p:nvPr/>
        </p:nvCxnSpPr>
        <p:spPr>
          <a:xfrm>
            <a:off x="9377212" y="3472803"/>
            <a:ext cx="675825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07EBA76-3341-4CA2-88EC-78C063DC83D2}"/>
              </a:ext>
            </a:extLst>
          </p:cNvPr>
          <p:cNvCxnSpPr>
            <a:cxnSpLocks/>
          </p:cNvCxnSpPr>
          <p:nvPr/>
        </p:nvCxnSpPr>
        <p:spPr>
          <a:xfrm>
            <a:off x="9377212" y="3846424"/>
            <a:ext cx="675825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13384E4-49E5-45D5-B35D-28BBADE991FF}"/>
              </a:ext>
            </a:extLst>
          </p:cNvPr>
          <p:cNvCxnSpPr>
            <a:cxnSpLocks/>
          </p:cNvCxnSpPr>
          <p:nvPr/>
        </p:nvCxnSpPr>
        <p:spPr>
          <a:xfrm flipH="1" flipV="1">
            <a:off x="4070449" y="3653993"/>
            <a:ext cx="773045" cy="4594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168EB9D-452C-431A-9670-4BD6178E8AF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112332" y="4210792"/>
            <a:ext cx="731162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38A0F62-5E40-4422-93F6-12BF1C41C6DC}"/>
              </a:ext>
            </a:extLst>
          </p:cNvPr>
          <p:cNvCxnSpPr>
            <a:cxnSpLocks/>
          </p:cNvCxnSpPr>
          <p:nvPr/>
        </p:nvCxnSpPr>
        <p:spPr>
          <a:xfrm flipH="1">
            <a:off x="1638219" y="3617123"/>
            <a:ext cx="895845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F799438-BC66-4626-A8C9-9020169E168E}"/>
              </a:ext>
            </a:extLst>
          </p:cNvPr>
          <p:cNvCxnSpPr>
            <a:cxnSpLocks/>
          </p:cNvCxnSpPr>
          <p:nvPr/>
        </p:nvCxnSpPr>
        <p:spPr>
          <a:xfrm flipH="1">
            <a:off x="1638219" y="4220320"/>
            <a:ext cx="895845" cy="13776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368B868-6D2D-4405-AA8F-1C152F9356B4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8580752" y="2885806"/>
            <a:ext cx="0" cy="4685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2600624-EFFC-4B2C-88FD-D0888FF37C24}"/>
              </a:ext>
            </a:extLst>
          </p:cNvPr>
          <p:cNvCxnSpPr>
            <a:cxnSpLocks/>
          </p:cNvCxnSpPr>
          <p:nvPr/>
        </p:nvCxnSpPr>
        <p:spPr>
          <a:xfrm flipV="1">
            <a:off x="9341197" y="3644278"/>
            <a:ext cx="711840" cy="1430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72FAC05D-8FE5-4949-B4F4-C5FE92A84230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1638219" y="3935463"/>
            <a:ext cx="924534" cy="0"/>
          </a:xfrm>
          <a:prstGeom prst="straightConnector1">
            <a:avLst/>
          </a:prstGeom>
          <a:ln w="476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2F4A6BA-8AB1-48A2-A9BA-972918892B55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1380096" y="4495300"/>
            <a:ext cx="1943102" cy="945062"/>
          </a:xfrm>
          <a:prstGeom prst="straightConnector1">
            <a:avLst/>
          </a:prstGeom>
          <a:ln w="476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59A49195-05AC-4A2A-BE2C-366AC3ECA30F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3323198" y="4495300"/>
            <a:ext cx="0" cy="945062"/>
          </a:xfrm>
          <a:prstGeom prst="straightConnector1">
            <a:avLst/>
          </a:prstGeom>
          <a:ln w="476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6FCD6E9-B6AE-40F7-93F6-2CC3CD95A2C6}"/>
              </a:ext>
            </a:extLst>
          </p:cNvPr>
          <p:cNvSpPr/>
          <p:nvPr/>
        </p:nvSpPr>
        <p:spPr>
          <a:xfrm>
            <a:off x="2833340" y="1915356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Sortie Console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5927BBE-EA3A-409F-A2F4-4F913C105E7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323198" y="2885806"/>
            <a:ext cx="0" cy="489820"/>
          </a:xfrm>
          <a:prstGeom prst="straightConnector1">
            <a:avLst/>
          </a:prstGeom>
          <a:ln w="476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20FF2CC-DA45-45FE-8C7D-AFF610E913F0}"/>
              </a:ext>
            </a:extLst>
          </p:cNvPr>
          <p:cNvCxnSpPr/>
          <p:nvPr/>
        </p:nvCxnSpPr>
        <p:spPr>
          <a:xfrm flipH="1">
            <a:off x="9341197" y="4065476"/>
            <a:ext cx="711840" cy="0"/>
          </a:xfrm>
          <a:prstGeom prst="straightConnector1">
            <a:avLst/>
          </a:prstGeom>
          <a:ln w="508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93DE77A9-179F-4EEE-94FB-BC47A1C35C3D}"/>
              </a:ext>
            </a:extLst>
          </p:cNvPr>
          <p:cNvCxnSpPr>
            <a:cxnSpLocks/>
          </p:cNvCxnSpPr>
          <p:nvPr/>
        </p:nvCxnSpPr>
        <p:spPr>
          <a:xfrm rot="10800000">
            <a:off x="4068374" y="2245793"/>
            <a:ext cx="3715919" cy="1165839"/>
          </a:xfrm>
          <a:prstGeom prst="bentConnector3">
            <a:avLst>
              <a:gd name="adj1" fmla="val 9516"/>
            </a:avLst>
          </a:prstGeom>
          <a:ln w="508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A50F6FC1-8AE9-40BB-A276-65920B1D4215}"/>
              </a:ext>
            </a:extLst>
          </p:cNvPr>
          <p:cNvSpPr txBox="1"/>
          <p:nvPr/>
        </p:nvSpPr>
        <p:spPr>
          <a:xfrm>
            <a:off x="2247415" y="2935431"/>
            <a:ext cx="137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TIM2 (1s)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001E668-F437-4925-8895-9160D396F616}"/>
              </a:ext>
            </a:extLst>
          </p:cNvPr>
          <p:cNvSpPr txBox="1"/>
          <p:nvPr/>
        </p:nvSpPr>
        <p:spPr>
          <a:xfrm>
            <a:off x="3880227" y="5586040"/>
            <a:ext cx="192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TIM3 </a:t>
            </a:r>
            <a:r>
              <a:rPr lang="fr-FR" dirty="0" err="1"/>
              <a:t>channel</a:t>
            </a:r>
            <a:r>
              <a:rPr lang="fr-FR" dirty="0"/>
              <a:t> 2 (PWM)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181FFBE-551E-4ADA-B5BA-E3167762567A}"/>
              </a:ext>
            </a:extLst>
          </p:cNvPr>
          <p:cNvSpPr txBox="1"/>
          <p:nvPr/>
        </p:nvSpPr>
        <p:spPr>
          <a:xfrm>
            <a:off x="9468727" y="4495300"/>
            <a:ext cx="194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TIM3 </a:t>
            </a:r>
            <a:r>
              <a:rPr lang="fr-FR" dirty="0" err="1"/>
              <a:t>channel</a:t>
            </a:r>
            <a:r>
              <a:rPr lang="fr-FR" dirty="0"/>
              <a:t> 1 (PWM)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1DE661D-62F7-4E09-BB3B-4362077DC2F4}"/>
              </a:ext>
            </a:extLst>
          </p:cNvPr>
          <p:cNvSpPr txBox="1"/>
          <p:nvPr/>
        </p:nvSpPr>
        <p:spPr>
          <a:xfrm>
            <a:off x="1376448" y="4836150"/>
            <a:ext cx="53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SPI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E700D34-0C18-41FD-B558-BF655B980168}"/>
              </a:ext>
            </a:extLst>
          </p:cNvPr>
          <p:cNvSpPr txBox="1"/>
          <p:nvPr/>
        </p:nvSpPr>
        <p:spPr>
          <a:xfrm>
            <a:off x="1436043" y="3135970"/>
            <a:ext cx="63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I2C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A72CEAE-C3C1-4711-B75E-93B58B6A1302}"/>
              </a:ext>
            </a:extLst>
          </p:cNvPr>
          <p:cNvSpPr txBox="1"/>
          <p:nvPr/>
        </p:nvSpPr>
        <p:spPr>
          <a:xfrm>
            <a:off x="7208088" y="4616318"/>
            <a:ext cx="194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GPIOs EXT_IT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34A6D8F-1A64-4548-9F29-60F932160C8B}"/>
              </a:ext>
            </a:extLst>
          </p:cNvPr>
          <p:cNvSpPr txBox="1"/>
          <p:nvPr/>
        </p:nvSpPr>
        <p:spPr>
          <a:xfrm>
            <a:off x="3471061" y="4615788"/>
            <a:ext cx="166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GPIOs EXT_IT</a:t>
            </a:r>
          </a:p>
        </p:txBody>
      </p:sp>
    </p:spTree>
    <p:extLst>
      <p:ext uri="{BB962C8B-B14F-4D97-AF65-F5344CB8AC3E}">
        <p14:creationId xmlns:p14="http://schemas.microsoft.com/office/powerpoint/2010/main" val="243076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B0B54-766D-4F18-AF00-4BD3AB9C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AMELIORATIONS ET IDEES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FAAA8-ECC3-44A3-ADF2-447189FD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Optimisation du code</a:t>
            </a:r>
          </a:p>
          <a:p>
            <a:r>
              <a:rPr lang="fr-FR" dirty="0"/>
              <a:t>Gestion automatique de la vitesse du moteur en fonction de la température</a:t>
            </a:r>
          </a:p>
          <a:p>
            <a:r>
              <a:rPr lang="fr-FR" dirty="0"/>
              <a:t>Gérer les températures négatives (complément à 2)</a:t>
            </a:r>
          </a:p>
          <a:p>
            <a:r>
              <a:rPr lang="fr-FR" dirty="0"/>
              <a:t>Indice de la vitesse du moteur avec les 8 LED</a:t>
            </a:r>
          </a:p>
          <a:p>
            <a:r>
              <a:rPr lang="fr-FR" dirty="0"/>
              <a:t>Etc.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911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79</TotalTime>
  <Words>268</Words>
  <Application>Microsoft Office PowerPoint</Application>
  <PresentationFormat>Grand écran</PresentationFormat>
  <Paragraphs>50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Concis</vt:lpstr>
      <vt:lpstr>Projet Clim sur STM32</vt:lpstr>
      <vt:lpstr>CAHIER DES CHARGES</vt:lpstr>
      <vt:lpstr>INTERFACES</vt:lpstr>
      <vt:lpstr>DIAGRAMME DES INTERACTIONS</vt:lpstr>
      <vt:lpstr>AMELIORATIONS ET IDEES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Jacques Monnier</dc:creator>
  <cp:lastModifiedBy>Jacques Monnier</cp:lastModifiedBy>
  <cp:revision>71</cp:revision>
  <dcterms:created xsi:type="dcterms:W3CDTF">2019-12-07T07:52:25Z</dcterms:created>
  <dcterms:modified xsi:type="dcterms:W3CDTF">2019-12-07T10:39:45Z</dcterms:modified>
</cp:coreProperties>
</file>