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CCB66-CDF8-4665-95EF-2FA59A5C9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689D40-480F-49F3-A321-B418F6327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069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Jacques Monnier</dc:creator>
  <cp:lastModifiedBy>Jacques Monnier</cp:lastModifiedBy>
  <cp:revision>1</cp:revision>
  <dcterms:created xsi:type="dcterms:W3CDTF">2019-12-07T07:52:25Z</dcterms:created>
  <dcterms:modified xsi:type="dcterms:W3CDTF">2019-12-07T07:53:17Z</dcterms:modified>
</cp:coreProperties>
</file>