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23" r:id="rId2"/>
    <p:sldId id="32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3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3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43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4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3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3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5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6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0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43B4-22A7-466E-9F79-2F37D5FB7A7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3084" y="2792144"/>
            <a:ext cx="6046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换届大会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65462" y="1601756"/>
            <a:ext cx="301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2022</a:t>
            </a:r>
            <a:endParaRPr lang="zh-CN" altLang="en-US" sz="54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34972" y="4158564"/>
            <a:ext cx="1762238" cy="35168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ym typeface="+mn-lt"/>
              </a:rPr>
              <a:t>计算机协会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PA-文本框 50">
            <a:extLst>
              <a:ext uri="{FF2B5EF4-FFF2-40B4-BE49-F238E27FC236}">
                <a16:creationId xmlns:a16="http://schemas.microsoft.com/office/drawing/2014/main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97973" y="3708825"/>
            <a:ext cx="5036234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Computer science association of Guangdong Pharmaceutical University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1612248" y="-1149369"/>
            <a:ext cx="5197712" cy="5197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5475717" y="2265884"/>
            <a:ext cx="5475963" cy="54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5" grpId="0" animBg="1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5" grpId="0" animBg="1"/>
          <p:bldP spid="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1164" y="970386"/>
            <a:ext cx="6046013" cy="463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候选人：</a:t>
            </a:r>
            <a:endParaRPr lang="en-US" altLang="zh-CN" sz="32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会长：</a:t>
            </a:r>
            <a:r>
              <a:rPr lang="zh-CN" altLang="en-US" sz="2800" dirty="0">
                <a:solidFill>
                  <a:srgbClr val="21273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杨宇豪</a:t>
            </a:r>
            <a:endParaRPr lang="en-US" altLang="zh-CN" sz="2800" dirty="0">
              <a:solidFill>
                <a:srgbClr val="21273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副会长：</a:t>
            </a:r>
            <a:r>
              <a:rPr lang="zh-CN" altLang="en-US" sz="2800" dirty="0">
                <a:solidFill>
                  <a:srgbClr val="21273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游慧</a:t>
            </a:r>
            <a:endParaRPr lang="en-US" altLang="zh-CN" sz="2800" dirty="0">
              <a:solidFill>
                <a:srgbClr val="21273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技术部：</a:t>
            </a:r>
            <a:r>
              <a:rPr lang="zh-CN" altLang="en-US" sz="2800" dirty="0">
                <a:solidFill>
                  <a:srgbClr val="21273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欧镇杰，李嘉，梁豪基</a:t>
            </a:r>
            <a:endParaRPr lang="en-US" altLang="zh-CN" sz="2800" dirty="0">
              <a:solidFill>
                <a:srgbClr val="21273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宣传部：</a:t>
            </a:r>
            <a:r>
              <a:rPr lang="zh-CN" altLang="en-US" sz="2800" dirty="0">
                <a:solidFill>
                  <a:srgbClr val="21273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余咏茵</a:t>
            </a:r>
            <a:endParaRPr lang="en-US" altLang="zh-CN" sz="2800" dirty="0">
              <a:solidFill>
                <a:srgbClr val="21273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秘书部：</a:t>
            </a:r>
            <a:r>
              <a:rPr lang="zh-CN" altLang="en-US" sz="2800" dirty="0">
                <a:solidFill>
                  <a:srgbClr val="21273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叶颖欣</a:t>
            </a:r>
            <a:endParaRPr lang="en-US" altLang="zh-CN" sz="2800" dirty="0">
              <a:solidFill>
                <a:srgbClr val="21273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数模部：</a:t>
            </a:r>
            <a:r>
              <a:rPr lang="zh-CN" altLang="en-US" sz="2800" dirty="0">
                <a:solidFill>
                  <a:srgbClr val="21273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阮文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64896" y="5929124"/>
            <a:ext cx="1762238" cy="35168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ym typeface="+mn-lt"/>
              </a:rPr>
              <a:t>计算机协会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PA-文本框 50">
            <a:extLst>
              <a:ext uri="{FF2B5EF4-FFF2-40B4-BE49-F238E27FC236}">
                <a16:creationId xmlns:a16="http://schemas.microsoft.com/office/drawing/2014/main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54292" y="5556525"/>
            <a:ext cx="5036234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Computer science association of Guangdong Pharmaceutical University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056743" y="-1670478"/>
            <a:ext cx="5197712" cy="5197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5721523" y="2472361"/>
            <a:ext cx="5475963" cy="54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58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方正正黑简体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K</dc:creator>
  <cp:lastModifiedBy>Z K</cp:lastModifiedBy>
  <cp:revision>6</cp:revision>
  <dcterms:created xsi:type="dcterms:W3CDTF">2022-03-09T04:29:47Z</dcterms:created>
  <dcterms:modified xsi:type="dcterms:W3CDTF">2022-06-18T10:26:29Z</dcterms:modified>
</cp:coreProperties>
</file>