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323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5" d="100"/>
          <a:sy n="75" d="100"/>
        </p:scale>
        <p:origin x="1440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43B4-22A7-466E-9F79-2F37D5FB7A7F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7454-BE21-4209-8E10-CB8C19FBEA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03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43B4-22A7-466E-9F79-2F37D5FB7A7F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7454-BE21-4209-8E10-CB8C19FBEA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744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43B4-22A7-466E-9F79-2F37D5FB7A7F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7454-BE21-4209-8E10-CB8C19FBEA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537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9434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43B4-22A7-466E-9F79-2F37D5FB7A7F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7454-BE21-4209-8E10-CB8C19FBEA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546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43B4-22A7-466E-9F79-2F37D5FB7A7F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7454-BE21-4209-8E10-CB8C19FBEA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938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43B4-22A7-466E-9F79-2F37D5FB7A7F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7454-BE21-4209-8E10-CB8C19FBEA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234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43B4-22A7-466E-9F79-2F37D5FB7A7F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7454-BE21-4209-8E10-CB8C19FBEA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02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43B4-22A7-466E-9F79-2F37D5FB7A7F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7454-BE21-4209-8E10-CB8C19FBEA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752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43B4-22A7-466E-9F79-2F37D5FB7A7F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7454-BE21-4209-8E10-CB8C19FBEA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61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43B4-22A7-466E-9F79-2F37D5FB7A7F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7454-BE21-4209-8E10-CB8C19FBEA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360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43B4-22A7-466E-9F79-2F37D5FB7A7F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7454-BE21-4209-8E10-CB8C19FBEA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907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443B4-22A7-466E-9F79-2F37D5FB7A7F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07454-BE21-4209-8E10-CB8C19FBEA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230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56936" y="2825738"/>
            <a:ext cx="604601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500" dirty="0">
                <a:solidFill>
                  <a:srgbClr val="21273E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数学建模校赛培训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073405" y="1927069"/>
            <a:ext cx="30130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21273E"/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2022</a:t>
            </a:r>
            <a:endParaRPr lang="zh-CN" altLang="en-US" sz="5400" dirty="0">
              <a:solidFill>
                <a:srgbClr val="21273E"/>
              </a:solidFill>
              <a:effectLst>
                <a:outerShdw blurRad="38100" dist="38100" dir="2700000" algn="tl">
                  <a:srgbClr val="000000">
                    <a:alpha val="25000"/>
                  </a:srgbClr>
                </a:outerShdw>
              </a:effectLst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29677" y="3585908"/>
            <a:ext cx="4270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>
                <a:sym typeface="+mn-lt"/>
              </a:rPr>
              <a:t>——</a:t>
            </a:r>
            <a:r>
              <a:rPr lang="zh-CN" altLang="en-US" sz="1200" dirty="0">
                <a:sym typeface="+mn-lt"/>
              </a:rPr>
              <a:t>计算机协会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3734972" y="4158564"/>
            <a:ext cx="1762238" cy="351683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DADCE4"/>
              </a:gs>
              <a:gs pos="65000">
                <a:srgbClr val="2C344B"/>
              </a:gs>
            </a:gsLst>
            <a:lin ang="5400000" scaled="1"/>
          </a:gradFill>
          <a:ln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培训老师：胡炯健</a:t>
            </a:r>
          </a:p>
        </p:txBody>
      </p:sp>
      <p:sp>
        <p:nvSpPr>
          <p:cNvPr id="6" name="PA-文本框 50">
            <a:extLst>
              <a:ext uri="{FF2B5EF4-FFF2-40B4-BE49-F238E27FC236}">
                <a16:creationId xmlns:a16="http://schemas.microsoft.com/office/drawing/2014/main" id="{46630D7B-4BA5-4989-8F72-A67D800FFF5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046591" y="3808059"/>
            <a:ext cx="5036234" cy="247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750" dirty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cs typeface="+mn-ea"/>
                <a:sym typeface="+mn-lt"/>
              </a:rPr>
              <a:t>Computer science association of Guangdong Pharmaceutical University</a:t>
            </a:r>
            <a:endParaRPr lang="zh-CN" altLang="en-US" sz="750" dirty="0">
              <a:solidFill>
                <a:schemeClr val="tx1">
                  <a:lumMod val="85000"/>
                  <a:lumOff val="15000"/>
                  <a:alpha val="7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7772" flipV="1">
            <a:off x="-1612248" y="-1149369"/>
            <a:ext cx="5197712" cy="519771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15912" flipV="1">
            <a:off x="5623202" y="2069690"/>
            <a:ext cx="5475963" cy="547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49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1" fill="hold" grpId="0" nodeType="withEffect" p14:presetBounceEnd="4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1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42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2" presetClass="entr" presetSubtype="1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9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1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/>
          <p:bldP spid="4" grpId="0"/>
          <p:bldP spid="5" grpId="0" animBg="1"/>
          <p:bldP spid="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42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2" presetClass="entr" presetSubtype="1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9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1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/>
          <p:bldP spid="4" grpId="0"/>
          <p:bldP spid="5" grpId="0" animBg="1"/>
          <p:bldP spid="6" grpId="0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2"/>
  <p:tag name="RESOURCELIBID" val="432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19</Words>
  <Application>Microsoft Office PowerPoint</Application>
  <PresentationFormat>全屏显示(4:3)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方正正黑简体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 K</dc:creator>
  <cp:lastModifiedBy>Z K</cp:lastModifiedBy>
  <cp:revision>3</cp:revision>
  <dcterms:created xsi:type="dcterms:W3CDTF">2022-03-09T04:29:47Z</dcterms:created>
  <dcterms:modified xsi:type="dcterms:W3CDTF">2022-03-09T04:37:12Z</dcterms:modified>
</cp:coreProperties>
</file>