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64" r:id="rId3"/>
    <p:sldMasterId id="2147483865" r:id="rId4"/>
    <p:sldMasterId id="2147483866" r:id="rId5"/>
    <p:sldMasterId id="2147483867" r:id="rId6"/>
    <p:sldMasterId id="2147483868" r:id="rId7"/>
    <p:sldMasterId id="2147483869" r:id="rId8"/>
    <p:sldMasterId id="2147483870" r:id="rId9"/>
    <p:sldMasterId id="2147483871" r:id="rId10"/>
    <p:sldMasterId id="2147483872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Assistant"/>
      <p:regular r:id="rId33"/>
      <p:bold r:id="rId34"/>
    </p:embeddedFont>
    <p:embeddedFont>
      <p:font typeface="Sor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regular.fntdata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Master" Target="slideMasters/slideMaster9.xml"/><Relationship Id="rId33" Type="http://schemas.openxmlformats.org/officeDocument/2006/relationships/font" Target="fonts/Assistant-regular.fntdata"/><Relationship Id="rId10" Type="http://schemas.openxmlformats.org/officeDocument/2006/relationships/slideMaster" Target="slideMasters/slideMaster8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1.xml"/><Relationship Id="rId35" Type="http://schemas.openxmlformats.org/officeDocument/2006/relationships/font" Target="fonts/Sora-regular.fntdata"/><Relationship Id="rId12" Type="http://schemas.openxmlformats.org/officeDocument/2006/relationships/notesMaster" Target="notesMasters/notesMaster1.xml"/><Relationship Id="rId34" Type="http://schemas.openxmlformats.org/officeDocument/2006/relationships/font" Target="fonts/Assistant-bold.fntdata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36" Type="http://schemas.openxmlformats.org/officeDocument/2006/relationships/font" Target="fonts/Sora-bold.fntdata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0" name="Shape 4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1" name="Google Shape;4371;g2c1449f8d8a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2" name="Google Shape;4372;g2c1449f8d8a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Bernardo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6" name="Shape 4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7" name="Google Shape;4497;g2c1d83b76e8_1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8" name="Google Shape;4498;g2c1d83b76e8_1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Rafaela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Os requisitos não funcionais são essenciais para garantir a eficácia do nosso sistema. Abordando aspetos críticos como escalabilidade, baixa latência, fiabilidade, manutenibilidade e usabilidade, que são fundamentais para o sucesso da aplicação e a experiência do utilizador.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Escalabilidade: Certificar-nos de que o sistema cresce eficientemente com mais utilizadores e dados.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Fiabilidade: Garantir que a simulação e análise ocorram sem falhas para promover a confiança dos utilizadores.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Baixa Latência: Para uma experiência de utilizador fluída, é crucial que o sistema responda rapidamente a comandos e solicitações, que é essencial para fornecer informações em tempo útil.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Manutenibilidade: O código deve ser de fácil compreensão e modificação, permitindo atualizações eficientes.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Usabilidade: Garantir uma experiência intuitiva para todos os utilizadores, fomentando a adoção eficaz.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8" name="Shape 4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9" name="Google Shape;4529;g2c1d83b76e8_1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0" name="Google Shape;4530;g2c1d83b76e8_1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2" name="Shape 4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3" name="Google Shape;4563;g2c15a55b33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4" name="Google Shape;4564;g2c15a55b33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Zé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8" name="Shape 4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9" name="Google Shape;4569;g2c15a55b33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0" name="Google Shape;4570;g2c15a55b33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Bernardo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4" name="Shape 4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Google Shape;4575;g2c15a55b33a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6" name="Google Shape;4576;g2c15a55b33a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Rafaela</a:t>
            </a:r>
            <a:br>
              <a:rPr lang="en"/>
            </a:br>
            <a:br>
              <a:rPr lang="en"/>
            </a:br>
            <a:r>
              <a:rPr lang="en"/>
              <a:t>Focamo-nos sobretudo nas plataformas SUMO e CARLA para a componente visual do projeto. No entanto, optámos por incorporar um terceiro elemento que simplifica a integração e aprimora a representação de dados, tornando o sistema acessível a um público mais diversificado, mesmo para aqueles menos familiarizados com programação.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[descrever MOCK-UPS]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9" name="Shape 4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0" name="Google Shape;4590;g2c1b02c446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1" name="Google Shape;4591;g2c1b02c446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4" name="Shape 4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5" name="Google Shape;4605;g2c15a55b33a_1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6" name="Google Shape;4606;g2c15a55b33a_1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3" name="Shape 4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4" name="Google Shape;4384;g2c1449f8d8a_0_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5" name="Google Shape;4385;g2c1449f8d8a_0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Bernardo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8" name="Shape 4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g2c1449f8d8a_0_5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0" name="Google Shape;4400;g2c1449f8d8a_0_5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Bernardo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RELEMBRAR OS ESPECTADORES, BERNARDO tens 20 segundos!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8" name="Shape 4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" name="Google Shape;4409;g2c0e41cd919_2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0" name="Google Shape;4410;g2c0e41cd919_2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Obrist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Em termos de State of the art nós tornamos a rever as tecnologias dos related work. Neste primeiro reparamos então que foi usado o SUMO com integração de dados reais, um desafio que também enfrentamos neste projeto apesar de usar diferentes métodos de ir buscar os dados como vamos ver na nossa arquitetura.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Building a Motorway Digital Twin in SUMO: Este trabalho introduz o conceito de DigitalTwin e apresenta o desenvolvimento de um DigitalTwin específico para a autoestrada de Genebra, utilizando o SUMO como plataforma e incorpora também dados em tempo real, um dos nossos objetivos. DADOS REAL NO SUMO MAS FALTA O 3D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7" name="Shape 4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8" name="Google Shape;4418;g2c1b02c446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9" name="Google Shape;4419;g2c1b02c44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Obrist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 Neste segundo foi revisto mais a tecnologia e o conceito usado para incorporar os dados reais num cyber space, ou seja mais o conceito de digitaltwin em si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Smart Mobility Digital Twin for Automated Driving: Este trabalho fornece uma visão geral do conceito de DigitalTwin, com ênfase no monitoramento em tempo real e no desenvolvimento de rotas planeadas, que levam em consideração as condições de tráfego.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6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2c1b02c446a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2c1b02c446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Obrist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Já neste trabalho conseguimos ver a utilização de tecnologias como carla e sumo, as duas tecnologias pretendemos utilizar. De destacar que também fizemos uma pequena pesquisa de mais tecnologias que são utilizadas para este tipos de simulações e muitas das outras opções seriam pagas ou não tão bem relacionadas com os nossos objetivos.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Efficient Procedure of Building University Campus Models for Digital Twin Simulation: Neste trabalho é criado um modelo 3D de um campus universitário (Digital Twin), especificamente, o terreno, os prédios e as estradas utilizando o projeto CARLA na Unreal Engine. Incorporar o CARLA com o SUMO.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4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5" name="Google Shape;4435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6" name="Google Shape;4436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Agora vamos apresentar-vos os nossos requisitos do projeto :)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9" name="Shape 4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0" name="Google Shape;4440;g2c1b02c446a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1" name="Google Shape;4441;g2c1b02c446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Mariana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 fase de recolha de requisitos, adotámos várias abordagens. Iniciámos com conversas valiosas com os nossos orientadores, que nos proporcionaram insights essenciais. Além disso, organizámos sessões de brainstorming, revelando-se bastante produtivas. Analisamos também a documentação existente para compreender o cenário atual e identificar oportunidades de melhoria.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5" name="Shape 4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6" name="Google Shape;4466;g2c1d83b76e8_1_2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7" name="Google Shape;4467;g2c1d83b76e8_1_2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Mariana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Os requisitos funcionais representam as capacidades específicas do nosso sistema. Identificámos funcionalidades-chave, como a monitorização em tempo real do tráfego, fundamental para compreender e gerir o fluxo em tempo real. A simulação de tráfego que permite testar vários cenários e otimizar estratégias de gestão. A integração de ambientes reais e simulados que possibilita criar um modelo abrangente da mobilidade urbana. E por fim, a visualização desta integração em 3D que proporciona uma perspetiva clara e imersiva do desempenho do sistema e do seu impacto potencial na mobilidade urbana.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hasCustomPrompt="1" type="title"/>
          </p:nvPr>
        </p:nvSpPr>
        <p:spPr>
          <a:xfrm>
            <a:off x="1284000" y="1840205"/>
            <a:ext cx="65760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6" name="Google Shape;206;p11"/>
          <p:cNvSpPr txBox="1"/>
          <p:nvPr>
            <p:ph idx="1" type="subTitle"/>
          </p:nvPr>
        </p:nvSpPr>
        <p:spPr>
          <a:xfrm>
            <a:off x="1284000" y="2872195"/>
            <a:ext cx="6576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7" name="Google Shape;207;p11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208" name="Google Shape;208;p11"/>
            <p:cNvSpPr/>
            <p:nvPr/>
          </p:nvSpPr>
          <p:spPr>
            <a:xfrm flipH="1">
              <a:off x="788620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flipH="1">
              <a:off x="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10" name="Google Shape;210;p11"/>
            <p:cNvGrpSpPr/>
            <p:nvPr/>
          </p:nvGrpSpPr>
          <p:grpSpPr>
            <a:xfrm flipH="1">
              <a:off x="4343254" y="4535406"/>
              <a:ext cx="457692" cy="146187"/>
              <a:chOff x="715100" y="4416700"/>
              <a:chExt cx="559800" cy="178800"/>
            </a:xfrm>
          </p:grpSpPr>
          <p:sp>
            <p:nvSpPr>
              <p:cNvPr id="211" name="Google Shape;211;p11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3" name="Google Shape;213;p11"/>
            <p:cNvGrpSpPr/>
            <p:nvPr/>
          </p:nvGrpSpPr>
          <p:grpSpPr>
            <a:xfrm flipH="1">
              <a:off x="4218120" y="535010"/>
              <a:ext cx="707960" cy="146187"/>
              <a:chOff x="7797150" y="445600"/>
              <a:chExt cx="865900" cy="178800"/>
            </a:xfrm>
          </p:grpSpPr>
          <p:sp>
            <p:nvSpPr>
              <p:cNvPr id="214" name="Google Shape;214;p11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7" name="Google Shape;217;p11"/>
            <p:cNvGrpSpPr/>
            <p:nvPr/>
          </p:nvGrpSpPr>
          <p:grpSpPr>
            <a:xfrm rot="10800000">
              <a:off x="6865115" y="-773544"/>
              <a:ext cx="2054558" cy="2052038"/>
              <a:chOff x="2661627" y="4121822"/>
              <a:chExt cx="2054558" cy="2052038"/>
            </a:xfrm>
          </p:grpSpPr>
          <p:sp>
            <p:nvSpPr>
              <p:cNvPr id="218" name="Google Shape;218;p11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 rot="10800000">
              <a:off x="518299" y="4103892"/>
              <a:ext cx="1282527" cy="1043744"/>
              <a:chOff x="5577063" y="-266175"/>
              <a:chExt cx="1527000" cy="1242700"/>
            </a:xfrm>
          </p:grpSpPr>
          <p:sp>
            <p:nvSpPr>
              <p:cNvPr id="235" name="Google Shape;235;p11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105"/>
          <p:cNvSpPr txBox="1"/>
          <p:nvPr>
            <p:ph idx="1" type="subTitle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36" name="Google Shape;2036;p105"/>
          <p:cNvSpPr txBox="1"/>
          <p:nvPr>
            <p:ph idx="2" type="subTitle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37" name="Google Shape;2037;p105"/>
          <p:cNvSpPr txBox="1"/>
          <p:nvPr>
            <p:ph idx="3" type="subTitle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8" name="Google Shape;2038;p105"/>
          <p:cNvSpPr txBox="1"/>
          <p:nvPr>
            <p:ph idx="4" type="subTitle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9" name="Google Shape;2039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40" name="Google Shape;2040;p105"/>
          <p:cNvGrpSpPr/>
          <p:nvPr/>
        </p:nvGrpSpPr>
        <p:grpSpPr>
          <a:xfrm>
            <a:off x="7" y="461910"/>
            <a:ext cx="8855868" cy="4294790"/>
            <a:chOff x="7" y="461910"/>
            <a:chExt cx="8855868" cy="4294790"/>
          </a:xfrm>
        </p:grpSpPr>
        <p:sp>
          <p:nvSpPr>
            <p:cNvPr id="2041" name="Google Shape;2041;p105"/>
            <p:cNvSpPr/>
            <p:nvPr/>
          </p:nvSpPr>
          <p:spPr>
            <a:xfrm flipH="1">
              <a:off x="7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042" name="Google Shape;2042;p105"/>
            <p:cNvGrpSpPr/>
            <p:nvPr/>
          </p:nvGrpSpPr>
          <p:grpSpPr>
            <a:xfrm flipH="1">
              <a:off x="8428888" y="461910"/>
              <a:ext cx="426986" cy="146100"/>
              <a:chOff x="280882" y="461910"/>
              <a:chExt cx="426986" cy="146100"/>
            </a:xfrm>
          </p:grpSpPr>
          <p:sp>
            <p:nvSpPr>
              <p:cNvPr id="2043" name="Google Shape;2043;p10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44" name="Google Shape;2044;p10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045" name="Google Shape;2045;p105"/>
            <p:cNvGrpSpPr/>
            <p:nvPr/>
          </p:nvGrpSpPr>
          <p:grpSpPr>
            <a:xfrm>
              <a:off x="7966304" y="4608506"/>
              <a:ext cx="457692" cy="146187"/>
              <a:chOff x="715100" y="4416700"/>
              <a:chExt cx="559800" cy="178800"/>
            </a:xfrm>
          </p:grpSpPr>
          <p:sp>
            <p:nvSpPr>
              <p:cNvPr id="2046" name="Google Shape;2046;p10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47" name="Google Shape;2047;p10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10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50" name="Google Shape;2050;p106"/>
          <p:cNvGrpSpPr/>
          <p:nvPr/>
        </p:nvGrpSpPr>
        <p:grpSpPr>
          <a:xfrm>
            <a:off x="-152399" y="461910"/>
            <a:ext cx="9003392" cy="4681581"/>
            <a:chOff x="-152399" y="461910"/>
            <a:chExt cx="9003392" cy="4681581"/>
          </a:xfrm>
        </p:grpSpPr>
        <p:grpSp>
          <p:nvGrpSpPr>
            <p:cNvPr id="2051" name="Google Shape;2051;p106"/>
            <p:cNvGrpSpPr/>
            <p:nvPr/>
          </p:nvGrpSpPr>
          <p:grpSpPr>
            <a:xfrm>
              <a:off x="8424007" y="461910"/>
              <a:ext cx="426986" cy="146100"/>
              <a:chOff x="280882" y="461910"/>
              <a:chExt cx="426986" cy="146100"/>
            </a:xfrm>
          </p:grpSpPr>
          <p:sp>
            <p:nvSpPr>
              <p:cNvPr id="2052" name="Google Shape;2052;p106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53" name="Google Shape;2053;p106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054" name="Google Shape;2054;p106"/>
            <p:cNvSpPr/>
            <p:nvPr/>
          </p:nvSpPr>
          <p:spPr>
            <a:xfrm>
              <a:off x="-152399" y="4418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107"/>
          <p:cNvSpPr txBox="1"/>
          <p:nvPr>
            <p:ph type="title"/>
          </p:nvPr>
        </p:nvSpPr>
        <p:spPr>
          <a:xfrm>
            <a:off x="720000" y="445025"/>
            <a:ext cx="38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57" name="Google Shape;2057;p107"/>
          <p:cNvSpPr txBox="1"/>
          <p:nvPr>
            <p:ph idx="1" type="body"/>
          </p:nvPr>
        </p:nvSpPr>
        <p:spPr>
          <a:xfrm>
            <a:off x="720000" y="2258975"/>
            <a:ext cx="3819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058" name="Google Shape;2058;p107"/>
          <p:cNvSpPr/>
          <p:nvPr>
            <p:ph idx="2" type="pic"/>
          </p:nvPr>
        </p:nvSpPr>
        <p:spPr>
          <a:xfrm>
            <a:off x="5254624" y="535050"/>
            <a:ext cx="3174300" cy="4073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grpSp>
        <p:nvGrpSpPr>
          <p:cNvPr id="2059" name="Google Shape;2059;p107"/>
          <p:cNvGrpSpPr/>
          <p:nvPr/>
        </p:nvGrpSpPr>
        <p:grpSpPr>
          <a:xfrm>
            <a:off x="719996" y="4608425"/>
            <a:ext cx="3819304" cy="1685100"/>
            <a:chOff x="719996" y="4608425"/>
            <a:chExt cx="3819304" cy="1685100"/>
          </a:xfrm>
        </p:grpSpPr>
        <p:grpSp>
          <p:nvGrpSpPr>
            <p:cNvPr id="2060" name="Google Shape;2060;p107"/>
            <p:cNvGrpSpPr/>
            <p:nvPr/>
          </p:nvGrpSpPr>
          <p:grpSpPr>
            <a:xfrm>
              <a:off x="719996" y="4608435"/>
              <a:ext cx="707960" cy="146187"/>
              <a:chOff x="7797150" y="445600"/>
              <a:chExt cx="865900" cy="178800"/>
            </a:xfrm>
          </p:grpSpPr>
          <p:sp>
            <p:nvSpPr>
              <p:cNvPr id="2061" name="Google Shape;2061;p10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62" name="Google Shape;2062;p10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63" name="Google Shape;2063;p10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064" name="Google Shape;2064;p107"/>
            <p:cNvSpPr/>
            <p:nvPr/>
          </p:nvSpPr>
          <p:spPr>
            <a:xfrm>
              <a:off x="2854200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10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067" name="Google Shape;2067;p108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2068" name="Google Shape;2068;p108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069" name="Google Shape;2069;p108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070" name="Google Shape;2070;p108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2071" name="Google Shape;2071;p10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72" name="Google Shape;2072;p10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073" name="Google Shape;2073;p108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2074" name="Google Shape;2074;p10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75" name="Google Shape;2075;p10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76" name="Google Shape;2076;p10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077" name="Google Shape;2077;p108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2078" name="Google Shape;2078;p10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79" name="Google Shape;2079;p10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80" name="Google Shape;2080;p10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81" name="Google Shape;2081;p10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82" name="Google Shape;2082;p10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83" name="Google Shape;2083;p10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84" name="Google Shape;2084;p10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85" name="Google Shape;2085;p10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86" name="Google Shape;2086;p10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87" name="Google Shape;2087;p10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88" name="Google Shape;2088;p10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89" name="Google Shape;2089;p10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90" name="Google Shape;2090;p10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91" name="Google Shape;2091;p10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92" name="Google Shape;2092;p10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93" name="Google Shape;2093;p10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094" name="Google Shape;2094;p108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2095" name="Google Shape;2095;p10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96" name="Google Shape;2096;p10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97" name="Google Shape;2097;p10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98" name="Google Shape;2098;p10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99" name="Google Shape;2099;p10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00" name="Google Shape;2100;p10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01" name="Google Shape;2101;p10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02" name="Google Shape;2102;p10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109"/>
          <p:cNvSpPr txBox="1"/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05" name="Google Shape;2105;p109"/>
          <p:cNvSpPr txBox="1"/>
          <p:nvPr>
            <p:ph idx="1" type="subTitle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106" name="Google Shape;2106;p109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2107" name="Google Shape;2107;p109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108" name="Google Shape;2108;p109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109" name="Google Shape;2109;p109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2110" name="Google Shape;2110;p10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11" name="Google Shape;2111;p10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12" name="Google Shape;2112;p109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2113" name="Google Shape;2113;p10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14" name="Google Shape;2114;p10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15" name="Google Shape;2115;p10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16" name="Google Shape;2116;p109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2117" name="Google Shape;2117;p10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18" name="Google Shape;2118;p10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19" name="Google Shape;2119;p10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20" name="Google Shape;2120;p10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21" name="Google Shape;2121;p10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22" name="Google Shape;2122;p10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23" name="Google Shape;2123;p10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24" name="Google Shape;2124;p10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25" name="Google Shape;2125;p10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26" name="Google Shape;2126;p10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27" name="Google Shape;2127;p10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28" name="Google Shape;2128;p10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29" name="Google Shape;2129;p10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30" name="Google Shape;2130;p10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31" name="Google Shape;2131;p10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32" name="Google Shape;2132;p10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33" name="Google Shape;2133;p109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2134" name="Google Shape;2134;p10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35" name="Google Shape;2135;p10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36" name="Google Shape;2136;p10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37" name="Google Shape;2137;p10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38" name="Google Shape;2138;p10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39" name="Google Shape;2139;p10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40" name="Google Shape;2140;p10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41" name="Google Shape;2141;p10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110"/>
          <p:cNvSpPr txBox="1"/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111"/>
          <p:cNvSpPr txBox="1"/>
          <p:nvPr>
            <p:ph hasCustomPrompt="1" type="title"/>
          </p:nvPr>
        </p:nvSpPr>
        <p:spPr>
          <a:xfrm>
            <a:off x="1284000" y="1840205"/>
            <a:ext cx="65760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46" name="Google Shape;2146;p111"/>
          <p:cNvSpPr txBox="1"/>
          <p:nvPr>
            <p:ph idx="1" type="subTitle"/>
          </p:nvPr>
        </p:nvSpPr>
        <p:spPr>
          <a:xfrm>
            <a:off x="1284000" y="2872195"/>
            <a:ext cx="6576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47" name="Google Shape;2147;p111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2148" name="Google Shape;2148;p111"/>
            <p:cNvSpPr/>
            <p:nvPr/>
          </p:nvSpPr>
          <p:spPr>
            <a:xfrm flipH="1">
              <a:off x="788620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149" name="Google Shape;2149;p111"/>
            <p:cNvSpPr/>
            <p:nvPr/>
          </p:nvSpPr>
          <p:spPr>
            <a:xfrm flipH="1">
              <a:off x="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150" name="Google Shape;2150;p111"/>
            <p:cNvGrpSpPr/>
            <p:nvPr/>
          </p:nvGrpSpPr>
          <p:grpSpPr>
            <a:xfrm flipH="1">
              <a:off x="4343254" y="4535406"/>
              <a:ext cx="457692" cy="146187"/>
              <a:chOff x="715100" y="4416700"/>
              <a:chExt cx="559800" cy="178800"/>
            </a:xfrm>
          </p:grpSpPr>
          <p:sp>
            <p:nvSpPr>
              <p:cNvPr id="2151" name="Google Shape;2151;p111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52" name="Google Shape;2152;p111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53" name="Google Shape;2153;p111"/>
            <p:cNvGrpSpPr/>
            <p:nvPr/>
          </p:nvGrpSpPr>
          <p:grpSpPr>
            <a:xfrm flipH="1">
              <a:off x="4218120" y="535010"/>
              <a:ext cx="707960" cy="146187"/>
              <a:chOff x="7797150" y="445600"/>
              <a:chExt cx="865900" cy="178800"/>
            </a:xfrm>
          </p:grpSpPr>
          <p:sp>
            <p:nvSpPr>
              <p:cNvPr id="2154" name="Google Shape;2154;p111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55" name="Google Shape;2155;p111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56" name="Google Shape;2156;p111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57" name="Google Shape;2157;p111"/>
            <p:cNvGrpSpPr/>
            <p:nvPr/>
          </p:nvGrpSpPr>
          <p:grpSpPr>
            <a:xfrm rot="10800000">
              <a:off x="6865115" y="-773544"/>
              <a:ext cx="2054558" cy="2052038"/>
              <a:chOff x="2661627" y="4121822"/>
              <a:chExt cx="2054558" cy="2052038"/>
            </a:xfrm>
          </p:grpSpPr>
          <p:sp>
            <p:nvSpPr>
              <p:cNvPr id="2158" name="Google Shape;2158;p111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59" name="Google Shape;2159;p111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60" name="Google Shape;2160;p111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61" name="Google Shape;2161;p111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62" name="Google Shape;2162;p111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63" name="Google Shape;2163;p111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64" name="Google Shape;2164;p111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65" name="Google Shape;2165;p111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66" name="Google Shape;2166;p111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67" name="Google Shape;2167;p111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68" name="Google Shape;2168;p111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69" name="Google Shape;2169;p111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70" name="Google Shape;2170;p111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71" name="Google Shape;2171;p111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72" name="Google Shape;2172;p111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73" name="Google Shape;2173;p111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74" name="Google Shape;2174;p111"/>
            <p:cNvGrpSpPr/>
            <p:nvPr/>
          </p:nvGrpSpPr>
          <p:grpSpPr>
            <a:xfrm rot="10800000">
              <a:off x="518299" y="4103892"/>
              <a:ext cx="1282527" cy="1043744"/>
              <a:chOff x="5577063" y="-266175"/>
              <a:chExt cx="1527000" cy="1242700"/>
            </a:xfrm>
          </p:grpSpPr>
          <p:sp>
            <p:nvSpPr>
              <p:cNvPr id="2175" name="Google Shape;2175;p111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76" name="Google Shape;2176;p111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77" name="Google Shape;2177;p111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78" name="Google Shape;2178;p111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79" name="Google Shape;2179;p111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80" name="Google Shape;2180;p111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81" name="Google Shape;2181;p111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82" name="Google Shape;2182;p111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6" name="Google Shape;2186;p113"/>
          <p:cNvSpPr txBox="1"/>
          <p:nvPr>
            <p:ph hasCustomPrompt="1" idx="2" type="title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7" name="Google Shape;2187;p113"/>
          <p:cNvSpPr txBox="1"/>
          <p:nvPr>
            <p:ph hasCustomPrompt="1" idx="3" type="title"/>
          </p:nvPr>
        </p:nvSpPr>
        <p:spPr>
          <a:xfrm>
            <a:off x="1584389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8" name="Google Shape;2188;p113"/>
          <p:cNvSpPr txBox="1"/>
          <p:nvPr>
            <p:ph hasCustomPrompt="1" idx="4" type="title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9" name="Google Shape;2189;p113"/>
          <p:cNvSpPr txBox="1"/>
          <p:nvPr>
            <p:ph hasCustomPrompt="1" idx="5" type="title"/>
          </p:nvPr>
        </p:nvSpPr>
        <p:spPr>
          <a:xfrm>
            <a:off x="4167887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0" name="Google Shape;2190;p113"/>
          <p:cNvSpPr txBox="1"/>
          <p:nvPr>
            <p:ph hasCustomPrompt="1" idx="6" type="title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1" name="Google Shape;2191;p113"/>
          <p:cNvSpPr txBox="1"/>
          <p:nvPr>
            <p:ph hasCustomPrompt="1" idx="7" type="title"/>
          </p:nvPr>
        </p:nvSpPr>
        <p:spPr>
          <a:xfrm>
            <a:off x="6751411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2" name="Google Shape;2192;p113"/>
          <p:cNvSpPr txBox="1"/>
          <p:nvPr>
            <p:ph idx="1" type="subTitle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93" name="Google Shape;2193;p113"/>
          <p:cNvSpPr txBox="1"/>
          <p:nvPr>
            <p:ph idx="8" type="subTitle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94" name="Google Shape;2194;p113"/>
          <p:cNvSpPr txBox="1"/>
          <p:nvPr>
            <p:ph idx="9" type="subTitle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95" name="Google Shape;2195;p113"/>
          <p:cNvSpPr txBox="1"/>
          <p:nvPr>
            <p:ph idx="13" type="subTitle"/>
          </p:nvPr>
        </p:nvSpPr>
        <p:spPr>
          <a:xfrm>
            <a:off x="719939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96" name="Google Shape;2196;p113"/>
          <p:cNvSpPr txBox="1"/>
          <p:nvPr>
            <p:ph idx="14" type="subTitle"/>
          </p:nvPr>
        </p:nvSpPr>
        <p:spPr>
          <a:xfrm>
            <a:off x="3303437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97" name="Google Shape;2197;p113"/>
          <p:cNvSpPr txBox="1"/>
          <p:nvPr>
            <p:ph idx="15" type="subTitle"/>
          </p:nvPr>
        </p:nvSpPr>
        <p:spPr>
          <a:xfrm>
            <a:off x="5886961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198" name="Google Shape;2198;p113"/>
          <p:cNvGrpSpPr/>
          <p:nvPr/>
        </p:nvGrpSpPr>
        <p:grpSpPr>
          <a:xfrm>
            <a:off x="1" y="461906"/>
            <a:ext cx="8886592" cy="4508834"/>
            <a:chOff x="1" y="461906"/>
            <a:chExt cx="8886592" cy="4508834"/>
          </a:xfrm>
        </p:grpSpPr>
        <p:sp>
          <p:nvSpPr>
            <p:cNvPr id="2199" name="Google Shape;2199;p113"/>
            <p:cNvSpPr/>
            <p:nvPr/>
          </p:nvSpPr>
          <p:spPr>
            <a:xfrm>
              <a:off x="1" y="424624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200" name="Google Shape;2200;p113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2201" name="Google Shape;2201;p11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02" name="Google Shape;2202;p11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03" name="Google Shape;2203;p11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204" name="Google Shape;2204;p113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2205" name="Google Shape;2205;p11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06" name="Google Shape;2206;p11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1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09" name="Google Shape;2209;p114"/>
          <p:cNvGrpSpPr/>
          <p:nvPr/>
        </p:nvGrpSpPr>
        <p:grpSpPr>
          <a:xfrm>
            <a:off x="262275" y="461906"/>
            <a:ext cx="8886625" cy="4681594"/>
            <a:chOff x="262275" y="461906"/>
            <a:chExt cx="8886625" cy="4681594"/>
          </a:xfrm>
        </p:grpSpPr>
        <p:grpSp>
          <p:nvGrpSpPr>
            <p:cNvPr id="2210" name="Google Shape;2210;p114"/>
            <p:cNvGrpSpPr/>
            <p:nvPr/>
          </p:nvGrpSpPr>
          <p:grpSpPr>
            <a:xfrm>
              <a:off x="262275" y="461906"/>
              <a:ext cx="457692" cy="146187"/>
              <a:chOff x="715100" y="4416700"/>
              <a:chExt cx="559800" cy="178800"/>
            </a:xfrm>
          </p:grpSpPr>
          <p:sp>
            <p:nvSpPr>
              <p:cNvPr id="2211" name="Google Shape;2211;p11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12" name="Google Shape;2212;p11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213" name="Google Shape;2213;p114"/>
            <p:cNvSpPr/>
            <p:nvPr/>
          </p:nvSpPr>
          <p:spPr>
            <a:xfrm>
              <a:off x="84288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1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16" name="Google Shape;2216;p115"/>
          <p:cNvGrpSpPr/>
          <p:nvPr/>
        </p:nvGrpSpPr>
        <p:grpSpPr>
          <a:xfrm>
            <a:off x="280882" y="388910"/>
            <a:ext cx="8868018" cy="4515990"/>
            <a:chOff x="280882" y="388910"/>
            <a:chExt cx="8868018" cy="4515990"/>
          </a:xfrm>
        </p:grpSpPr>
        <p:grpSp>
          <p:nvGrpSpPr>
            <p:cNvPr id="2217" name="Google Shape;2217;p115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2218" name="Google Shape;2218;p11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19" name="Google Shape;2219;p11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220" name="Google Shape;2220;p115"/>
            <p:cNvSpPr/>
            <p:nvPr/>
          </p:nvSpPr>
          <p:spPr>
            <a:xfrm>
              <a:off x="8428899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116"/>
          <p:cNvSpPr txBox="1"/>
          <p:nvPr>
            <p:ph idx="1" type="subTitle"/>
          </p:nvPr>
        </p:nvSpPr>
        <p:spPr>
          <a:xfrm>
            <a:off x="715100" y="2158950"/>
            <a:ext cx="38088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2223" name="Google Shape;2223;p116"/>
          <p:cNvSpPr txBox="1"/>
          <p:nvPr>
            <p:ph type="title"/>
          </p:nvPr>
        </p:nvSpPr>
        <p:spPr>
          <a:xfrm>
            <a:off x="715100" y="448050"/>
            <a:ext cx="3808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24" name="Google Shape;2224;p116"/>
          <p:cNvGrpSpPr/>
          <p:nvPr/>
        </p:nvGrpSpPr>
        <p:grpSpPr>
          <a:xfrm>
            <a:off x="1044988" y="4608425"/>
            <a:ext cx="3149030" cy="1685100"/>
            <a:chOff x="1044988" y="4608425"/>
            <a:chExt cx="3149030" cy="1685100"/>
          </a:xfrm>
        </p:grpSpPr>
        <p:grpSp>
          <p:nvGrpSpPr>
            <p:cNvPr id="2225" name="Google Shape;2225;p116"/>
            <p:cNvGrpSpPr/>
            <p:nvPr/>
          </p:nvGrpSpPr>
          <p:grpSpPr>
            <a:xfrm>
              <a:off x="3486058" y="4608435"/>
              <a:ext cx="707960" cy="146187"/>
              <a:chOff x="7797150" y="445600"/>
              <a:chExt cx="865900" cy="178800"/>
            </a:xfrm>
          </p:grpSpPr>
          <p:sp>
            <p:nvSpPr>
              <p:cNvPr id="2226" name="Google Shape;2226;p116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27" name="Google Shape;2227;p116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28" name="Google Shape;2228;p116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229" name="Google Shape;2229;p116"/>
            <p:cNvSpPr/>
            <p:nvPr/>
          </p:nvSpPr>
          <p:spPr>
            <a:xfrm>
              <a:off x="1044988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117"/>
          <p:cNvSpPr txBox="1"/>
          <p:nvPr>
            <p:ph type="title"/>
          </p:nvPr>
        </p:nvSpPr>
        <p:spPr>
          <a:xfrm>
            <a:off x="721389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2" name="Google Shape;2232;p117"/>
          <p:cNvSpPr txBox="1"/>
          <p:nvPr>
            <p:ph idx="1" type="body"/>
          </p:nvPr>
        </p:nvSpPr>
        <p:spPr>
          <a:xfrm>
            <a:off x="714113" y="1248250"/>
            <a:ext cx="77088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1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5" name="Google Shape;2235;p118"/>
          <p:cNvSpPr txBox="1"/>
          <p:nvPr>
            <p:ph idx="1" type="body"/>
          </p:nvPr>
        </p:nvSpPr>
        <p:spPr>
          <a:xfrm>
            <a:off x="715100" y="1558275"/>
            <a:ext cx="35589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sp>
        <p:nvSpPr>
          <p:cNvPr id="2236" name="Google Shape;2236;p118"/>
          <p:cNvSpPr txBox="1"/>
          <p:nvPr>
            <p:ph idx="2" type="body"/>
          </p:nvPr>
        </p:nvSpPr>
        <p:spPr>
          <a:xfrm>
            <a:off x="4871800" y="1554471"/>
            <a:ext cx="35571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grpSp>
        <p:nvGrpSpPr>
          <p:cNvPr id="2237" name="Google Shape;2237;p118"/>
          <p:cNvGrpSpPr/>
          <p:nvPr/>
        </p:nvGrpSpPr>
        <p:grpSpPr>
          <a:xfrm>
            <a:off x="1" y="535006"/>
            <a:ext cx="8886592" cy="4219691"/>
            <a:chOff x="1" y="535006"/>
            <a:chExt cx="8886592" cy="4219691"/>
          </a:xfrm>
        </p:grpSpPr>
        <p:sp>
          <p:nvSpPr>
            <p:cNvPr id="2238" name="Google Shape;2238;p118"/>
            <p:cNvSpPr/>
            <p:nvPr/>
          </p:nvSpPr>
          <p:spPr>
            <a:xfrm>
              <a:off x="1" y="3883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239" name="Google Shape;2239;p118"/>
            <p:cNvGrpSpPr/>
            <p:nvPr/>
          </p:nvGrpSpPr>
          <p:grpSpPr>
            <a:xfrm>
              <a:off x="7720945" y="4608510"/>
              <a:ext cx="707960" cy="146187"/>
              <a:chOff x="7797150" y="445600"/>
              <a:chExt cx="865900" cy="178800"/>
            </a:xfrm>
          </p:grpSpPr>
          <p:sp>
            <p:nvSpPr>
              <p:cNvPr id="2240" name="Google Shape;2240;p11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41" name="Google Shape;2241;p11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42" name="Google Shape;2242;p11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243" name="Google Shape;2243;p118"/>
            <p:cNvGrpSpPr/>
            <p:nvPr/>
          </p:nvGrpSpPr>
          <p:grpSpPr>
            <a:xfrm>
              <a:off x="8428900" y="535006"/>
              <a:ext cx="457692" cy="146187"/>
              <a:chOff x="715100" y="4416700"/>
              <a:chExt cx="559800" cy="178800"/>
            </a:xfrm>
          </p:grpSpPr>
          <p:sp>
            <p:nvSpPr>
              <p:cNvPr id="2244" name="Google Shape;2244;p11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45" name="Google Shape;2245;p11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1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8" name="Google Shape;2248;p119"/>
          <p:cNvSpPr txBox="1"/>
          <p:nvPr>
            <p:ph idx="1" type="subTitle"/>
          </p:nvPr>
        </p:nvSpPr>
        <p:spPr>
          <a:xfrm>
            <a:off x="71496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49" name="Google Shape;2249;p119"/>
          <p:cNvSpPr txBox="1"/>
          <p:nvPr>
            <p:ph idx="2" type="subTitle"/>
          </p:nvPr>
        </p:nvSpPr>
        <p:spPr>
          <a:xfrm>
            <a:off x="71496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50" name="Google Shape;2250;p119"/>
          <p:cNvSpPr txBox="1"/>
          <p:nvPr>
            <p:ph idx="3" type="subTitle"/>
          </p:nvPr>
        </p:nvSpPr>
        <p:spPr>
          <a:xfrm>
            <a:off x="332009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51" name="Google Shape;2251;p119"/>
          <p:cNvSpPr txBox="1"/>
          <p:nvPr>
            <p:ph idx="4" type="subTitle"/>
          </p:nvPr>
        </p:nvSpPr>
        <p:spPr>
          <a:xfrm>
            <a:off x="5925233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52" name="Google Shape;2252;p119"/>
          <p:cNvSpPr txBox="1"/>
          <p:nvPr>
            <p:ph idx="5" type="subTitle"/>
          </p:nvPr>
        </p:nvSpPr>
        <p:spPr>
          <a:xfrm>
            <a:off x="332009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53" name="Google Shape;2253;p119"/>
          <p:cNvSpPr txBox="1"/>
          <p:nvPr>
            <p:ph idx="6" type="subTitle"/>
          </p:nvPr>
        </p:nvSpPr>
        <p:spPr>
          <a:xfrm>
            <a:off x="5925233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254" name="Google Shape;2254;p119"/>
          <p:cNvGrpSpPr/>
          <p:nvPr/>
        </p:nvGrpSpPr>
        <p:grpSpPr>
          <a:xfrm>
            <a:off x="1" y="-10"/>
            <a:ext cx="8782879" cy="4754706"/>
            <a:chOff x="1" y="-10"/>
            <a:chExt cx="8782879" cy="4754706"/>
          </a:xfrm>
        </p:grpSpPr>
        <p:sp>
          <p:nvSpPr>
            <p:cNvPr id="2255" name="Google Shape;2255;p119"/>
            <p:cNvSpPr/>
            <p:nvPr/>
          </p:nvSpPr>
          <p:spPr>
            <a:xfrm>
              <a:off x="1" y="-1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256" name="Google Shape;2256;p119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2257" name="Google Shape;2257;p11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58" name="Google Shape;2258;p11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59" name="Google Shape;2259;p11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1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2" name="Google Shape;2262;p120"/>
          <p:cNvSpPr txBox="1"/>
          <p:nvPr>
            <p:ph idx="1" type="subTitle"/>
          </p:nvPr>
        </p:nvSpPr>
        <p:spPr>
          <a:xfrm>
            <a:off x="1056298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63" name="Google Shape;2263;p120"/>
          <p:cNvSpPr txBox="1"/>
          <p:nvPr>
            <p:ph idx="2" type="subTitle"/>
          </p:nvPr>
        </p:nvSpPr>
        <p:spPr>
          <a:xfrm>
            <a:off x="1056299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4" name="Google Shape;2264;p120"/>
          <p:cNvSpPr txBox="1"/>
          <p:nvPr>
            <p:ph idx="3" type="subTitle"/>
          </p:nvPr>
        </p:nvSpPr>
        <p:spPr>
          <a:xfrm>
            <a:off x="4684802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5" name="Google Shape;2265;p120"/>
          <p:cNvSpPr txBox="1"/>
          <p:nvPr>
            <p:ph idx="4" type="subTitle"/>
          </p:nvPr>
        </p:nvSpPr>
        <p:spPr>
          <a:xfrm>
            <a:off x="1056299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6" name="Google Shape;2266;p120"/>
          <p:cNvSpPr txBox="1"/>
          <p:nvPr>
            <p:ph idx="5" type="subTitle"/>
          </p:nvPr>
        </p:nvSpPr>
        <p:spPr>
          <a:xfrm>
            <a:off x="4684802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7" name="Google Shape;2267;p120"/>
          <p:cNvSpPr txBox="1"/>
          <p:nvPr>
            <p:ph idx="6" type="subTitle"/>
          </p:nvPr>
        </p:nvSpPr>
        <p:spPr>
          <a:xfrm>
            <a:off x="1056298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68" name="Google Shape;2268;p120"/>
          <p:cNvSpPr txBox="1"/>
          <p:nvPr>
            <p:ph idx="7" type="subTitle"/>
          </p:nvPr>
        </p:nvSpPr>
        <p:spPr>
          <a:xfrm>
            <a:off x="4684800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69" name="Google Shape;2269;p120"/>
          <p:cNvSpPr txBox="1"/>
          <p:nvPr>
            <p:ph idx="8" type="subTitle"/>
          </p:nvPr>
        </p:nvSpPr>
        <p:spPr>
          <a:xfrm>
            <a:off x="4684800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270" name="Google Shape;2270;p120"/>
          <p:cNvGrpSpPr/>
          <p:nvPr/>
        </p:nvGrpSpPr>
        <p:grpSpPr>
          <a:xfrm>
            <a:off x="7" y="461906"/>
            <a:ext cx="8886586" cy="4442994"/>
            <a:chOff x="7" y="461906"/>
            <a:chExt cx="8886586" cy="4442994"/>
          </a:xfrm>
        </p:grpSpPr>
        <p:grpSp>
          <p:nvGrpSpPr>
            <p:cNvPr id="2271" name="Google Shape;2271;p120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2272" name="Google Shape;2272;p12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73" name="Google Shape;2273;p12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274" name="Google Shape;2274;p120"/>
            <p:cNvSpPr/>
            <p:nvPr/>
          </p:nvSpPr>
          <p:spPr>
            <a:xfrm flipH="1">
              <a:off x="7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1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77" name="Google Shape;2277;p121"/>
          <p:cNvSpPr txBox="1"/>
          <p:nvPr>
            <p:ph idx="1" type="subTitle"/>
          </p:nvPr>
        </p:nvSpPr>
        <p:spPr>
          <a:xfrm>
            <a:off x="720039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78" name="Google Shape;2278;p121"/>
          <p:cNvSpPr txBox="1"/>
          <p:nvPr>
            <p:ph idx="2" type="subTitle"/>
          </p:nvPr>
        </p:nvSpPr>
        <p:spPr>
          <a:xfrm>
            <a:off x="3306752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79" name="Google Shape;2279;p121"/>
          <p:cNvSpPr txBox="1"/>
          <p:nvPr>
            <p:ph idx="3" type="subTitle"/>
          </p:nvPr>
        </p:nvSpPr>
        <p:spPr>
          <a:xfrm>
            <a:off x="5899682" y="2166249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0" name="Google Shape;2280;p121"/>
          <p:cNvSpPr txBox="1"/>
          <p:nvPr>
            <p:ph idx="4" type="subTitle"/>
          </p:nvPr>
        </p:nvSpPr>
        <p:spPr>
          <a:xfrm>
            <a:off x="720039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1" name="Google Shape;2281;p121"/>
          <p:cNvSpPr txBox="1"/>
          <p:nvPr>
            <p:ph idx="5" type="subTitle"/>
          </p:nvPr>
        </p:nvSpPr>
        <p:spPr>
          <a:xfrm>
            <a:off x="3306752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2" name="Google Shape;2282;p121"/>
          <p:cNvSpPr txBox="1"/>
          <p:nvPr>
            <p:ph idx="6" type="subTitle"/>
          </p:nvPr>
        </p:nvSpPr>
        <p:spPr>
          <a:xfrm>
            <a:off x="5899682" y="3568813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3" name="Google Shape;2283;p121"/>
          <p:cNvSpPr txBox="1"/>
          <p:nvPr>
            <p:ph idx="7" type="subTitle"/>
          </p:nvPr>
        </p:nvSpPr>
        <p:spPr>
          <a:xfrm>
            <a:off x="720039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84" name="Google Shape;2284;p121"/>
          <p:cNvSpPr txBox="1"/>
          <p:nvPr>
            <p:ph idx="8" type="subTitle"/>
          </p:nvPr>
        </p:nvSpPr>
        <p:spPr>
          <a:xfrm>
            <a:off x="3306758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85" name="Google Shape;2285;p121"/>
          <p:cNvSpPr txBox="1"/>
          <p:nvPr>
            <p:ph idx="9" type="subTitle"/>
          </p:nvPr>
        </p:nvSpPr>
        <p:spPr>
          <a:xfrm>
            <a:off x="5899682" y="1503538"/>
            <a:ext cx="25215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86" name="Google Shape;2286;p121"/>
          <p:cNvSpPr txBox="1"/>
          <p:nvPr>
            <p:ph idx="13" type="subTitle"/>
          </p:nvPr>
        </p:nvSpPr>
        <p:spPr>
          <a:xfrm>
            <a:off x="720039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87" name="Google Shape;2287;p121"/>
          <p:cNvSpPr txBox="1"/>
          <p:nvPr>
            <p:ph idx="14" type="subTitle"/>
          </p:nvPr>
        </p:nvSpPr>
        <p:spPr>
          <a:xfrm>
            <a:off x="3306752" y="2904314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88" name="Google Shape;2288;p121"/>
          <p:cNvSpPr txBox="1"/>
          <p:nvPr>
            <p:ph idx="15" type="subTitle"/>
          </p:nvPr>
        </p:nvSpPr>
        <p:spPr>
          <a:xfrm>
            <a:off x="5897061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289" name="Google Shape;2289;p121"/>
          <p:cNvGrpSpPr/>
          <p:nvPr/>
        </p:nvGrpSpPr>
        <p:grpSpPr>
          <a:xfrm>
            <a:off x="280882" y="388910"/>
            <a:ext cx="8863118" cy="4754590"/>
            <a:chOff x="280882" y="388910"/>
            <a:chExt cx="8863118" cy="4754590"/>
          </a:xfrm>
        </p:grpSpPr>
        <p:sp>
          <p:nvSpPr>
            <p:cNvPr id="2290" name="Google Shape;2290;p121"/>
            <p:cNvSpPr/>
            <p:nvPr/>
          </p:nvSpPr>
          <p:spPr>
            <a:xfrm>
              <a:off x="84239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291" name="Google Shape;2291;p121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2292" name="Google Shape;2292;p121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93" name="Google Shape;2293;p121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122"/>
          <p:cNvSpPr txBox="1"/>
          <p:nvPr>
            <p:ph hasCustomPrompt="1" type="title"/>
          </p:nvPr>
        </p:nvSpPr>
        <p:spPr>
          <a:xfrm>
            <a:off x="1564800" y="575351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96" name="Google Shape;2296;p122"/>
          <p:cNvSpPr txBox="1"/>
          <p:nvPr>
            <p:ph idx="1" type="subTitle"/>
          </p:nvPr>
        </p:nvSpPr>
        <p:spPr>
          <a:xfrm>
            <a:off x="1564800" y="1422551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97" name="Google Shape;2297;p122"/>
          <p:cNvSpPr txBox="1"/>
          <p:nvPr>
            <p:ph hasCustomPrompt="1" idx="2" type="title"/>
          </p:nvPr>
        </p:nvSpPr>
        <p:spPr>
          <a:xfrm>
            <a:off x="1564800" y="1948050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98" name="Google Shape;2298;p122"/>
          <p:cNvSpPr txBox="1"/>
          <p:nvPr>
            <p:ph idx="3" type="subTitle"/>
          </p:nvPr>
        </p:nvSpPr>
        <p:spPr>
          <a:xfrm>
            <a:off x="1564800" y="2795250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99" name="Google Shape;2299;p122"/>
          <p:cNvSpPr txBox="1"/>
          <p:nvPr>
            <p:ph hasCustomPrompt="1" idx="4" type="title"/>
          </p:nvPr>
        </p:nvSpPr>
        <p:spPr>
          <a:xfrm>
            <a:off x="1564800" y="3320749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00" name="Google Shape;2300;p122"/>
          <p:cNvSpPr txBox="1"/>
          <p:nvPr>
            <p:ph idx="5" type="subTitle"/>
          </p:nvPr>
        </p:nvSpPr>
        <p:spPr>
          <a:xfrm>
            <a:off x="1564800" y="4167949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301" name="Google Shape;2301;p122"/>
          <p:cNvGrpSpPr/>
          <p:nvPr/>
        </p:nvGrpSpPr>
        <p:grpSpPr>
          <a:xfrm>
            <a:off x="-542800" y="6"/>
            <a:ext cx="9686800" cy="6293594"/>
            <a:chOff x="-542800" y="6"/>
            <a:chExt cx="9686800" cy="6293594"/>
          </a:xfrm>
        </p:grpSpPr>
        <p:sp>
          <p:nvSpPr>
            <p:cNvPr id="2302" name="Google Shape;2302;p122"/>
            <p:cNvSpPr/>
            <p:nvPr/>
          </p:nvSpPr>
          <p:spPr>
            <a:xfrm>
              <a:off x="7458900" y="46085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303" name="Google Shape;2303;p122"/>
            <p:cNvGrpSpPr/>
            <p:nvPr/>
          </p:nvGrpSpPr>
          <p:grpSpPr>
            <a:xfrm flipH="1">
              <a:off x="-1" y="6"/>
              <a:ext cx="1026022" cy="1026022"/>
              <a:chOff x="5882463" y="-266175"/>
              <a:chExt cx="1221600" cy="1221600"/>
            </a:xfrm>
          </p:grpSpPr>
          <p:sp>
            <p:nvSpPr>
              <p:cNvPr id="2304" name="Google Shape;2304;p12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05" name="Google Shape;2305;p12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06" name="Google Shape;2306;p12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07" name="Google Shape;2307;p12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08" name="Google Shape;2308;p12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09" name="Google Shape;2309;p12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10" name="Google Shape;2310;p12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311" name="Google Shape;2311;p122"/>
            <p:cNvGrpSpPr/>
            <p:nvPr/>
          </p:nvGrpSpPr>
          <p:grpSpPr>
            <a:xfrm flipH="1">
              <a:off x="8074920" y="388810"/>
              <a:ext cx="707960" cy="146187"/>
              <a:chOff x="7797150" y="445600"/>
              <a:chExt cx="865900" cy="178800"/>
            </a:xfrm>
          </p:grpSpPr>
          <p:sp>
            <p:nvSpPr>
              <p:cNvPr id="2312" name="Google Shape;2312;p12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13" name="Google Shape;2313;p12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14" name="Google Shape;2314;p12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315" name="Google Shape;2315;p122"/>
            <p:cNvSpPr/>
            <p:nvPr/>
          </p:nvSpPr>
          <p:spPr>
            <a:xfrm flipH="1">
              <a:off x="-542800" y="407360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123"/>
          <p:cNvSpPr txBox="1"/>
          <p:nvPr>
            <p:ph type="ctrTitle"/>
          </p:nvPr>
        </p:nvSpPr>
        <p:spPr>
          <a:xfrm>
            <a:off x="2382300" y="822588"/>
            <a:ext cx="43794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18" name="Google Shape;2318;p123"/>
          <p:cNvSpPr txBox="1"/>
          <p:nvPr>
            <p:ph idx="1" type="subTitle"/>
          </p:nvPr>
        </p:nvSpPr>
        <p:spPr>
          <a:xfrm>
            <a:off x="2382300" y="1777238"/>
            <a:ext cx="4379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9" name="Google Shape;2319;p123"/>
          <p:cNvSpPr txBox="1"/>
          <p:nvPr/>
        </p:nvSpPr>
        <p:spPr>
          <a:xfrm>
            <a:off x="2382300" y="3373212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320" name="Google Shape;2320;p123"/>
          <p:cNvGrpSpPr/>
          <p:nvPr/>
        </p:nvGrpSpPr>
        <p:grpSpPr>
          <a:xfrm>
            <a:off x="-970075" y="-260969"/>
            <a:ext cx="10114085" cy="6434830"/>
            <a:chOff x="-970075" y="-260969"/>
            <a:chExt cx="10114085" cy="6434830"/>
          </a:xfrm>
        </p:grpSpPr>
        <p:sp>
          <p:nvSpPr>
            <p:cNvPr id="2321" name="Google Shape;2321;p123"/>
            <p:cNvSpPr/>
            <p:nvPr/>
          </p:nvSpPr>
          <p:spPr>
            <a:xfrm>
              <a:off x="788610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322" name="Google Shape;2322;p123"/>
            <p:cNvSpPr/>
            <p:nvPr/>
          </p:nvSpPr>
          <p:spPr>
            <a:xfrm>
              <a:off x="-970075" y="17292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323" name="Google Shape;2323;p123"/>
            <p:cNvGrpSpPr/>
            <p:nvPr/>
          </p:nvGrpSpPr>
          <p:grpSpPr>
            <a:xfrm>
              <a:off x="1753250" y="4608506"/>
              <a:ext cx="457692" cy="146187"/>
              <a:chOff x="715100" y="4416700"/>
              <a:chExt cx="559800" cy="178800"/>
            </a:xfrm>
          </p:grpSpPr>
          <p:sp>
            <p:nvSpPr>
              <p:cNvPr id="2324" name="Google Shape;2324;p12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25" name="Google Shape;2325;p12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326" name="Google Shape;2326;p123"/>
            <p:cNvGrpSpPr/>
            <p:nvPr/>
          </p:nvGrpSpPr>
          <p:grpSpPr>
            <a:xfrm flipH="1">
              <a:off x="7089452" y="4121822"/>
              <a:ext cx="2054558" cy="2052038"/>
              <a:chOff x="2661627" y="4121822"/>
              <a:chExt cx="2054558" cy="2052038"/>
            </a:xfrm>
          </p:grpSpPr>
          <p:sp>
            <p:nvSpPr>
              <p:cNvPr id="2327" name="Google Shape;2327;p12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28" name="Google Shape;2328;p12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29" name="Google Shape;2329;p12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30" name="Google Shape;2330;p12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31" name="Google Shape;2331;p12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32" name="Google Shape;2332;p12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33" name="Google Shape;2333;p12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34" name="Google Shape;2334;p12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35" name="Google Shape;2335;p12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36" name="Google Shape;2336;p12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37" name="Google Shape;2337;p12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38" name="Google Shape;2338;p12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39" name="Google Shape;2339;p12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40" name="Google Shape;2340;p12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41" name="Google Shape;2341;p12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42" name="Google Shape;2342;p12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343" name="Google Shape;2343;p123"/>
            <p:cNvGrpSpPr/>
            <p:nvPr/>
          </p:nvGrpSpPr>
          <p:grpSpPr>
            <a:xfrm flipH="1">
              <a:off x="715099" y="-260969"/>
              <a:ext cx="1282527" cy="1043744"/>
              <a:chOff x="5577063" y="-266175"/>
              <a:chExt cx="1527000" cy="1242700"/>
            </a:xfrm>
          </p:grpSpPr>
          <p:sp>
            <p:nvSpPr>
              <p:cNvPr id="2344" name="Google Shape;2344;p12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45" name="Google Shape;2345;p12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46" name="Google Shape;2346;p12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47" name="Google Shape;2347;p12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48" name="Google Shape;2348;p12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49" name="Google Shape;2349;p12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50" name="Google Shape;2350;p12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51" name="Google Shape;2351;p12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352" name="Google Shape;2352;p123"/>
            <p:cNvGrpSpPr/>
            <p:nvPr/>
          </p:nvGrpSpPr>
          <p:grpSpPr>
            <a:xfrm>
              <a:off x="4218021" y="388710"/>
              <a:ext cx="707960" cy="146187"/>
              <a:chOff x="7797150" y="445600"/>
              <a:chExt cx="865900" cy="178800"/>
            </a:xfrm>
          </p:grpSpPr>
          <p:sp>
            <p:nvSpPr>
              <p:cNvPr id="2353" name="Google Shape;2353;p12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54" name="Google Shape;2354;p12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55" name="Google Shape;2355;p12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7" name="Google Shape;2357;p124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2358" name="Google Shape;2358;p124"/>
            <p:cNvSpPr/>
            <p:nvPr/>
          </p:nvSpPr>
          <p:spPr>
            <a:xfrm flipH="1" rot="10800000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359" name="Google Shape;2359;p124"/>
            <p:cNvSpPr/>
            <p:nvPr/>
          </p:nvSpPr>
          <p:spPr>
            <a:xfrm flipH="1" rot="10800000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360" name="Google Shape;2360;p124"/>
            <p:cNvGrpSpPr/>
            <p:nvPr/>
          </p:nvGrpSpPr>
          <p:grpSpPr>
            <a:xfrm flipH="1" rot="10800000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2361" name="Google Shape;2361;p12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62" name="Google Shape;2362;p12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363" name="Google Shape;2363;p124"/>
            <p:cNvGrpSpPr/>
            <p:nvPr/>
          </p:nvGrpSpPr>
          <p:grpSpPr>
            <a:xfrm flipH="1" rot="10800000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2364" name="Google Shape;2364;p12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65" name="Google Shape;2365;p12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66" name="Google Shape;2366;p12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367" name="Google Shape;2367;p124"/>
            <p:cNvGrpSpPr/>
            <p:nvPr/>
          </p:nvGrpSpPr>
          <p:grpSpPr>
            <a:xfrm flipH="1" rot="10800000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2368" name="Google Shape;2368;p12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69" name="Google Shape;2369;p12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70" name="Google Shape;2370;p12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71" name="Google Shape;2371;p12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72" name="Google Shape;2372;p12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73" name="Google Shape;2373;p12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74" name="Google Shape;2374;p12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75" name="Google Shape;2375;p12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76" name="Google Shape;2376;p12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77" name="Google Shape;2377;p12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78" name="Google Shape;2378;p12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79" name="Google Shape;2379;p12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80" name="Google Shape;2380;p12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81" name="Google Shape;2381;p12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82" name="Google Shape;2382;p12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83" name="Google Shape;2383;p12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384" name="Google Shape;2384;p124"/>
            <p:cNvGrpSpPr/>
            <p:nvPr/>
          </p:nvGrpSpPr>
          <p:grpSpPr>
            <a:xfrm flipH="1" rot="10800000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2385" name="Google Shape;2385;p12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86" name="Google Shape;2386;p12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87" name="Google Shape;2387;p12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88" name="Google Shape;2388;p12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89" name="Google Shape;2389;p12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90" name="Google Shape;2390;p12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91" name="Google Shape;2391;p12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92" name="Google Shape;2392;p12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hasCustomPrompt="1" idx="2" type="title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hasCustomPrompt="1" idx="3" type="title"/>
          </p:nvPr>
        </p:nvSpPr>
        <p:spPr>
          <a:xfrm>
            <a:off x="1584389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hasCustomPrompt="1" idx="4" type="title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hasCustomPrompt="1" idx="5" type="title"/>
          </p:nvPr>
        </p:nvSpPr>
        <p:spPr>
          <a:xfrm>
            <a:off x="4167887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/>
          <p:nvPr>
            <p:ph hasCustomPrompt="1" idx="6" type="title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/>
          <p:nvPr>
            <p:ph hasCustomPrompt="1" idx="7" type="title"/>
          </p:nvPr>
        </p:nvSpPr>
        <p:spPr>
          <a:xfrm>
            <a:off x="6751411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idx="1" type="subTitle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3" name="Google Shape;253;p13"/>
          <p:cNvSpPr txBox="1"/>
          <p:nvPr>
            <p:ph idx="8" type="subTitle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4" name="Google Shape;254;p13"/>
          <p:cNvSpPr txBox="1"/>
          <p:nvPr>
            <p:ph idx="9" type="subTitle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5" name="Google Shape;255;p13"/>
          <p:cNvSpPr txBox="1"/>
          <p:nvPr>
            <p:ph idx="13" type="subTitle"/>
          </p:nvPr>
        </p:nvSpPr>
        <p:spPr>
          <a:xfrm>
            <a:off x="719939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6" name="Google Shape;256;p13"/>
          <p:cNvSpPr txBox="1"/>
          <p:nvPr>
            <p:ph idx="14" type="subTitle"/>
          </p:nvPr>
        </p:nvSpPr>
        <p:spPr>
          <a:xfrm>
            <a:off x="3303437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7" name="Google Shape;257;p13"/>
          <p:cNvSpPr txBox="1"/>
          <p:nvPr>
            <p:ph idx="15" type="subTitle"/>
          </p:nvPr>
        </p:nvSpPr>
        <p:spPr>
          <a:xfrm>
            <a:off x="5886961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58" name="Google Shape;258;p13"/>
          <p:cNvGrpSpPr/>
          <p:nvPr/>
        </p:nvGrpSpPr>
        <p:grpSpPr>
          <a:xfrm>
            <a:off x="1" y="461906"/>
            <a:ext cx="8886592" cy="4508834"/>
            <a:chOff x="1" y="461906"/>
            <a:chExt cx="8886592" cy="4508834"/>
          </a:xfrm>
        </p:grpSpPr>
        <p:sp>
          <p:nvSpPr>
            <p:cNvPr id="259" name="Google Shape;259;p13"/>
            <p:cNvSpPr/>
            <p:nvPr/>
          </p:nvSpPr>
          <p:spPr>
            <a:xfrm>
              <a:off x="1" y="424624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60" name="Google Shape;260;p13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261" name="Google Shape;261;p1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4" name="Google Shape;2394;p125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2395" name="Google Shape;2395;p125"/>
            <p:cNvSpPr/>
            <p:nvPr/>
          </p:nvSpPr>
          <p:spPr>
            <a:xfrm flipH="1" rot="10800000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396" name="Google Shape;2396;p125"/>
            <p:cNvSpPr/>
            <p:nvPr/>
          </p:nvSpPr>
          <p:spPr>
            <a:xfrm flipH="1" rot="10800000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397" name="Google Shape;2397;p125"/>
            <p:cNvGrpSpPr/>
            <p:nvPr/>
          </p:nvGrpSpPr>
          <p:grpSpPr>
            <a:xfrm flipH="1" rot="10800000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2398" name="Google Shape;2398;p12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99" name="Google Shape;2399;p12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400" name="Google Shape;2400;p125"/>
            <p:cNvGrpSpPr/>
            <p:nvPr/>
          </p:nvGrpSpPr>
          <p:grpSpPr>
            <a:xfrm flipH="1" rot="10800000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2401" name="Google Shape;2401;p125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02" name="Google Shape;2402;p125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03" name="Google Shape;2403;p125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404" name="Google Shape;2404;p125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2405" name="Google Shape;2405;p125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06" name="Google Shape;2406;p125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07" name="Google Shape;2407;p125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08" name="Google Shape;2408;p125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09" name="Google Shape;2409;p125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10" name="Google Shape;2410;p125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11" name="Google Shape;2411;p125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12" name="Google Shape;2412;p125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13" name="Google Shape;2413;p125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14" name="Google Shape;2414;p125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15" name="Google Shape;2415;p125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16" name="Google Shape;2416;p125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17" name="Google Shape;2417;p125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18" name="Google Shape;2418;p125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19" name="Google Shape;2419;p125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20" name="Google Shape;2420;p125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421" name="Google Shape;2421;p125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2422" name="Google Shape;2422;p125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23" name="Google Shape;2423;p125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24" name="Google Shape;2424;p125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25" name="Google Shape;2425;p125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26" name="Google Shape;2426;p125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27" name="Google Shape;2427;p125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28" name="Google Shape;2428;p125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29" name="Google Shape;2429;p125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127"/>
          <p:cNvSpPr txBox="1"/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435" name="Google Shape;2435;p127"/>
          <p:cNvSpPr txBox="1"/>
          <p:nvPr>
            <p:ph idx="1" type="subTitle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436" name="Google Shape;2436;p127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2437" name="Google Shape;2437;p127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438" name="Google Shape;2438;p127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439" name="Google Shape;2439;p127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2440" name="Google Shape;2440;p127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41" name="Google Shape;2441;p127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442" name="Google Shape;2442;p127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2443" name="Google Shape;2443;p12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44" name="Google Shape;2444;p12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45" name="Google Shape;2445;p12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446" name="Google Shape;2446;p127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2447" name="Google Shape;2447;p127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48" name="Google Shape;2448;p127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49" name="Google Shape;2449;p127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50" name="Google Shape;2450;p127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51" name="Google Shape;2451;p127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52" name="Google Shape;2452;p127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53" name="Google Shape;2453;p127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54" name="Google Shape;2454;p127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55" name="Google Shape;2455;p127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56" name="Google Shape;2456;p127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57" name="Google Shape;2457;p127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58" name="Google Shape;2458;p127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59" name="Google Shape;2459;p127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60" name="Google Shape;2460;p127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61" name="Google Shape;2461;p127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62" name="Google Shape;2462;p127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463" name="Google Shape;2463;p127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2464" name="Google Shape;2464;p127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65" name="Google Shape;2465;p127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66" name="Google Shape;2466;p127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67" name="Google Shape;2467;p127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68" name="Google Shape;2468;p127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69" name="Google Shape;2469;p127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70" name="Google Shape;2470;p127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71" name="Google Shape;2471;p127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128"/>
          <p:cNvSpPr txBox="1"/>
          <p:nvPr>
            <p:ph type="title"/>
          </p:nvPr>
        </p:nvSpPr>
        <p:spPr>
          <a:xfrm>
            <a:off x="2391900" y="2533651"/>
            <a:ext cx="43602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474" name="Google Shape;2474;p128"/>
          <p:cNvSpPr txBox="1"/>
          <p:nvPr>
            <p:ph hasCustomPrompt="1" idx="2" type="title"/>
          </p:nvPr>
        </p:nvSpPr>
        <p:spPr>
          <a:xfrm>
            <a:off x="4027050" y="1655549"/>
            <a:ext cx="1089900" cy="954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475" name="Google Shape;2475;p128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2476" name="Google Shape;2476;p128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477" name="Google Shape;2477;p128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478" name="Google Shape;2478;p128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2479" name="Google Shape;2479;p12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80" name="Google Shape;2480;p12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481" name="Google Shape;2481;p128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2482" name="Google Shape;2482;p12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83" name="Google Shape;2483;p12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84" name="Google Shape;2484;p12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485" name="Google Shape;2485;p128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2486" name="Google Shape;2486;p12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87" name="Google Shape;2487;p12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88" name="Google Shape;2488;p12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89" name="Google Shape;2489;p12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90" name="Google Shape;2490;p12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91" name="Google Shape;2491;p12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92" name="Google Shape;2492;p12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93" name="Google Shape;2493;p12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94" name="Google Shape;2494;p12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95" name="Google Shape;2495;p12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96" name="Google Shape;2496;p12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97" name="Google Shape;2497;p12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98" name="Google Shape;2498;p12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99" name="Google Shape;2499;p12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00" name="Google Shape;2500;p12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01" name="Google Shape;2501;p12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502" name="Google Shape;2502;p128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2503" name="Google Shape;2503;p12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04" name="Google Shape;2504;p12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05" name="Google Shape;2505;p12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06" name="Google Shape;2506;p12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07" name="Google Shape;2507;p12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08" name="Google Shape;2508;p12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09" name="Google Shape;2509;p12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10" name="Google Shape;2510;p12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1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13" name="Google Shape;2513;p129"/>
          <p:cNvSpPr txBox="1"/>
          <p:nvPr>
            <p:ph idx="1" type="subTitle"/>
          </p:nvPr>
        </p:nvSpPr>
        <p:spPr>
          <a:xfrm>
            <a:off x="720002" y="1099401"/>
            <a:ext cx="7704000" cy="3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514" name="Google Shape;2514;p129"/>
          <p:cNvGrpSpPr/>
          <p:nvPr/>
        </p:nvGrpSpPr>
        <p:grpSpPr>
          <a:xfrm>
            <a:off x="280882" y="461910"/>
            <a:ext cx="8863118" cy="4294790"/>
            <a:chOff x="280882" y="461910"/>
            <a:chExt cx="8863118" cy="4294790"/>
          </a:xfrm>
        </p:grpSpPr>
        <p:sp>
          <p:nvSpPr>
            <p:cNvPr id="2515" name="Google Shape;2515;p129"/>
            <p:cNvSpPr/>
            <p:nvPr/>
          </p:nvSpPr>
          <p:spPr>
            <a:xfrm>
              <a:off x="8423999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516" name="Google Shape;2516;p129"/>
            <p:cNvGrpSpPr/>
            <p:nvPr/>
          </p:nvGrpSpPr>
          <p:grpSpPr>
            <a:xfrm>
              <a:off x="280882" y="461910"/>
              <a:ext cx="426986" cy="146100"/>
              <a:chOff x="280882" y="461910"/>
              <a:chExt cx="426986" cy="146100"/>
            </a:xfrm>
          </p:grpSpPr>
          <p:sp>
            <p:nvSpPr>
              <p:cNvPr id="2517" name="Google Shape;2517;p129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18" name="Google Shape;2518;p129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p130"/>
          <p:cNvSpPr txBox="1"/>
          <p:nvPr>
            <p:ph idx="1" type="subTitle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21" name="Google Shape;2521;p130"/>
          <p:cNvSpPr txBox="1"/>
          <p:nvPr>
            <p:ph idx="2" type="subTitle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22" name="Google Shape;2522;p130"/>
          <p:cNvSpPr txBox="1"/>
          <p:nvPr>
            <p:ph idx="3" type="subTitle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23" name="Google Shape;2523;p130"/>
          <p:cNvSpPr txBox="1"/>
          <p:nvPr>
            <p:ph idx="4" type="subTitle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24" name="Google Shape;2524;p1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25" name="Google Shape;2525;p130"/>
          <p:cNvGrpSpPr/>
          <p:nvPr/>
        </p:nvGrpSpPr>
        <p:grpSpPr>
          <a:xfrm>
            <a:off x="7" y="461910"/>
            <a:ext cx="8855868" cy="4294790"/>
            <a:chOff x="7" y="461910"/>
            <a:chExt cx="8855868" cy="4294790"/>
          </a:xfrm>
        </p:grpSpPr>
        <p:sp>
          <p:nvSpPr>
            <p:cNvPr id="2526" name="Google Shape;2526;p130"/>
            <p:cNvSpPr/>
            <p:nvPr/>
          </p:nvSpPr>
          <p:spPr>
            <a:xfrm flipH="1">
              <a:off x="7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527" name="Google Shape;2527;p130"/>
            <p:cNvGrpSpPr/>
            <p:nvPr/>
          </p:nvGrpSpPr>
          <p:grpSpPr>
            <a:xfrm flipH="1">
              <a:off x="8428888" y="461910"/>
              <a:ext cx="426986" cy="146100"/>
              <a:chOff x="280882" y="461910"/>
              <a:chExt cx="426986" cy="146100"/>
            </a:xfrm>
          </p:grpSpPr>
          <p:sp>
            <p:nvSpPr>
              <p:cNvPr id="2528" name="Google Shape;2528;p130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29" name="Google Shape;2529;p130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530" name="Google Shape;2530;p130"/>
            <p:cNvGrpSpPr/>
            <p:nvPr/>
          </p:nvGrpSpPr>
          <p:grpSpPr>
            <a:xfrm>
              <a:off x="7966304" y="4608506"/>
              <a:ext cx="457692" cy="146187"/>
              <a:chOff x="715100" y="4416700"/>
              <a:chExt cx="559800" cy="178800"/>
            </a:xfrm>
          </p:grpSpPr>
          <p:sp>
            <p:nvSpPr>
              <p:cNvPr id="2531" name="Google Shape;2531;p13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32" name="Google Shape;2532;p13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1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35" name="Google Shape;2535;p131"/>
          <p:cNvGrpSpPr/>
          <p:nvPr/>
        </p:nvGrpSpPr>
        <p:grpSpPr>
          <a:xfrm>
            <a:off x="-152399" y="461910"/>
            <a:ext cx="9003392" cy="4681581"/>
            <a:chOff x="-152399" y="461910"/>
            <a:chExt cx="9003392" cy="4681581"/>
          </a:xfrm>
        </p:grpSpPr>
        <p:grpSp>
          <p:nvGrpSpPr>
            <p:cNvPr id="2536" name="Google Shape;2536;p131"/>
            <p:cNvGrpSpPr/>
            <p:nvPr/>
          </p:nvGrpSpPr>
          <p:grpSpPr>
            <a:xfrm>
              <a:off x="8424007" y="461910"/>
              <a:ext cx="426986" cy="146100"/>
              <a:chOff x="280882" y="461910"/>
              <a:chExt cx="426986" cy="146100"/>
            </a:xfrm>
          </p:grpSpPr>
          <p:sp>
            <p:nvSpPr>
              <p:cNvPr id="2537" name="Google Shape;2537;p131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38" name="Google Shape;2538;p131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539" name="Google Shape;2539;p131"/>
            <p:cNvSpPr/>
            <p:nvPr/>
          </p:nvSpPr>
          <p:spPr>
            <a:xfrm>
              <a:off x="-152399" y="4418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132"/>
          <p:cNvSpPr txBox="1"/>
          <p:nvPr>
            <p:ph type="title"/>
          </p:nvPr>
        </p:nvSpPr>
        <p:spPr>
          <a:xfrm>
            <a:off x="720000" y="445025"/>
            <a:ext cx="38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42" name="Google Shape;2542;p132"/>
          <p:cNvSpPr txBox="1"/>
          <p:nvPr>
            <p:ph idx="1" type="body"/>
          </p:nvPr>
        </p:nvSpPr>
        <p:spPr>
          <a:xfrm>
            <a:off x="720000" y="2258975"/>
            <a:ext cx="3819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543" name="Google Shape;2543;p132"/>
          <p:cNvSpPr/>
          <p:nvPr>
            <p:ph idx="2" type="pic"/>
          </p:nvPr>
        </p:nvSpPr>
        <p:spPr>
          <a:xfrm>
            <a:off x="5254624" y="535050"/>
            <a:ext cx="3174300" cy="4073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grpSp>
        <p:nvGrpSpPr>
          <p:cNvPr id="2544" name="Google Shape;2544;p132"/>
          <p:cNvGrpSpPr/>
          <p:nvPr/>
        </p:nvGrpSpPr>
        <p:grpSpPr>
          <a:xfrm>
            <a:off x="719996" y="4608425"/>
            <a:ext cx="3819304" cy="1685100"/>
            <a:chOff x="719996" y="4608425"/>
            <a:chExt cx="3819304" cy="1685100"/>
          </a:xfrm>
        </p:grpSpPr>
        <p:grpSp>
          <p:nvGrpSpPr>
            <p:cNvPr id="2545" name="Google Shape;2545;p132"/>
            <p:cNvGrpSpPr/>
            <p:nvPr/>
          </p:nvGrpSpPr>
          <p:grpSpPr>
            <a:xfrm>
              <a:off x="719996" y="4608435"/>
              <a:ext cx="707960" cy="146187"/>
              <a:chOff x="7797150" y="445600"/>
              <a:chExt cx="865900" cy="178800"/>
            </a:xfrm>
          </p:grpSpPr>
          <p:sp>
            <p:nvSpPr>
              <p:cNvPr id="2546" name="Google Shape;2546;p13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47" name="Google Shape;2547;p13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48" name="Google Shape;2548;p13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549" name="Google Shape;2549;p132"/>
            <p:cNvSpPr/>
            <p:nvPr/>
          </p:nvSpPr>
          <p:spPr>
            <a:xfrm>
              <a:off x="2854200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133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552" name="Google Shape;2552;p133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2553" name="Google Shape;2553;p133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554" name="Google Shape;2554;p133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555" name="Google Shape;2555;p133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2556" name="Google Shape;2556;p13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57" name="Google Shape;2557;p13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558" name="Google Shape;2558;p133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2559" name="Google Shape;2559;p13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60" name="Google Shape;2560;p13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61" name="Google Shape;2561;p13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562" name="Google Shape;2562;p133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2563" name="Google Shape;2563;p13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64" name="Google Shape;2564;p13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65" name="Google Shape;2565;p13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66" name="Google Shape;2566;p13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67" name="Google Shape;2567;p13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68" name="Google Shape;2568;p13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69" name="Google Shape;2569;p13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70" name="Google Shape;2570;p13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71" name="Google Shape;2571;p13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72" name="Google Shape;2572;p13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73" name="Google Shape;2573;p13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74" name="Google Shape;2574;p13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75" name="Google Shape;2575;p13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76" name="Google Shape;2576;p13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77" name="Google Shape;2577;p13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78" name="Google Shape;2578;p13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579" name="Google Shape;2579;p133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2580" name="Google Shape;2580;p13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81" name="Google Shape;2581;p13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82" name="Google Shape;2582;p13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83" name="Google Shape;2583;p13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84" name="Google Shape;2584;p13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85" name="Google Shape;2585;p13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86" name="Google Shape;2586;p13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87" name="Google Shape;2587;p13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134"/>
          <p:cNvSpPr txBox="1"/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90" name="Google Shape;2590;p134"/>
          <p:cNvSpPr txBox="1"/>
          <p:nvPr>
            <p:ph idx="1" type="subTitle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591" name="Google Shape;2591;p134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2592" name="Google Shape;2592;p134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593" name="Google Shape;2593;p134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594" name="Google Shape;2594;p134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2595" name="Google Shape;2595;p13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96" name="Google Shape;2596;p13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597" name="Google Shape;2597;p134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2598" name="Google Shape;2598;p13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99" name="Google Shape;2599;p13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00" name="Google Shape;2600;p13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601" name="Google Shape;2601;p134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2602" name="Google Shape;2602;p13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03" name="Google Shape;2603;p13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04" name="Google Shape;2604;p13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05" name="Google Shape;2605;p13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06" name="Google Shape;2606;p13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07" name="Google Shape;2607;p13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08" name="Google Shape;2608;p13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09" name="Google Shape;2609;p13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10" name="Google Shape;2610;p13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11" name="Google Shape;2611;p13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12" name="Google Shape;2612;p13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13" name="Google Shape;2613;p13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14" name="Google Shape;2614;p13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15" name="Google Shape;2615;p13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16" name="Google Shape;2616;p13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17" name="Google Shape;2617;p13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618" name="Google Shape;2618;p134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2619" name="Google Shape;2619;p13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20" name="Google Shape;2620;p13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21" name="Google Shape;2621;p13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22" name="Google Shape;2622;p13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23" name="Google Shape;2623;p13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24" name="Google Shape;2624;p13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25" name="Google Shape;2625;p13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26" name="Google Shape;2626;p13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7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p135"/>
          <p:cNvSpPr txBox="1"/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9" name="Google Shape;269;p14"/>
          <p:cNvGrpSpPr/>
          <p:nvPr/>
        </p:nvGrpSpPr>
        <p:grpSpPr>
          <a:xfrm>
            <a:off x="262275" y="461906"/>
            <a:ext cx="8886625" cy="4681594"/>
            <a:chOff x="262275" y="461906"/>
            <a:chExt cx="8886625" cy="4681594"/>
          </a:xfrm>
        </p:grpSpPr>
        <p:grpSp>
          <p:nvGrpSpPr>
            <p:cNvPr id="270" name="Google Shape;270;p14"/>
            <p:cNvGrpSpPr/>
            <p:nvPr/>
          </p:nvGrpSpPr>
          <p:grpSpPr>
            <a:xfrm>
              <a:off x="262275" y="461906"/>
              <a:ext cx="457692" cy="146187"/>
              <a:chOff x="715100" y="4416700"/>
              <a:chExt cx="559800" cy="178800"/>
            </a:xfrm>
          </p:grpSpPr>
          <p:sp>
            <p:nvSpPr>
              <p:cNvPr id="271" name="Google Shape;271;p1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73" name="Google Shape;273;p14"/>
            <p:cNvSpPr/>
            <p:nvPr/>
          </p:nvSpPr>
          <p:spPr>
            <a:xfrm>
              <a:off x="84288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29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p136"/>
          <p:cNvSpPr txBox="1"/>
          <p:nvPr>
            <p:ph hasCustomPrompt="1" type="title"/>
          </p:nvPr>
        </p:nvSpPr>
        <p:spPr>
          <a:xfrm>
            <a:off x="1284000" y="1840205"/>
            <a:ext cx="65760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631" name="Google Shape;2631;p136"/>
          <p:cNvSpPr txBox="1"/>
          <p:nvPr>
            <p:ph idx="1" type="subTitle"/>
          </p:nvPr>
        </p:nvSpPr>
        <p:spPr>
          <a:xfrm>
            <a:off x="1284000" y="2872195"/>
            <a:ext cx="6576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632" name="Google Shape;2632;p136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2633" name="Google Shape;2633;p136"/>
            <p:cNvSpPr/>
            <p:nvPr/>
          </p:nvSpPr>
          <p:spPr>
            <a:xfrm flipH="1">
              <a:off x="788620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634" name="Google Shape;2634;p136"/>
            <p:cNvSpPr/>
            <p:nvPr/>
          </p:nvSpPr>
          <p:spPr>
            <a:xfrm flipH="1">
              <a:off x="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635" name="Google Shape;2635;p136"/>
            <p:cNvGrpSpPr/>
            <p:nvPr/>
          </p:nvGrpSpPr>
          <p:grpSpPr>
            <a:xfrm flipH="1">
              <a:off x="4343254" y="4535406"/>
              <a:ext cx="457692" cy="146187"/>
              <a:chOff x="715100" y="4416700"/>
              <a:chExt cx="559800" cy="178800"/>
            </a:xfrm>
          </p:grpSpPr>
          <p:sp>
            <p:nvSpPr>
              <p:cNvPr id="2636" name="Google Shape;2636;p136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37" name="Google Shape;2637;p136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638" name="Google Shape;2638;p136"/>
            <p:cNvGrpSpPr/>
            <p:nvPr/>
          </p:nvGrpSpPr>
          <p:grpSpPr>
            <a:xfrm flipH="1">
              <a:off x="4218120" y="535010"/>
              <a:ext cx="707960" cy="146187"/>
              <a:chOff x="7797150" y="445600"/>
              <a:chExt cx="865900" cy="178800"/>
            </a:xfrm>
          </p:grpSpPr>
          <p:sp>
            <p:nvSpPr>
              <p:cNvPr id="2639" name="Google Shape;2639;p136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40" name="Google Shape;2640;p136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41" name="Google Shape;2641;p136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642" name="Google Shape;2642;p136"/>
            <p:cNvGrpSpPr/>
            <p:nvPr/>
          </p:nvGrpSpPr>
          <p:grpSpPr>
            <a:xfrm rot="10800000">
              <a:off x="6865115" y="-773544"/>
              <a:ext cx="2054558" cy="2052038"/>
              <a:chOff x="2661627" y="4121822"/>
              <a:chExt cx="2054558" cy="2052038"/>
            </a:xfrm>
          </p:grpSpPr>
          <p:sp>
            <p:nvSpPr>
              <p:cNvPr id="2643" name="Google Shape;2643;p136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44" name="Google Shape;2644;p136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45" name="Google Shape;2645;p136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46" name="Google Shape;2646;p136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47" name="Google Shape;2647;p136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48" name="Google Shape;2648;p136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49" name="Google Shape;2649;p136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50" name="Google Shape;2650;p136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51" name="Google Shape;2651;p136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52" name="Google Shape;2652;p136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53" name="Google Shape;2653;p136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54" name="Google Shape;2654;p136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55" name="Google Shape;2655;p136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56" name="Google Shape;2656;p136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57" name="Google Shape;2657;p136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58" name="Google Shape;2658;p136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659" name="Google Shape;2659;p136"/>
            <p:cNvGrpSpPr/>
            <p:nvPr/>
          </p:nvGrpSpPr>
          <p:grpSpPr>
            <a:xfrm rot="10800000">
              <a:off x="518299" y="4103892"/>
              <a:ext cx="1282527" cy="1043744"/>
              <a:chOff x="5577063" y="-266175"/>
              <a:chExt cx="1527000" cy="1242700"/>
            </a:xfrm>
          </p:grpSpPr>
          <p:sp>
            <p:nvSpPr>
              <p:cNvPr id="2660" name="Google Shape;2660;p136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61" name="Google Shape;2661;p136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62" name="Google Shape;2662;p136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63" name="Google Shape;2663;p136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64" name="Google Shape;2664;p136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65" name="Google Shape;2665;p136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66" name="Google Shape;2666;p136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67" name="Google Shape;2667;p136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1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71" name="Google Shape;2671;p138"/>
          <p:cNvSpPr txBox="1"/>
          <p:nvPr>
            <p:ph hasCustomPrompt="1" idx="2" type="title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2" name="Google Shape;2672;p138"/>
          <p:cNvSpPr txBox="1"/>
          <p:nvPr>
            <p:ph hasCustomPrompt="1" idx="3" type="title"/>
          </p:nvPr>
        </p:nvSpPr>
        <p:spPr>
          <a:xfrm>
            <a:off x="1584389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3" name="Google Shape;2673;p138"/>
          <p:cNvSpPr txBox="1"/>
          <p:nvPr>
            <p:ph hasCustomPrompt="1" idx="4" type="title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4" name="Google Shape;2674;p138"/>
          <p:cNvSpPr txBox="1"/>
          <p:nvPr>
            <p:ph hasCustomPrompt="1" idx="5" type="title"/>
          </p:nvPr>
        </p:nvSpPr>
        <p:spPr>
          <a:xfrm>
            <a:off x="4167887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5" name="Google Shape;2675;p138"/>
          <p:cNvSpPr txBox="1"/>
          <p:nvPr>
            <p:ph hasCustomPrompt="1" idx="6" type="title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6" name="Google Shape;2676;p138"/>
          <p:cNvSpPr txBox="1"/>
          <p:nvPr>
            <p:ph hasCustomPrompt="1" idx="7" type="title"/>
          </p:nvPr>
        </p:nvSpPr>
        <p:spPr>
          <a:xfrm>
            <a:off x="6751411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7" name="Google Shape;2677;p138"/>
          <p:cNvSpPr txBox="1"/>
          <p:nvPr>
            <p:ph idx="1" type="subTitle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78" name="Google Shape;2678;p138"/>
          <p:cNvSpPr txBox="1"/>
          <p:nvPr>
            <p:ph idx="8" type="subTitle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79" name="Google Shape;2679;p138"/>
          <p:cNvSpPr txBox="1"/>
          <p:nvPr>
            <p:ph idx="9" type="subTitle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80" name="Google Shape;2680;p138"/>
          <p:cNvSpPr txBox="1"/>
          <p:nvPr>
            <p:ph idx="13" type="subTitle"/>
          </p:nvPr>
        </p:nvSpPr>
        <p:spPr>
          <a:xfrm>
            <a:off x="719939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81" name="Google Shape;2681;p138"/>
          <p:cNvSpPr txBox="1"/>
          <p:nvPr>
            <p:ph idx="14" type="subTitle"/>
          </p:nvPr>
        </p:nvSpPr>
        <p:spPr>
          <a:xfrm>
            <a:off x="3303437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82" name="Google Shape;2682;p138"/>
          <p:cNvSpPr txBox="1"/>
          <p:nvPr>
            <p:ph idx="15" type="subTitle"/>
          </p:nvPr>
        </p:nvSpPr>
        <p:spPr>
          <a:xfrm>
            <a:off x="5886961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683" name="Google Shape;2683;p138"/>
          <p:cNvGrpSpPr/>
          <p:nvPr/>
        </p:nvGrpSpPr>
        <p:grpSpPr>
          <a:xfrm>
            <a:off x="1" y="461906"/>
            <a:ext cx="8886592" cy="4508834"/>
            <a:chOff x="1" y="461906"/>
            <a:chExt cx="8886592" cy="4508834"/>
          </a:xfrm>
        </p:grpSpPr>
        <p:sp>
          <p:nvSpPr>
            <p:cNvPr id="2684" name="Google Shape;2684;p138"/>
            <p:cNvSpPr/>
            <p:nvPr/>
          </p:nvSpPr>
          <p:spPr>
            <a:xfrm>
              <a:off x="1" y="424624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685" name="Google Shape;2685;p138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2686" name="Google Shape;2686;p13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87" name="Google Shape;2687;p13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88" name="Google Shape;2688;p13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689" name="Google Shape;2689;p138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2690" name="Google Shape;2690;p13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91" name="Google Shape;2691;p13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p1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94" name="Google Shape;2694;p139"/>
          <p:cNvGrpSpPr/>
          <p:nvPr/>
        </p:nvGrpSpPr>
        <p:grpSpPr>
          <a:xfrm>
            <a:off x="262275" y="461906"/>
            <a:ext cx="8886625" cy="4681594"/>
            <a:chOff x="262275" y="461906"/>
            <a:chExt cx="8886625" cy="4681594"/>
          </a:xfrm>
        </p:grpSpPr>
        <p:grpSp>
          <p:nvGrpSpPr>
            <p:cNvPr id="2695" name="Google Shape;2695;p139"/>
            <p:cNvGrpSpPr/>
            <p:nvPr/>
          </p:nvGrpSpPr>
          <p:grpSpPr>
            <a:xfrm>
              <a:off x="262275" y="461906"/>
              <a:ext cx="457692" cy="146187"/>
              <a:chOff x="715100" y="4416700"/>
              <a:chExt cx="559800" cy="178800"/>
            </a:xfrm>
          </p:grpSpPr>
          <p:sp>
            <p:nvSpPr>
              <p:cNvPr id="2696" name="Google Shape;2696;p13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97" name="Google Shape;2697;p13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698" name="Google Shape;2698;p139"/>
            <p:cNvSpPr/>
            <p:nvPr/>
          </p:nvSpPr>
          <p:spPr>
            <a:xfrm>
              <a:off x="84288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1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01" name="Google Shape;2701;p140"/>
          <p:cNvGrpSpPr/>
          <p:nvPr/>
        </p:nvGrpSpPr>
        <p:grpSpPr>
          <a:xfrm>
            <a:off x="280882" y="388910"/>
            <a:ext cx="8868018" cy="4515990"/>
            <a:chOff x="280882" y="388910"/>
            <a:chExt cx="8868018" cy="4515990"/>
          </a:xfrm>
        </p:grpSpPr>
        <p:grpSp>
          <p:nvGrpSpPr>
            <p:cNvPr id="2702" name="Google Shape;2702;p140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2703" name="Google Shape;2703;p140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04" name="Google Shape;2704;p140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705" name="Google Shape;2705;p140"/>
            <p:cNvSpPr/>
            <p:nvPr/>
          </p:nvSpPr>
          <p:spPr>
            <a:xfrm>
              <a:off x="8428899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706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p141"/>
          <p:cNvSpPr txBox="1"/>
          <p:nvPr>
            <p:ph idx="1" type="subTitle"/>
          </p:nvPr>
        </p:nvSpPr>
        <p:spPr>
          <a:xfrm>
            <a:off x="715100" y="2158950"/>
            <a:ext cx="38088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2708" name="Google Shape;2708;p141"/>
          <p:cNvSpPr txBox="1"/>
          <p:nvPr>
            <p:ph type="title"/>
          </p:nvPr>
        </p:nvSpPr>
        <p:spPr>
          <a:xfrm>
            <a:off x="715100" y="448050"/>
            <a:ext cx="3808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09" name="Google Shape;2709;p141"/>
          <p:cNvGrpSpPr/>
          <p:nvPr/>
        </p:nvGrpSpPr>
        <p:grpSpPr>
          <a:xfrm>
            <a:off x="1044988" y="4608425"/>
            <a:ext cx="3149030" cy="1685100"/>
            <a:chOff x="1044988" y="4608425"/>
            <a:chExt cx="3149030" cy="1685100"/>
          </a:xfrm>
        </p:grpSpPr>
        <p:grpSp>
          <p:nvGrpSpPr>
            <p:cNvPr id="2710" name="Google Shape;2710;p141"/>
            <p:cNvGrpSpPr/>
            <p:nvPr/>
          </p:nvGrpSpPr>
          <p:grpSpPr>
            <a:xfrm>
              <a:off x="3486058" y="4608435"/>
              <a:ext cx="707960" cy="146187"/>
              <a:chOff x="7797150" y="445600"/>
              <a:chExt cx="865900" cy="178800"/>
            </a:xfrm>
          </p:grpSpPr>
          <p:sp>
            <p:nvSpPr>
              <p:cNvPr id="2711" name="Google Shape;2711;p141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12" name="Google Shape;2712;p141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13" name="Google Shape;2713;p141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714" name="Google Shape;2714;p141"/>
            <p:cNvSpPr/>
            <p:nvPr/>
          </p:nvSpPr>
          <p:spPr>
            <a:xfrm>
              <a:off x="1044988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142"/>
          <p:cNvSpPr txBox="1"/>
          <p:nvPr>
            <p:ph type="title"/>
          </p:nvPr>
        </p:nvSpPr>
        <p:spPr>
          <a:xfrm>
            <a:off x="721389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17" name="Google Shape;2717;p142"/>
          <p:cNvSpPr txBox="1"/>
          <p:nvPr>
            <p:ph idx="1" type="body"/>
          </p:nvPr>
        </p:nvSpPr>
        <p:spPr>
          <a:xfrm>
            <a:off x="714113" y="1248250"/>
            <a:ext cx="77088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1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20" name="Google Shape;2720;p143"/>
          <p:cNvSpPr txBox="1"/>
          <p:nvPr>
            <p:ph idx="1" type="body"/>
          </p:nvPr>
        </p:nvSpPr>
        <p:spPr>
          <a:xfrm>
            <a:off x="715100" y="1558275"/>
            <a:ext cx="35589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sp>
        <p:nvSpPr>
          <p:cNvPr id="2721" name="Google Shape;2721;p143"/>
          <p:cNvSpPr txBox="1"/>
          <p:nvPr>
            <p:ph idx="2" type="body"/>
          </p:nvPr>
        </p:nvSpPr>
        <p:spPr>
          <a:xfrm>
            <a:off x="4871800" y="1554471"/>
            <a:ext cx="35571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grpSp>
        <p:nvGrpSpPr>
          <p:cNvPr id="2722" name="Google Shape;2722;p143"/>
          <p:cNvGrpSpPr/>
          <p:nvPr/>
        </p:nvGrpSpPr>
        <p:grpSpPr>
          <a:xfrm>
            <a:off x="1" y="535006"/>
            <a:ext cx="8886592" cy="4219691"/>
            <a:chOff x="1" y="535006"/>
            <a:chExt cx="8886592" cy="4219691"/>
          </a:xfrm>
        </p:grpSpPr>
        <p:sp>
          <p:nvSpPr>
            <p:cNvPr id="2723" name="Google Shape;2723;p143"/>
            <p:cNvSpPr/>
            <p:nvPr/>
          </p:nvSpPr>
          <p:spPr>
            <a:xfrm>
              <a:off x="1" y="3883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724" name="Google Shape;2724;p143"/>
            <p:cNvGrpSpPr/>
            <p:nvPr/>
          </p:nvGrpSpPr>
          <p:grpSpPr>
            <a:xfrm>
              <a:off x="7720945" y="4608510"/>
              <a:ext cx="707960" cy="146187"/>
              <a:chOff x="7797150" y="445600"/>
              <a:chExt cx="865900" cy="178800"/>
            </a:xfrm>
          </p:grpSpPr>
          <p:sp>
            <p:nvSpPr>
              <p:cNvPr id="2725" name="Google Shape;2725;p14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26" name="Google Shape;2726;p14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27" name="Google Shape;2727;p14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728" name="Google Shape;2728;p143"/>
            <p:cNvGrpSpPr/>
            <p:nvPr/>
          </p:nvGrpSpPr>
          <p:grpSpPr>
            <a:xfrm>
              <a:off x="8428900" y="535006"/>
              <a:ext cx="457692" cy="146187"/>
              <a:chOff x="715100" y="4416700"/>
              <a:chExt cx="559800" cy="178800"/>
            </a:xfrm>
          </p:grpSpPr>
          <p:sp>
            <p:nvSpPr>
              <p:cNvPr id="2729" name="Google Shape;2729;p14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30" name="Google Shape;2730;p14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3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1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33" name="Google Shape;2733;p144"/>
          <p:cNvSpPr txBox="1"/>
          <p:nvPr>
            <p:ph idx="1" type="subTitle"/>
          </p:nvPr>
        </p:nvSpPr>
        <p:spPr>
          <a:xfrm>
            <a:off x="71496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34" name="Google Shape;2734;p144"/>
          <p:cNvSpPr txBox="1"/>
          <p:nvPr>
            <p:ph idx="2" type="subTitle"/>
          </p:nvPr>
        </p:nvSpPr>
        <p:spPr>
          <a:xfrm>
            <a:off x="71496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35" name="Google Shape;2735;p144"/>
          <p:cNvSpPr txBox="1"/>
          <p:nvPr>
            <p:ph idx="3" type="subTitle"/>
          </p:nvPr>
        </p:nvSpPr>
        <p:spPr>
          <a:xfrm>
            <a:off x="332009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36" name="Google Shape;2736;p144"/>
          <p:cNvSpPr txBox="1"/>
          <p:nvPr>
            <p:ph idx="4" type="subTitle"/>
          </p:nvPr>
        </p:nvSpPr>
        <p:spPr>
          <a:xfrm>
            <a:off x="5925233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37" name="Google Shape;2737;p144"/>
          <p:cNvSpPr txBox="1"/>
          <p:nvPr>
            <p:ph idx="5" type="subTitle"/>
          </p:nvPr>
        </p:nvSpPr>
        <p:spPr>
          <a:xfrm>
            <a:off x="332009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38" name="Google Shape;2738;p144"/>
          <p:cNvSpPr txBox="1"/>
          <p:nvPr>
            <p:ph idx="6" type="subTitle"/>
          </p:nvPr>
        </p:nvSpPr>
        <p:spPr>
          <a:xfrm>
            <a:off x="5925233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739" name="Google Shape;2739;p144"/>
          <p:cNvGrpSpPr/>
          <p:nvPr/>
        </p:nvGrpSpPr>
        <p:grpSpPr>
          <a:xfrm>
            <a:off x="1" y="-10"/>
            <a:ext cx="8782879" cy="4754706"/>
            <a:chOff x="1" y="-10"/>
            <a:chExt cx="8782879" cy="4754706"/>
          </a:xfrm>
        </p:grpSpPr>
        <p:sp>
          <p:nvSpPr>
            <p:cNvPr id="2740" name="Google Shape;2740;p144"/>
            <p:cNvSpPr/>
            <p:nvPr/>
          </p:nvSpPr>
          <p:spPr>
            <a:xfrm>
              <a:off x="1" y="-1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741" name="Google Shape;2741;p144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2742" name="Google Shape;2742;p14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43" name="Google Shape;2743;p14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44" name="Google Shape;2744;p14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1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47" name="Google Shape;2747;p145"/>
          <p:cNvSpPr txBox="1"/>
          <p:nvPr>
            <p:ph idx="1" type="subTitle"/>
          </p:nvPr>
        </p:nvSpPr>
        <p:spPr>
          <a:xfrm>
            <a:off x="1056298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48" name="Google Shape;2748;p145"/>
          <p:cNvSpPr txBox="1"/>
          <p:nvPr>
            <p:ph idx="2" type="subTitle"/>
          </p:nvPr>
        </p:nvSpPr>
        <p:spPr>
          <a:xfrm>
            <a:off x="1056299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49" name="Google Shape;2749;p145"/>
          <p:cNvSpPr txBox="1"/>
          <p:nvPr>
            <p:ph idx="3" type="subTitle"/>
          </p:nvPr>
        </p:nvSpPr>
        <p:spPr>
          <a:xfrm>
            <a:off x="4684802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50" name="Google Shape;2750;p145"/>
          <p:cNvSpPr txBox="1"/>
          <p:nvPr>
            <p:ph idx="4" type="subTitle"/>
          </p:nvPr>
        </p:nvSpPr>
        <p:spPr>
          <a:xfrm>
            <a:off x="1056299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51" name="Google Shape;2751;p145"/>
          <p:cNvSpPr txBox="1"/>
          <p:nvPr>
            <p:ph idx="5" type="subTitle"/>
          </p:nvPr>
        </p:nvSpPr>
        <p:spPr>
          <a:xfrm>
            <a:off x="4684802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52" name="Google Shape;2752;p145"/>
          <p:cNvSpPr txBox="1"/>
          <p:nvPr>
            <p:ph idx="6" type="subTitle"/>
          </p:nvPr>
        </p:nvSpPr>
        <p:spPr>
          <a:xfrm>
            <a:off x="1056298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3" name="Google Shape;2753;p145"/>
          <p:cNvSpPr txBox="1"/>
          <p:nvPr>
            <p:ph idx="7" type="subTitle"/>
          </p:nvPr>
        </p:nvSpPr>
        <p:spPr>
          <a:xfrm>
            <a:off x="4684800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4" name="Google Shape;2754;p145"/>
          <p:cNvSpPr txBox="1"/>
          <p:nvPr>
            <p:ph idx="8" type="subTitle"/>
          </p:nvPr>
        </p:nvSpPr>
        <p:spPr>
          <a:xfrm>
            <a:off x="4684800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755" name="Google Shape;2755;p145"/>
          <p:cNvGrpSpPr/>
          <p:nvPr/>
        </p:nvGrpSpPr>
        <p:grpSpPr>
          <a:xfrm>
            <a:off x="7" y="461906"/>
            <a:ext cx="8886586" cy="4442994"/>
            <a:chOff x="7" y="461906"/>
            <a:chExt cx="8886586" cy="4442994"/>
          </a:xfrm>
        </p:grpSpPr>
        <p:grpSp>
          <p:nvGrpSpPr>
            <p:cNvPr id="2756" name="Google Shape;2756;p145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2757" name="Google Shape;2757;p14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58" name="Google Shape;2758;p14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759" name="Google Shape;2759;p145"/>
            <p:cNvSpPr/>
            <p:nvPr/>
          </p:nvSpPr>
          <p:spPr>
            <a:xfrm flipH="1">
              <a:off x="7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6" name="Google Shape;276;p15"/>
          <p:cNvGrpSpPr/>
          <p:nvPr/>
        </p:nvGrpSpPr>
        <p:grpSpPr>
          <a:xfrm>
            <a:off x="280882" y="388910"/>
            <a:ext cx="8868018" cy="4515990"/>
            <a:chOff x="280882" y="388910"/>
            <a:chExt cx="8868018" cy="4515990"/>
          </a:xfrm>
        </p:grpSpPr>
        <p:grpSp>
          <p:nvGrpSpPr>
            <p:cNvPr id="277" name="Google Shape;277;p15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278" name="Google Shape;278;p1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80" name="Google Shape;280;p15"/>
            <p:cNvSpPr/>
            <p:nvPr/>
          </p:nvSpPr>
          <p:spPr>
            <a:xfrm>
              <a:off x="8428899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1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62" name="Google Shape;2762;p146"/>
          <p:cNvSpPr txBox="1"/>
          <p:nvPr>
            <p:ph idx="1" type="subTitle"/>
          </p:nvPr>
        </p:nvSpPr>
        <p:spPr>
          <a:xfrm>
            <a:off x="720039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3" name="Google Shape;2763;p146"/>
          <p:cNvSpPr txBox="1"/>
          <p:nvPr>
            <p:ph idx="2" type="subTitle"/>
          </p:nvPr>
        </p:nvSpPr>
        <p:spPr>
          <a:xfrm>
            <a:off x="3306752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4" name="Google Shape;2764;p146"/>
          <p:cNvSpPr txBox="1"/>
          <p:nvPr>
            <p:ph idx="3" type="subTitle"/>
          </p:nvPr>
        </p:nvSpPr>
        <p:spPr>
          <a:xfrm>
            <a:off x="5899682" y="2166249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5" name="Google Shape;2765;p146"/>
          <p:cNvSpPr txBox="1"/>
          <p:nvPr>
            <p:ph idx="4" type="subTitle"/>
          </p:nvPr>
        </p:nvSpPr>
        <p:spPr>
          <a:xfrm>
            <a:off x="720039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6" name="Google Shape;2766;p146"/>
          <p:cNvSpPr txBox="1"/>
          <p:nvPr>
            <p:ph idx="5" type="subTitle"/>
          </p:nvPr>
        </p:nvSpPr>
        <p:spPr>
          <a:xfrm>
            <a:off x="3306752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7" name="Google Shape;2767;p146"/>
          <p:cNvSpPr txBox="1"/>
          <p:nvPr>
            <p:ph idx="6" type="subTitle"/>
          </p:nvPr>
        </p:nvSpPr>
        <p:spPr>
          <a:xfrm>
            <a:off x="5899682" y="3568813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8" name="Google Shape;2768;p146"/>
          <p:cNvSpPr txBox="1"/>
          <p:nvPr>
            <p:ph idx="7" type="subTitle"/>
          </p:nvPr>
        </p:nvSpPr>
        <p:spPr>
          <a:xfrm>
            <a:off x="720039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69" name="Google Shape;2769;p146"/>
          <p:cNvSpPr txBox="1"/>
          <p:nvPr>
            <p:ph idx="8" type="subTitle"/>
          </p:nvPr>
        </p:nvSpPr>
        <p:spPr>
          <a:xfrm>
            <a:off x="3306758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70" name="Google Shape;2770;p146"/>
          <p:cNvSpPr txBox="1"/>
          <p:nvPr>
            <p:ph idx="9" type="subTitle"/>
          </p:nvPr>
        </p:nvSpPr>
        <p:spPr>
          <a:xfrm>
            <a:off x="5899682" y="1503538"/>
            <a:ext cx="25215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71" name="Google Shape;2771;p146"/>
          <p:cNvSpPr txBox="1"/>
          <p:nvPr>
            <p:ph idx="13" type="subTitle"/>
          </p:nvPr>
        </p:nvSpPr>
        <p:spPr>
          <a:xfrm>
            <a:off x="720039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72" name="Google Shape;2772;p146"/>
          <p:cNvSpPr txBox="1"/>
          <p:nvPr>
            <p:ph idx="14" type="subTitle"/>
          </p:nvPr>
        </p:nvSpPr>
        <p:spPr>
          <a:xfrm>
            <a:off x="3306752" y="2904314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73" name="Google Shape;2773;p146"/>
          <p:cNvSpPr txBox="1"/>
          <p:nvPr>
            <p:ph idx="15" type="subTitle"/>
          </p:nvPr>
        </p:nvSpPr>
        <p:spPr>
          <a:xfrm>
            <a:off x="5897061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774" name="Google Shape;2774;p146"/>
          <p:cNvGrpSpPr/>
          <p:nvPr/>
        </p:nvGrpSpPr>
        <p:grpSpPr>
          <a:xfrm>
            <a:off x="280882" y="388910"/>
            <a:ext cx="8863118" cy="4754590"/>
            <a:chOff x="280882" y="388910"/>
            <a:chExt cx="8863118" cy="4754590"/>
          </a:xfrm>
        </p:grpSpPr>
        <p:sp>
          <p:nvSpPr>
            <p:cNvPr id="2775" name="Google Shape;2775;p146"/>
            <p:cNvSpPr/>
            <p:nvPr/>
          </p:nvSpPr>
          <p:spPr>
            <a:xfrm>
              <a:off x="84239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776" name="Google Shape;2776;p146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2777" name="Google Shape;2777;p146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78" name="Google Shape;2778;p146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p147"/>
          <p:cNvSpPr txBox="1"/>
          <p:nvPr>
            <p:ph hasCustomPrompt="1" type="title"/>
          </p:nvPr>
        </p:nvSpPr>
        <p:spPr>
          <a:xfrm>
            <a:off x="1564800" y="575351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81" name="Google Shape;2781;p147"/>
          <p:cNvSpPr txBox="1"/>
          <p:nvPr>
            <p:ph idx="1" type="subTitle"/>
          </p:nvPr>
        </p:nvSpPr>
        <p:spPr>
          <a:xfrm>
            <a:off x="1564800" y="1422551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2" name="Google Shape;2782;p147"/>
          <p:cNvSpPr txBox="1"/>
          <p:nvPr>
            <p:ph hasCustomPrompt="1" idx="2" type="title"/>
          </p:nvPr>
        </p:nvSpPr>
        <p:spPr>
          <a:xfrm>
            <a:off x="1564800" y="1948050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83" name="Google Shape;2783;p147"/>
          <p:cNvSpPr txBox="1"/>
          <p:nvPr>
            <p:ph idx="3" type="subTitle"/>
          </p:nvPr>
        </p:nvSpPr>
        <p:spPr>
          <a:xfrm>
            <a:off x="1564800" y="2795250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4" name="Google Shape;2784;p147"/>
          <p:cNvSpPr txBox="1"/>
          <p:nvPr>
            <p:ph hasCustomPrompt="1" idx="4" type="title"/>
          </p:nvPr>
        </p:nvSpPr>
        <p:spPr>
          <a:xfrm>
            <a:off x="1564800" y="3320749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85" name="Google Shape;2785;p147"/>
          <p:cNvSpPr txBox="1"/>
          <p:nvPr>
            <p:ph idx="5" type="subTitle"/>
          </p:nvPr>
        </p:nvSpPr>
        <p:spPr>
          <a:xfrm>
            <a:off x="1564800" y="4167949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786" name="Google Shape;2786;p147"/>
          <p:cNvGrpSpPr/>
          <p:nvPr/>
        </p:nvGrpSpPr>
        <p:grpSpPr>
          <a:xfrm>
            <a:off x="-542800" y="6"/>
            <a:ext cx="9686800" cy="6293594"/>
            <a:chOff x="-542800" y="6"/>
            <a:chExt cx="9686800" cy="6293594"/>
          </a:xfrm>
        </p:grpSpPr>
        <p:sp>
          <p:nvSpPr>
            <p:cNvPr id="2787" name="Google Shape;2787;p147"/>
            <p:cNvSpPr/>
            <p:nvPr/>
          </p:nvSpPr>
          <p:spPr>
            <a:xfrm>
              <a:off x="7458900" y="46085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788" name="Google Shape;2788;p147"/>
            <p:cNvGrpSpPr/>
            <p:nvPr/>
          </p:nvGrpSpPr>
          <p:grpSpPr>
            <a:xfrm flipH="1">
              <a:off x="-1" y="6"/>
              <a:ext cx="1026022" cy="1026022"/>
              <a:chOff x="5882463" y="-266175"/>
              <a:chExt cx="1221600" cy="1221600"/>
            </a:xfrm>
          </p:grpSpPr>
          <p:sp>
            <p:nvSpPr>
              <p:cNvPr id="2789" name="Google Shape;2789;p147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90" name="Google Shape;2790;p147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91" name="Google Shape;2791;p147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92" name="Google Shape;2792;p147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93" name="Google Shape;2793;p147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94" name="Google Shape;2794;p147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95" name="Google Shape;2795;p147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796" name="Google Shape;2796;p147"/>
            <p:cNvGrpSpPr/>
            <p:nvPr/>
          </p:nvGrpSpPr>
          <p:grpSpPr>
            <a:xfrm flipH="1">
              <a:off x="8074920" y="388810"/>
              <a:ext cx="707960" cy="146187"/>
              <a:chOff x="7797150" y="445600"/>
              <a:chExt cx="865900" cy="178800"/>
            </a:xfrm>
          </p:grpSpPr>
          <p:sp>
            <p:nvSpPr>
              <p:cNvPr id="2797" name="Google Shape;2797;p14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98" name="Google Shape;2798;p14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99" name="Google Shape;2799;p14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800" name="Google Shape;2800;p147"/>
            <p:cNvSpPr/>
            <p:nvPr/>
          </p:nvSpPr>
          <p:spPr>
            <a:xfrm flipH="1">
              <a:off x="-542800" y="407360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p148"/>
          <p:cNvSpPr txBox="1"/>
          <p:nvPr>
            <p:ph type="ctrTitle"/>
          </p:nvPr>
        </p:nvSpPr>
        <p:spPr>
          <a:xfrm>
            <a:off x="2382300" y="822588"/>
            <a:ext cx="43794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03" name="Google Shape;2803;p148"/>
          <p:cNvSpPr txBox="1"/>
          <p:nvPr>
            <p:ph idx="1" type="subTitle"/>
          </p:nvPr>
        </p:nvSpPr>
        <p:spPr>
          <a:xfrm>
            <a:off x="2382300" y="1777238"/>
            <a:ext cx="4379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04" name="Google Shape;2804;p148"/>
          <p:cNvSpPr txBox="1"/>
          <p:nvPr/>
        </p:nvSpPr>
        <p:spPr>
          <a:xfrm>
            <a:off x="2382300" y="3373212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805" name="Google Shape;2805;p148"/>
          <p:cNvGrpSpPr/>
          <p:nvPr/>
        </p:nvGrpSpPr>
        <p:grpSpPr>
          <a:xfrm>
            <a:off x="-970075" y="-260969"/>
            <a:ext cx="10114085" cy="6434830"/>
            <a:chOff x="-970075" y="-260969"/>
            <a:chExt cx="10114085" cy="6434830"/>
          </a:xfrm>
        </p:grpSpPr>
        <p:sp>
          <p:nvSpPr>
            <p:cNvPr id="2806" name="Google Shape;2806;p148"/>
            <p:cNvSpPr/>
            <p:nvPr/>
          </p:nvSpPr>
          <p:spPr>
            <a:xfrm>
              <a:off x="788610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807" name="Google Shape;2807;p148"/>
            <p:cNvSpPr/>
            <p:nvPr/>
          </p:nvSpPr>
          <p:spPr>
            <a:xfrm>
              <a:off x="-970075" y="17292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808" name="Google Shape;2808;p148"/>
            <p:cNvGrpSpPr/>
            <p:nvPr/>
          </p:nvGrpSpPr>
          <p:grpSpPr>
            <a:xfrm>
              <a:off x="1753250" y="4608506"/>
              <a:ext cx="457692" cy="146187"/>
              <a:chOff x="715100" y="4416700"/>
              <a:chExt cx="559800" cy="178800"/>
            </a:xfrm>
          </p:grpSpPr>
          <p:sp>
            <p:nvSpPr>
              <p:cNvPr id="2809" name="Google Shape;2809;p14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10" name="Google Shape;2810;p14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811" name="Google Shape;2811;p148"/>
            <p:cNvGrpSpPr/>
            <p:nvPr/>
          </p:nvGrpSpPr>
          <p:grpSpPr>
            <a:xfrm flipH="1">
              <a:off x="7089452" y="4121822"/>
              <a:ext cx="2054558" cy="2052038"/>
              <a:chOff x="2661627" y="4121822"/>
              <a:chExt cx="2054558" cy="2052038"/>
            </a:xfrm>
          </p:grpSpPr>
          <p:sp>
            <p:nvSpPr>
              <p:cNvPr id="2812" name="Google Shape;2812;p14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13" name="Google Shape;2813;p14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14" name="Google Shape;2814;p14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15" name="Google Shape;2815;p14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16" name="Google Shape;2816;p14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17" name="Google Shape;2817;p14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18" name="Google Shape;2818;p14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19" name="Google Shape;2819;p14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20" name="Google Shape;2820;p14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21" name="Google Shape;2821;p14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22" name="Google Shape;2822;p14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23" name="Google Shape;2823;p14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24" name="Google Shape;2824;p14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25" name="Google Shape;2825;p14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26" name="Google Shape;2826;p14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27" name="Google Shape;2827;p14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828" name="Google Shape;2828;p148"/>
            <p:cNvGrpSpPr/>
            <p:nvPr/>
          </p:nvGrpSpPr>
          <p:grpSpPr>
            <a:xfrm flipH="1">
              <a:off x="715099" y="-260969"/>
              <a:ext cx="1282527" cy="1043744"/>
              <a:chOff x="5577063" y="-266175"/>
              <a:chExt cx="1527000" cy="1242700"/>
            </a:xfrm>
          </p:grpSpPr>
          <p:sp>
            <p:nvSpPr>
              <p:cNvPr id="2829" name="Google Shape;2829;p14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30" name="Google Shape;2830;p14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31" name="Google Shape;2831;p14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32" name="Google Shape;2832;p14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33" name="Google Shape;2833;p14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34" name="Google Shape;2834;p14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35" name="Google Shape;2835;p14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36" name="Google Shape;2836;p14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837" name="Google Shape;2837;p148"/>
            <p:cNvGrpSpPr/>
            <p:nvPr/>
          </p:nvGrpSpPr>
          <p:grpSpPr>
            <a:xfrm>
              <a:off x="4218021" y="388710"/>
              <a:ext cx="707960" cy="146187"/>
              <a:chOff x="7797150" y="445600"/>
              <a:chExt cx="865900" cy="178800"/>
            </a:xfrm>
          </p:grpSpPr>
          <p:sp>
            <p:nvSpPr>
              <p:cNvPr id="2838" name="Google Shape;2838;p14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39" name="Google Shape;2839;p14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40" name="Google Shape;2840;p14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149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2843" name="Google Shape;2843;p149"/>
            <p:cNvSpPr/>
            <p:nvPr/>
          </p:nvSpPr>
          <p:spPr>
            <a:xfrm flipH="1" rot="10800000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844" name="Google Shape;2844;p149"/>
            <p:cNvSpPr/>
            <p:nvPr/>
          </p:nvSpPr>
          <p:spPr>
            <a:xfrm flipH="1" rot="10800000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845" name="Google Shape;2845;p149"/>
            <p:cNvGrpSpPr/>
            <p:nvPr/>
          </p:nvGrpSpPr>
          <p:grpSpPr>
            <a:xfrm flipH="1" rot="10800000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2846" name="Google Shape;2846;p14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47" name="Google Shape;2847;p14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848" name="Google Shape;2848;p149"/>
            <p:cNvGrpSpPr/>
            <p:nvPr/>
          </p:nvGrpSpPr>
          <p:grpSpPr>
            <a:xfrm flipH="1" rot="10800000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2849" name="Google Shape;2849;p14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50" name="Google Shape;2850;p14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51" name="Google Shape;2851;p14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852" name="Google Shape;2852;p149"/>
            <p:cNvGrpSpPr/>
            <p:nvPr/>
          </p:nvGrpSpPr>
          <p:grpSpPr>
            <a:xfrm flipH="1" rot="10800000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2853" name="Google Shape;2853;p14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54" name="Google Shape;2854;p14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55" name="Google Shape;2855;p14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56" name="Google Shape;2856;p14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57" name="Google Shape;2857;p14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58" name="Google Shape;2858;p14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59" name="Google Shape;2859;p14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60" name="Google Shape;2860;p14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61" name="Google Shape;2861;p14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62" name="Google Shape;2862;p14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63" name="Google Shape;2863;p14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64" name="Google Shape;2864;p14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65" name="Google Shape;2865;p14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66" name="Google Shape;2866;p14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67" name="Google Shape;2867;p14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68" name="Google Shape;2868;p14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869" name="Google Shape;2869;p149"/>
            <p:cNvGrpSpPr/>
            <p:nvPr/>
          </p:nvGrpSpPr>
          <p:grpSpPr>
            <a:xfrm flipH="1" rot="10800000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2870" name="Google Shape;2870;p14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71" name="Google Shape;2871;p14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72" name="Google Shape;2872;p14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73" name="Google Shape;2873;p14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74" name="Google Shape;2874;p14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75" name="Google Shape;2875;p14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76" name="Google Shape;2876;p14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77" name="Google Shape;2877;p14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878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9" name="Google Shape;2879;p150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2880" name="Google Shape;2880;p150"/>
            <p:cNvSpPr/>
            <p:nvPr/>
          </p:nvSpPr>
          <p:spPr>
            <a:xfrm flipH="1" rot="10800000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881" name="Google Shape;2881;p150"/>
            <p:cNvSpPr/>
            <p:nvPr/>
          </p:nvSpPr>
          <p:spPr>
            <a:xfrm flipH="1" rot="10800000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882" name="Google Shape;2882;p150"/>
            <p:cNvGrpSpPr/>
            <p:nvPr/>
          </p:nvGrpSpPr>
          <p:grpSpPr>
            <a:xfrm flipH="1" rot="10800000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2883" name="Google Shape;2883;p15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84" name="Google Shape;2884;p15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885" name="Google Shape;2885;p150"/>
            <p:cNvGrpSpPr/>
            <p:nvPr/>
          </p:nvGrpSpPr>
          <p:grpSpPr>
            <a:xfrm flipH="1" rot="10800000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2886" name="Google Shape;2886;p150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87" name="Google Shape;2887;p150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88" name="Google Shape;2888;p150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889" name="Google Shape;2889;p150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2890" name="Google Shape;2890;p150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91" name="Google Shape;2891;p150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92" name="Google Shape;2892;p150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93" name="Google Shape;2893;p150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94" name="Google Shape;2894;p150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95" name="Google Shape;2895;p150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96" name="Google Shape;2896;p150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97" name="Google Shape;2897;p150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98" name="Google Shape;2898;p150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99" name="Google Shape;2899;p150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00" name="Google Shape;2900;p150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01" name="Google Shape;2901;p150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02" name="Google Shape;2902;p150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03" name="Google Shape;2903;p150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04" name="Google Shape;2904;p150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05" name="Google Shape;2905;p150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906" name="Google Shape;2906;p150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2907" name="Google Shape;2907;p150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08" name="Google Shape;2908;p150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09" name="Google Shape;2909;p150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10" name="Google Shape;2910;p150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11" name="Google Shape;2911;p150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12" name="Google Shape;2912;p150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13" name="Google Shape;2913;p150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14" name="Google Shape;2914;p150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18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p152"/>
          <p:cNvSpPr txBox="1"/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20" name="Google Shape;2920;p152"/>
          <p:cNvSpPr txBox="1"/>
          <p:nvPr>
            <p:ph idx="1" type="subTitle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921" name="Google Shape;2921;p152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2922" name="Google Shape;2922;p152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923" name="Google Shape;2923;p152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924" name="Google Shape;2924;p152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2925" name="Google Shape;2925;p152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26" name="Google Shape;2926;p152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927" name="Google Shape;2927;p152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2928" name="Google Shape;2928;p15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29" name="Google Shape;2929;p15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30" name="Google Shape;2930;p15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931" name="Google Shape;2931;p152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2932" name="Google Shape;2932;p152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33" name="Google Shape;2933;p152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34" name="Google Shape;2934;p152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35" name="Google Shape;2935;p152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36" name="Google Shape;2936;p152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37" name="Google Shape;2937;p152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38" name="Google Shape;2938;p152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39" name="Google Shape;2939;p152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40" name="Google Shape;2940;p152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41" name="Google Shape;2941;p152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42" name="Google Shape;2942;p152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43" name="Google Shape;2943;p152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44" name="Google Shape;2944;p152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45" name="Google Shape;2945;p152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46" name="Google Shape;2946;p152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47" name="Google Shape;2947;p152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948" name="Google Shape;2948;p152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2949" name="Google Shape;2949;p15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50" name="Google Shape;2950;p15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51" name="Google Shape;2951;p15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52" name="Google Shape;2952;p15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53" name="Google Shape;2953;p15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54" name="Google Shape;2954;p15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55" name="Google Shape;2955;p15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56" name="Google Shape;2956;p152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57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153"/>
          <p:cNvSpPr txBox="1"/>
          <p:nvPr>
            <p:ph type="title"/>
          </p:nvPr>
        </p:nvSpPr>
        <p:spPr>
          <a:xfrm>
            <a:off x="2391900" y="2533651"/>
            <a:ext cx="43602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959" name="Google Shape;2959;p153"/>
          <p:cNvSpPr txBox="1"/>
          <p:nvPr>
            <p:ph hasCustomPrompt="1" idx="2" type="title"/>
          </p:nvPr>
        </p:nvSpPr>
        <p:spPr>
          <a:xfrm>
            <a:off x="4027050" y="1655549"/>
            <a:ext cx="1089900" cy="954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960" name="Google Shape;2960;p153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2961" name="Google Shape;2961;p153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962" name="Google Shape;2962;p153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963" name="Google Shape;2963;p153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2964" name="Google Shape;2964;p15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65" name="Google Shape;2965;p15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966" name="Google Shape;2966;p153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2967" name="Google Shape;2967;p15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68" name="Google Shape;2968;p15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69" name="Google Shape;2969;p15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970" name="Google Shape;2970;p153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2971" name="Google Shape;2971;p15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72" name="Google Shape;2972;p15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73" name="Google Shape;2973;p15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74" name="Google Shape;2974;p15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75" name="Google Shape;2975;p15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76" name="Google Shape;2976;p15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77" name="Google Shape;2977;p15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78" name="Google Shape;2978;p15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79" name="Google Shape;2979;p15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80" name="Google Shape;2980;p15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81" name="Google Shape;2981;p15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82" name="Google Shape;2982;p15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83" name="Google Shape;2983;p15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84" name="Google Shape;2984;p15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85" name="Google Shape;2985;p15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86" name="Google Shape;2986;p15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987" name="Google Shape;2987;p153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2988" name="Google Shape;2988;p15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89" name="Google Shape;2989;p15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90" name="Google Shape;2990;p15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91" name="Google Shape;2991;p15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92" name="Google Shape;2992;p15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93" name="Google Shape;2993;p15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94" name="Google Shape;2994;p15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95" name="Google Shape;2995;p15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1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98" name="Google Shape;2998;p154"/>
          <p:cNvSpPr txBox="1"/>
          <p:nvPr>
            <p:ph idx="1" type="subTitle"/>
          </p:nvPr>
        </p:nvSpPr>
        <p:spPr>
          <a:xfrm>
            <a:off x="720002" y="1099401"/>
            <a:ext cx="7704000" cy="3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999" name="Google Shape;2999;p154"/>
          <p:cNvGrpSpPr/>
          <p:nvPr/>
        </p:nvGrpSpPr>
        <p:grpSpPr>
          <a:xfrm>
            <a:off x="280882" y="461910"/>
            <a:ext cx="8863118" cy="4294790"/>
            <a:chOff x="280882" y="461910"/>
            <a:chExt cx="8863118" cy="4294790"/>
          </a:xfrm>
        </p:grpSpPr>
        <p:sp>
          <p:nvSpPr>
            <p:cNvPr id="3000" name="Google Shape;3000;p154"/>
            <p:cNvSpPr/>
            <p:nvPr/>
          </p:nvSpPr>
          <p:spPr>
            <a:xfrm>
              <a:off x="8423999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001" name="Google Shape;3001;p154"/>
            <p:cNvGrpSpPr/>
            <p:nvPr/>
          </p:nvGrpSpPr>
          <p:grpSpPr>
            <a:xfrm>
              <a:off x="280882" y="461910"/>
              <a:ext cx="426986" cy="146100"/>
              <a:chOff x="280882" y="461910"/>
              <a:chExt cx="426986" cy="146100"/>
            </a:xfrm>
          </p:grpSpPr>
          <p:sp>
            <p:nvSpPr>
              <p:cNvPr id="3002" name="Google Shape;3002;p154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03" name="Google Shape;3003;p154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04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155"/>
          <p:cNvSpPr txBox="1"/>
          <p:nvPr>
            <p:ph idx="1" type="subTitle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06" name="Google Shape;3006;p155"/>
          <p:cNvSpPr txBox="1"/>
          <p:nvPr>
            <p:ph idx="2" type="subTitle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07" name="Google Shape;3007;p155"/>
          <p:cNvSpPr txBox="1"/>
          <p:nvPr>
            <p:ph idx="3" type="subTitle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8" name="Google Shape;3008;p155"/>
          <p:cNvSpPr txBox="1"/>
          <p:nvPr>
            <p:ph idx="4" type="subTitle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9" name="Google Shape;3009;p1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10" name="Google Shape;3010;p155"/>
          <p:cNvGrpSpPr/>
          <p:nvPr/>
        </p:nvGrpSpPr>
        <p:grpSpPr>
          <a:xfrm>
            <a:off x="7" y="461910"/>
            <a:ext cx="8855868" cy="4294790"/>
            <a:chOff x="7" y="461910"/>
            <a:chExt cx="8855868" cy="4294790"/>
          </a:xfrm>
        </p:grpSpPr>
        <p:sp>
          <p:nvSpPr>
            <p:cNvPr id="3011" name="Google Shape;3011;p155"/>
            <p:cNvSpPr/>
            <p:nvPr/>
          </p:nvSpPr>
          <p:spPr>
            <a:xfrm flipH="1">
              <a:off x="7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012" name="Google Shape;3012;p155"/>
            <p:cNvGrpSpPr/>
            <p:nvPr/>
          </p:nvGrpSpPr>
          <p:grpSpPr>
            <a:xfrm flipH="1">
              <a:off x="8428888" y="461910"/>
              <a:ext cx="426986" cy="146100"/>
              <a:chOff x="280882" y="461910"/>
              <a:chExt cx="426986" cy="146100"/>
            </a:xfrm>
          </p:grpSpPr>
          <p:sp>
            <p:nvSpPr>
              <p:cNvPr id="3013" name="Google Shape;3013;p15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14" name="Google Shape;3014;p15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015" name="Google Shape;3015;p155"/>
            <p:cNvGrpSpPr/>
            <p:nvPr/>
          </p:nvGrpSpPr>
          <p:grpSpPr>
            <a:xfrm>
              <a:off x="7966304" y="4608506"/>
              <a:ext cx="457692" cy="146187"/>
              <a:chOff x="715100" y="4416700"/>
              <a:chExt cx="559800" cy="178800"/>
            </a:xfrm>
          </p:grpSpPr>
          <p:sp>
            <p:nvSpPr>
              <p:cNvPr id="3016" name="Google Shape;3016;p15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17" name="Google Shape;3017;p15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1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20" name="Google Shape;3020;p156"/>
          <p:cNvGrpSpPr/>
          <p:nvPr/>
        </p:nvGrpSpPr>
        <p:grpSpPr>
          <a:xfrm>
            <a:off x="-152399" y="461910"/>
            <a:ext cx="9003392" cy="4681581"/>
            <a:chOff x="-152399" y="461910"/>
            <a:chExt cx="9003392" cy="4681581"/>
          </a:xfrm>
        </p:grpSpPr>
        <p:grpSp>
          <p:nvGrpSpPr>
            <p:cNvPr id="3021" name="Google Shape;3021;p156"/>
            <p:cNvGrpSpPr/>
            <p:nvPr/>
          </p:nvGrpSpPr>
          <p:grpSpPr>
            <a:xfrm>
              <a:off x="8424007" y="461910"/>
              <a:ext cx="426986" cy="146100"/>
              <a:chOff x="280882" y="461910"/>
              <a:chExt cx="426986" cy="146100"/>
            </a:xfrm>
          </p:grpSpPr>
          <p:sp>
            <p:nvSpPr>
              <p:cNvPr id="3022" name="Google Shape;3022;p156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23" name="Google Shape;3023;p156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024" name="Google Shape;3024;p156"/>
            <p:cNvSpPr/>
            <p:nvPr/>
          </p:nvSpPr>
          <p:spPr>
            <a:xfrm>
              <a:off x="-152399" y="4418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idx="1" type="subTitle"/>
          </p:nvPr>
        </p:nvSpPr>
        <p:spPr>
          <a:xfrm>
            <a:off x="715100" y="2158950"/>
            <a:ext cx="38088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283" name="Google Shape;283;p16"/>
          <p:cNvSpPr txBox="1"/>
          <p:nvPr>
            <p:ph type="title"/>
          </p:nvPr>
        </p:nvSpPr>
        <p:spPr>
          <a:xfrm>
            <a:off x="715100" y="448050"/>
            <a:ext cx="3808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84" name="Google Shape;284;p16"/>
          <p:cNvGrpSpPr/>
          <p:nvPr/>
        </p:nvGrpSpPr>
        <p:grpSpPr>
          <a:xfrm>
            <a:off x="1044988" y="4608425"/>
            <a:ext cx="3149030" cy="1685100"/>
            <a:chOff x="1044988" y="4608425"/>
            <a:chExt cx="3149030" cy="1685100"/>
          </a:xfrm>
        </p:grpSpPr>
        <p:grpSp>
          <p:nvGrpSpPr>
            <p:cNvPr id="285" name="Google Shape;285;p16"/>
            <p:cNvGrpSpPr/>
            <p:nvPr/>
          </p:nvGrpSpPr>
          <p:grpSpPr>
            <a:xfrm>
              <a:off x="3486058" y="4608435"/>
              <a:ext cx="707960" cy="146187"/>
              <a:chOff x="7797150" y="445600"/>
              <a:chExt cx="865900" cy="178800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89" name="Google Shape;289;p16"/>
            <p:cNvSpPr/>
            <p:nvPr/>
          </p:nvSpPr>
          <p:spPr>
            <a:xfrm>
              <a:off x="1044988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25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157"/>
          <p:cNvSpPr txBox="1"/>
          <p:nvPr>
            <p:ph type="title"/>
          </p:nvPr>
        </p:nvSpPr>
        <p:spPr>
          <a:xfrm>
            <a:off x="720000" y="445025"/>
            <a:ext cx="38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27" name="Google Shape;3027;p157"/>
          <p:cNvSpPr txBox="1"/>
          <p:nvPr>
            <p:ph idx="1" type="body"/>
          </p:nvPr>
        </p:nvSpPr>
        <p:spPr>
          <a:xfrm>
            <a:off x="720000" y="2258975"/>
            <a:ext cx="3819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28" name="Google Shape;3028;p157"/>
          <p:cNvSpPr/>
          <p:nvPr>
            <p:ph idx="2" type="pic"/>
          </p:nvPr>
        </p:nvSpPr>
        <p:spPr>
          <a:xfrm>
            <a:off x="5254624" y="535050"/>
            <a:ext cx="3174300" cy="4073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grpSp>
        <p:nvGrpSpPr>
          <p:cNvPr id="3029" name="Google Shape;3029;p157"/>
          <p:cNvGrpSpPr/>
          <p:nvPr/>
        </p:nvGrpSpPr>
        <p:grpSpPr>
          <a:xfrm>
            <a:off x="719996" y="4608425"/>
            <a:ext cx="3819304" cy="1685100"/>
            <a:chOff x="719996" y="4608425"/>
            <a:chExt cx="3819304" cy="1685100"/>
          </a:xfrm>
        </p:grpSpPr>
        <p:grpSp>
          <p:nvGrpSpPr>
            <p:cNvPr id="3030" name="Google Shape;3030;p157"/>
            <p:cNvGrpSpPr/>
            <p:nvPr/>
          </p:nvGrpSpPr>
          <p:grpSpPr>
            <a:xfrm>
              <a:off x="719996" y="4608435"/>
              <a:ext cx="707960" cy="146187"/>
              <a:chOff x="7797150" y="445600"/>
              <a:chExt cx="865900" cy="178800"/>
            </a:xfrm>
          </p:grpSpPr>
          <p:sp>
            <p:nvSpPr>
              <p:cNvPr id="3031" name="Google Shape;3031;p15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32" name="Google Shape;3032;p15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33" name="Google Shape;3033;p15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034" name="Google Shape;3034;p157"/>
            <p:cNvSpPr/>
            <p:nvPr/>
          </p:nvSpPr>
          <p:spPr>
            <a:xfrm>
              <a:off x="2854200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15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037" name="Google Shape;3037;p158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3038" name="Google Shape;3038;p158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039" name="Google Shape;3039;p158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040" name="Google Shape;3040;p158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3041" name="Google Shape;3041;p15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42" name="Google Shape;3042;p15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043" name="Google Shape;3043;p158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3044" name="Google Shape;3044;p15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45" name="Google Shape;3045;p15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46" name="Google Shape;3046;p15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047" name="Google Shape;3047;p158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3048" name="Google Shape;3048;p15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49" name="Google Shape;3049;p15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50" name="Google Shape;3050;p15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51" name="Google Shape;3051;p15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52" name="Google Shape;3052;p15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53" name="Google Shape;3053;p15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54" name="Google Shape;3054;p15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55" name="Google Shape;3055;p15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56" name="Google Shape;3056;p15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57" name="Google Shape;3057;p15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58" name="Google Shape;3058;p15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59" name="Google Shape;3059;p15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60" name="Google Shape;3060;p15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61" name="Google Shape;3061;p15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62" name="Google Shape;3062;p15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63" name="Google Shape;3063;p15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064" name="Google Shape;3064;p158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3065" name="Google Shape;3065;p15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66" name="Google Shape;3066;p15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67" name="Google Shape;3067;p15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68" name="Google Shape;3068;p15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69" name="Google Shape;3069;p15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70" name="Google Shape;3070;p15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71" name="Google Shape;3071;p15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72" name="Google Shape;3072;p15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73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159"/>
          <p:cNvSpPr txBox="1"/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75" name="Google Shape;3075;p159"/>
          <p:cNvSpPr txBox="1"/>
          <p:nvPr>
            <p:ph idx="1" type="subTitle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076" name="Google Shape;3076;p159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3077" name="Google Shape;3077;p159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078" name="Google Shape;3078;p159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079" name="Google Shape;3079;p159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3080" name="Google Shape;3080;p15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81" name="Google Shape;3081;p15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082" name="Google Shape;3082;p159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3083" name="Google Shape;3083;p15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84" name="Google Shape;3084;p15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85" name="Google Shape;3085;p15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086" name="Google Shape;3086;p159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3087" name="Google Shape;3087;p15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88" name="Google Shape;3088;p15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89" name="Google Shape;3089;p15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90" name="Google Shape;3090;p15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91" name="Google Shape;3091;p15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92" name="Google Shape;3092;p15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93" name="Google Shape;3093;p15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94" name="Google Shape;3094;p15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95" name="Google Shape;3095;p15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96" name="Google Shape;3096;p15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97" name="Google Shape;3097;p15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98" name="Google Shape;3098;p15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99" name="Google Shape;3099;p15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00" name="Google Shape;3100;p15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01" name="Google Shape;3101;p15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02" name="Google Shape;3102;p15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103" name="Google Shape;3103;p159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3104" name="Google Shape;3104;p15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05" name="Google Shape;3105;p15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06" name="Google Shape;3106;p15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07" name="Google Shape;3107;p15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08" name="Google Shape;3108;p15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09" name="Google Shape;3109;p15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10" name="Google Shape;3110;p15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11" name="Google Shape;3111;p15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12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Google Shape;3113;p160"/>
          <p:cNvSpPr txBox="1"/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14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161"/>
          <p:cNvSpPr txBox="1"/>
          <p:nvPr>
            <p:ph hasCustomPrompt="1" type="title"/>
          </p:nvPr>
        </p:nvSpPr>
        <p:spPr>
          <a:xfrm>
            <a:off x="1284000" y="1840205"/>
            <a:ext cx="65760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16" name="Google Shape;3116;p161"/>
          <p:cNvSpPr txBox="1"/>
          <p:nvPr>
            <p:ph idx="1" type="subTitle"/>
          </p:nvPr>
        </p:nvSpPr>
        <p:spPr>
          <a:xfrm>
            <a:off x="1284000" y="2872195"/>
            <a:ext cx="6576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117" name="Google Shape;3117;p161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3118" name="Google Shape;3118;p161"/>
            <p:cNvSpPr/>
            <p:nvPr/>
          </p:nvSpPr>
          <p:spPr>
            <a:xfrm flipH="1">
              <a:off x="788620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119" name="Google Shape;3119;p161"/>
            <p:cNvSpPr/>
            <p:nvPr/>
          </p:nvSpPr>
          <p:spPr>
            <a:xfrm flipH="1">
              <a:off x="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120" name="Google Shape;3120;p161"/>
            <p:cNvGrpSpPr/>
            <p:nvPr/>
          </p:nvGrpSpPr>
          <p:grpSpPr>
            <a:xfrm flipH="1">
              <a:off x="4343254" y="4535406"/>
              <a:ext cx="457692" cy="146187"/>
              <a:chOff x="715100" y="4416700"/>
              <a:chExt cx="559800" cy="178800"/>
            </a:xfrm>
          </p:grpSpPr>
          <p:sp>
            <p:nvSpPr>
              <p:cNvPr id="3121" name="Google Shape;3121;p161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22" name="Google Shape;3122;p161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123" name="Google Shape;3123;p161"/>
            <p:cNvGrpSpPr/>
            <p:nvPr/>
          </p:nvGrpSpPr>
          <p:grpSpPr>
            <a:xfrm flipH="1">
              <a:off x="4218120" y="535010"/>
              <a:ext cx="707960" cy="146187"/>
              <a:chOff x="7797150" y="445600"/>
              <a:chExt cx="865900" cy="178800"/>
            </a:xfrm>
          </p:grpSpPr>
          <p:sp>
            <p:nvSpPr>
              <p:cNvPr id="3124" name="Google Shape;3124;p161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25" name="Google Shape;3125;p161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26" name="Google Shape;3126;p161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127" name="Google Shape;3127;p161"/>
            <p:cNvGrpSpPr/>
            <p:nvPr/>
          </p:nvGrpSpPr>
          <p:grpSpPr>
            <a:xfrm rot="10800000">
              <a:off x="6865115" y="-773544"/>
              <a:ext cx="2054558" cy="2052038"/>
              <a:chOff x="2661627" y="4121822"/>
              <a:chExt cx="2054558" cy="2052038"/>
            </a:xfrm>
          </p:grpSpPr>
          <p:sp>
            <p:nvSpPr>
              <p:cNvPr id="3128" name="Google Shape;3128;p161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29" name="Google Shape;3129;p161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30" name="Google Shape;3130;p161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31" name="Google Shape;3131;p161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32" name="Google Shape;3132;p161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33" name="Google Shape;3133;p161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34" name="Google Shape;3134;p161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35" name="Google Shape;3135;p161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36" name="Google Shape;3136;p161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37" name="Google Shape;3137;p161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38" name="Google Shape;3138;p161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39" name="Google Shape;3139;p161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40" name="Google Shape;3140;p161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41" name="Google Shape;3141;p161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42" name="Google Shape;3142;p161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43" name="Google Shape;3143;p161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144" name="Google Shape;3144;p161"/>
            <p:cNvGrpSpPr/>
            <p:nvPr/>
          </p:nvGrpSpPr>
          <p:grpSpPr>
            <a:xfrm rot="10800000">
              <a:off x="518299" y="4103892"/>
              <a:ext cx="1282527" cy="1043744"/>
              <a:chOff x="5577063" y="-266175"/>
              <a:chExt cx="1527000" cy="1242700"/>
            </a:xfrm>
          </p:grpSpPr>
          <p:sp>
            <p:nvSpPr>
              <p:cNvPr id="3145" name="Google Shape;3145;p161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46" name="Google Shape;3146;p161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47" name="Google Shape;3147;p161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48" name="Google Shape;3148;p161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49" name="Google Shape;3149;p161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50" name="Google Shape;3150;p161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51" name="Google Shape;3151;p161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52" name="Google Shape;3152;p161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154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p1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56" name="Google Shape;3156;p163"/>
          <p:cNvSpPr txBox="1"/>
          <p:nvPr>
            <p:ph hasCustomPrompt="1" idx="2" type="title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7" name="Google Shape;3157;p163"/>
          <p:cNvSpPr txBox="1"/>
          <p:nvPr>
            <p:ph hasCustomPrompt="1" idx="3" type="title"/>
          </p:nvPr>
        </p:nvSpPr>
        <p:spPr>
          <a:xfrm>
            <a:off x="1584389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8" name="Google Shape;3158;p163"/>
          <p:cNvSpPr txBox="1"/>
          <p:nvPr>
            <p:ph hasCustomPrompt="1" idx="4" type="title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9" name="Google Shape;3159;p163"/>
          <p:cNvSpPr txBox="1"/>
          <p:nvPr>
            <p:ph hasCustomPrompt="1" idx="5" type="title"/>
          </p:nvPr>
        </p:nvSpPr>
        <p:spPr>
          <a:xfrm>
            <a:off x="4167887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0" name="Google Shape;3160;p163"/>
          <p:cNvSpPr txBox="1"/>
          <p:nvPr>
            <p:ph hasCustomPrompt="1" idx="6" type="title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1" name="Google Shape;3161;p163"/>
          <p:cNvSpPr txBox="1"/>
          <p:nvPr>
            <p:ph hasCustomPrompt="1" idx="7" type="title"/>
          </p:nvPr>
        </p:nvSpPr>
        <p:spPr>
          <a:xfrm>
            <a:off x="6751411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2" name="Google Shape;3162;p163"/>
          <p:cNvSpPr txBox="1"/>
          <p:nvPr>
            <p:ph idx="1" type="subTitle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63" name="Google Shape;3163;p163"/>
          <p:cNvSpPr txBox="1"/>
          <p:nvPr>
            <p:ph idx="8" type="subTitle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64" name="Google Shape;3164;p163"/>
          <p:cNvSpPr txBox="1"/>
          <p:nvPr>
            <p:ph idx="9" type="subTitle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65" name="Google Shape;3165;p163"/>
          <p:cNvSpPr txBox="1"/>
          <p:nvPr>
            <p:ph idx="13" type="subTitle"/>
          </p:nvPr>
        </p:nvSpPr>
        <p:spPr>
          <a:xfrm>
            <a:off x="719939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66" name="Google Shape;3166;p163"/>
          <p:cNvSpPr txBox="1"/>
          <p:nvPr>
            <p:ph idx="14" type="subTitle"/>
          </p:nvPr>
        </p:nvSpPr>
        <p:spPr>
          <a:xfrm>
            <a:off x="3303437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67" name="Google Shape;3167;p163"/>
          <p:cNvSpPr txBox="1"/>
          <p:nvPr>
            <p:ph idx="15" type="subTitle"/>
          </p:nvPr>
        </p:nvSpPr>
        <p:spPr>
          <a:xfrm>
            <a:off x="5886961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168" name="Google Shape;3168;p163"/>
          <p:cNvGrpSpPr/>
          <p:nvPr/>
        </p:nvGrpSpPr>
        <p:grpSpPr>
          <a:xfrm>
            <a:off x="1" y="461906"/>
            <a:ext cx="8886592" cy="4508834"/>
            <a:chOff x="1" y="461906"/>
            <a:chExt cx="8886592" cy="4508834"/>
          </a:xfrm>
        </p:grpSpPr>
        <p:sp>
          <p:nvSpPr>
            <p:cNvPr id="3169" name="Google Shape;3169;p163"/>
            <p:cNvSpPr/>
            <p:nvPr/>
          </p:nvSpPr>
          <p:spPr>
            <a:xfrm>
              <a:off x="1" y="424624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170" name="Google Shape;3170;p163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3171" name="Google Shape;3171;p16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72" name="Google Shape;3172;p16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73" name="Google Shape;3173;p16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174" name="Google Shape;3174;p163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3175" name="Google Shape;3175;p16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76" name="Google Shape;3176;p16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177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p1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179" name="Google Shape;3179;p164"/>
          <p:cNvGrpSpPr/>
          <p:nvPr/>
        </p:nvGrpSpPr>
        <p:grpSpPr>
          <a:xfrm>
            <a:off x="262275" y="461906"/>
            <a:ext cx="8886625" cy="4681594"/>
            <a:chOff x="262275" y="461906"/>
            <a:chExt cx="8886625" cy="4681594"/>
          </a:xfrm>
        </p:grpSpPr>
        <p:grpSp>
          <p:nvGrpSpPr>
            <p:cNvPr id="3180" name="Google Shape;3180;p164"/>
            <p:cNvGrpSpPr/>
            <p:nvPr/>
          </p:nvGrpSpPr>
          <p:grpSpPr>
            <a:xfrm>
              <a:off x="262275" y="461906"/>
              <a:ext cx="457692" cy="146187"/>
              <a:chOff x="715100" y="4416700"/>
              <a:chExt cx="559800" cy="178800"/>
            </a:xfrm>
          </p:grpSpPr>
          <p:sp>
            <p:nvSpPr>
              <p:cNvPr id="3181" name="Google Shape;3181;p16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82" name="Google Shape;3182;p16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183" name="Google Shape;3183;p164"/>
            <p:cNvSpPr/>
            <p:nvPr/>
          </p:nvSpPr>
          <p:spPr>
            <a:xfrm>
              <a:off x="84288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184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Google Shape;3185;p1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186" name="Google Shape;3186;p165"/>
          <p:cNvGrpSpPr/>
          <p:nvPr/>
        </p:nvGrpSpPr>
        <p:grpSpPr>
          <a:xfrm>
            <a:off x="280882" y="388910"/>
            <a:ext cx="8868018" cy="4515990"/>
            <a:chOff x="280882" y="388910"/>
            <a:chExt cx="8868018" cy="4515990"/>
          </a:xfrm>
        </p:grpSpPr>
        <p:grpSp>
          <p:nvGrpSpPr>
            <p:cNvPr id="3187" name="Google Shape;3187;p165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3188" name="Google Shape;3188;p16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89" name="Google Shape;3189;p16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190" name="Google Shape;3190;p165"/>
            <p:cNvSpPr/>
            <p:nvPr/>
          </p:nvSpPr>
          <p:spPr>
            <a:xfrm>
              <a:off x="8428899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19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Google Shape;3192;p166"/>
          <p:cNvSpPr txBox="1"/>
          <p:nvPr>
            <p:ph idx="1" type="subTitle"/>
          </p:nvPr>
        </p:nvSpPr>
        <p:spPr>
          <a:xfrm>
            <a:off x="715100" y="2158950"/>
            <a:ext cx="38088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3193" name="Google Shape;3193;p166"/>
          <p:cNvSpPr txBox="1"/>
          <p:nvPr>
            <p:ph type="title"/>
          </p:nvPr>
        </p:nvSpPr>
        <p:spPr>
          <a:xfrm>
            <a:off x="715100" y="448050"/>
            <a:ext cx="3808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194" name="Google Shape;3194;p166"/>
          <p:cNvGrpSpPr/>
          <p:nvPr/>
        </p:nvGrpSpPr>
        <p:grpSpPr>
          <a:xfrm>
            <a:off x="1044988" y="4608425"/>
            <a:ext cx="3149030" cy="1685100"/>
            <a:chOff x="1044988" y="4608425"/>
            <a:chExt cx="3149030" cy="1685100"/>
          </a:xfrm>
        </p:grpSpPr>
        <p:grpSp>
          <p:nvGrpSpPr>
            <p:cNvPr id="3195" name="Google Shape;3195;p166"/>
            <p:cNvGrpSpPr/>
            <p:nvPr/>
          </p:nvGrpSpPr>
          <p:grpSpPr>
            <a:xfrm>
              <a:off x="3486058" y="4608435"/>
              <a:ext cx="707960" cy="146187"/>
              <a:chOff x="7797150" y="445600"/>
              <a:chExt cx="865900" cy="178800"/>
            </a:xfrm>
          </p:grpSpPr>
          <p:sp>
            <p:nvSpPr>
              <p:cNvPr id="3196" name="Google Shape;3196;p166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97" name="Google Shape;3197;p166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98" name="Google Shape;3198;p166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199" name="Google Shape;3199;p166"/>
            <p:cNvSpPr/>
            <p:nvPr/>
          </p:nvSpPr>
          <p:spPr>
            <a:xfrm>
              <a:off x="1044988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>
            <p:ph type="title"/>
          </p:nvPr>
        </p:nvSpPr>
        <p:spPr>
          <a:xfrm>
            <a:off x="721389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2" name="Google Shape;292;p17"/>
          <p:cNvSpPr txBox="1"/>
          <p:nvPr>
            <p:ph idx="1" type="body"/>
          </p:nvPr>
        </p:nvSpPr>
        <p:spPr>
          <a:xfrm>
            <a:off x="714113" y="1248250"/>
            <a:ext cx="77088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200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p167"/>
          <p:cNvSpPr txBox="1"/>
          <p:nvPr>
            <p:ph type="title"/>
          </p:nvPr>
        </p:nvSpPr>
        <p:spPr>
          <a:xfrm>
            <a:off x="721389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02" name="Google Shape;3202;p167"/>
          <p:cNvSpPr txBox="1"/>
          <p:nvPr>
            <p:ph idx="1" type="body"/>
          </p:nvPr>
        </p:nvSpPr>
        <p:spPr>
          <a:xfrm>
            <a:off x="714113" y="1248250"/>
            <a:ext cx="77088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p1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05" name="Google Shape;3205;p168"/>
          <p:cNvSpPr txBox="1"/>
          <p:nvPr>
            <p:ph idx="1" type="body"/>
          </p:nvPr>
        </p:nvSpPr>
        <p:spPr>
          <a:xfrm>
            <a:off x="715100" y="1558275"/>
            <a:ext cx="35589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sp>
        <p:nvSpPr>
          <p:cNvPr id="3206" name="Google Shape;3206;p168"/>
          <p:cNvSpPr txBox="1"/>
          <p:nvPr>
            <p:ph idx="2" type="body"/>
          </p:nvPr>
        </p:nvSpPr>
        <p:spPr>
          <a:xfrm>
            <a:off x="4871800" y="1554471"/>
            <a:ext cx="35571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grpSp>
        <p:nvGrpSpPr>
          <p:cNvPr id="3207" name="Google Shape;3207;p168"/>
          <p:cNvGrpSpPr/>
          <p:nvPr/>
        </p:nvGrpSpPr>
        <p:grpSpPr>
          <a:xfrm>
            <a:off x="1" y="535006"/>
            <a:ext cx="8886592" cy="4219691"/>
            <a:chOff x="1" y="535006"/>
            <a:chExt cx="8886592" cy="4219691"/>
          </a:xfrm>
        </p:grpSpPr>
        <p:sp>
          <p:nvSpPr>
            <p:cNvPr id="3208" name="Google Shape;3208;p168"/>
            <p:cNvSpPr/>
            <p:nvPr/>
          </p:nvSpPr>
          <p:spPr>
            <a:xfrm>
              <a:off x="1" y="3883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209" name="Google Shape;3209;p168"/>
            <p:cNvGrpSpPr/>
            <p:nvPr/>
          </p:nvGrpSpPr>
          <p:grpSpPr>
            <a:xfrm>
              <a:off x="7720945" y="4608510"/>
              <a:ext cx="707960" cy="146187"/>
              <a:chOff x="7797150" y="445600"/>
              <a:chExt cx="865900" cy="178800"/>
            </a:xfrm>
          </p:grpSpPr>
          <p:sp>
            <p:nvSpPr>
              <p:cNvPr id="3210" name="Google Shape;3210;p16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11" name="Google Shape;3211;p16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12" name="Google Shape;3212;p16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213" name="Google Shape;3213;p168"/>
            <p:cNvGrpSpPr/>
            <p:nvPr/>
          </p:nvGrpSpPr>
          <p:grpSpPr>
            <a:xfrm>
              <a:off x="8428900" y="535006"/>
              <a:ext cx="457692" cy="146187"/>
              <a:chOff x="715100" y="4416700"/>
              <a:chExt cx="559800" cy="178800"/>
            </a:xfrm>
          </p:grpSpPr>
          <p:sp>
            <p:nvSpPr>
              <p:cNvPr id="3214" name="Google Shape;3214;p16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15" name="Google Shape;3215;p16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216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Google Shape;3217;p1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18" name="Google Shape;3218;p169"/>
          <p:cNvSpPr txBox="1"/>
          <p:nvPr>
            <p:ph idx="1" type="subTitle"/>
          </p:nvPr>
        </p:nvSpPr>
        <p:spPr>
          <a:xfrm>
            <a:off x="71496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19" name="Google Shape;3219;p169"/>
          <p:cNvSpPr txBox="1"/>
          <p:nvPr>
            <p:ph idx="2" type="subTitle"/>
          </p:nvPr>
        </p:nvSpPr>
        <p:spPr>
          <a:xfrm>
            <a:off x="71496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20" name="Google Shape;3220;p169"/>
          <p:cNvSpPr txBox="1"/>
          <p:nvPr>
            <p:ph idx="3" type="subTitle"/>
          </p:nvPr>
        </p:nvSpPr>
        <p:spPr>
          <a:xfrm>
            <a:off x="332009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21" name="Google Shape;3221;p169"/>
          <p:cNvSpPr txBox="1"/>
          <p:nvPr>
            <p:ph idx="4" type="subTitle"/>
          </p:nvPr>
        </p:nvSpPr>
        <p:spPr>
          <a:xfrm>
            <a:off x="5925233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22" name="Google Shape;3222;p169"/>
          <p:cNvSpPr txBox="1"/>
          <p:nvPr>
            <p:ph idx="5" type="subTitle"/>
          </p:nvPr>
        </p:nvSpPr>
        <p:spPr>
          <a:xfrm>
            <a:off x="332009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23" name="Google Shape;3223;p169"/>
          <p:cNvSpPr txBox="1"/>
          <p:nvPr>
            <p:ph idx="6" type="subTitle"/>
          </p:nvPr>
        </p:nvSpPr>
        <p:spPr>
          <a:xfrm>
            <a:off x="5925233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224" name="Google Shape;3224;p169"/>
          <p:cNvGrpSpPr/>
          <p:nvPr/>
        </p:nvGrpSpPr>
        <p:grpSpPr>
          <a:xfrm>
            <a:off x="1" y="-10"/>
            <a:ext cx="8782879" cy="4754706"/>
            <a:chOff x="1" y="-10"/>
            <a:chExt cx="8782879" cy="4754706"/>
          </a:xfrm>
        </p:grpSpPr>
        <p:sp>
          <p:nvSpPr>
            <p:cNvPr id="3225" name="Google Shape;3225;p169"/>
            <p:cNvSpPr/>
            <p:nvPr/>
          </p:nvSpPr>
          <p:spPr>
            <a:xfrm>
              <a:off x="1" y="-1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226" name="Google Shape;3226;p169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3227" name="Google Shape;3227;p16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28" name="Google Shape;3228;p16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29" name="Google Shape;3229;p16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Google Shape;3231;p1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2" name="Google Shape;3232;p170"/>
          <p:cNvSpPr txBox="1"/>
          <p:nvPr>
            <p:ph idx="1" type="subTitle"/>
          </p:nvPr>
        </p:nvSpPr>
        <p:spPr>
          <a:xfrm>
            <a:off x="1056298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33" name="Google Shape;3233;p170"/>
          <p:cNvSpPr txBox="1"/>
          <p:nvPr>
            <p:ph idx="2" type="subTitle"/>
          </p:nvPr>
        </p:nvSpPr>
        <p:spPr>
          <a:xfrm>
            <a:off x="1056299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34" name="Google Shape;3234;p170"/>
          <p:cNvSpPr txBox="1"/>
          <p:nvPr>
            <p:ph idx="3" type="subTitle"/>
          </p:nvPr>
        </p:nvSpPr>
        <p:spPr>
          <a:xfrm>
            <a:off x="4684802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35" name="Google Shape;3235;p170"/>
          <p:cNvSpPr txBox="1"/>
          <p:nvPr>
            <p:ph idx="4" type="subTitle"/>
          </p:nvPr>
        </p:nvSpPr>
        <p:spPr>
          <a:xfrm>
            <a:off x="1056299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36" name="Google Shape;3236;p170"/>
          <p:cNvSpPr txBox="1"/>
          <p:nvPr>
            <p:ph idx="5" type="subTitle"/>
          </p:nvPr>
        </p:nvSpPr>
        <p:spPr>
          <a:xfrm>
            <a:off x="4684802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37" name="Google Shape;3237;p170"/>
          <p:cNvSpPr txBox="1"/>
          <p:nvPr>
            <p:ph idx="6" type="subTitle"/>
          </p:nvPr>
        </p:nvSpPr>
        <p:spPr>
          <a:xfrm>
            <a:off x="1056298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38" name="Google Shape;3238;p170"/>
          <p:cNvSpPr txBox="1"/>
          <p:nvPr>
            <p:ph idx="7" type="subTitle"/>
          </p:nvPr>
        </p:nvSpPr>
        <p:spPr>
          <a:xfrm>
            <a:off x="4684800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39" name="Google Shape;3239;p170"/>
          <p:cNvSpPr txBox="1"/>
          <p:nvPr>
            <p:ph idx="8" type="subTitle"/>
          </p:nvPr>
        </p:nvSpPr>
        <p:spPr>
          <a:xfrm>
            <a:off x="4684800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240" name="Google Shape;3240;p170"/>
          <p:cNvGrpSpPr/>
          <p:nvPr/>
        </p:nvGrpSpPr>
        <p:grpSpPr>
          <a:xfrm>
            <a:off x="7" y="461906"/>
            <a:ext cx="8886586" cy="4442994"/>
            <a:chOff x="7" y="461906"/>
            <a:chExt cx="8886586" cy="4442994"/>
          </a:xfrm>
        </p:grpSpPr>
        <p:grpSp>
          <p:nvGrpSpPr>
            <p:cNvPr id="3241" name="Google Shape;3241;p170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3242" name="Google Shape;3242;p17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43" name="Google Shape;3243;p17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244" name="Google Shape;3244;p170"/>
            <p:cNvSpPr/>
            <p:nvPr/>
          </p:nvSpPr>
          <p:spPr>
            <a:xfrm flipH="1">
              <a:off x="7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245" name="Shape 3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" name="Google Shape;3246;p1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47" name="Google Shape;3247;p171"/>
          <p:cNvSpPr txBox="1"/>
          <p:nvPr>
            <p:ph idx="1" type="subTitle"/>
          </p:nvPr>
        </p:nvSpPr>
        <p:spPr>
          <a:xfrm>
            <a:off x="720039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48" name="Google Shape;3248;p171"/>
          <p:cNvSpPr txBox="1"/>
          <p:nvPr>
            <p:ph idx="2" type="subTitle"/>
          </p:nvPr>
        </p:nvSpPr>
        <p:spPr>
          <a:xfrm>
            <a:off x="3306752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49" name="Google Shape;3249;p171"/>
          <p:cNvSpPr txBox="1"/>
          <p:nvPr>
            <p:ph idx="3" type="subTitle"/>
          </p:nvPr>
        </p:nvSpPr>
        <p:spPr>
          <a:xfrm>
            <a:off x="5899682" y="2166249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50" name="Google Shape;3250;p171"/>
          <p:cNvSpPr txBox="1"/>
          <p:nvPr>
            <p:ph idx="4" type="subTitle"/>
          </p:nvPr>
        </p:nvSpPr>
        <p:spPr>
          <a:xfrm>
            <a:off x="720039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51" name="Google Shape;3251;p171"/>
          <p:cNvSpPr txBox="1"/>
          <p:nvPr>
            <p:ph idx="5" type="subTitle"/>
          </p:nvPr>
        </p:nvSpPr>
        <p:spPr>
          <a:xfrm>
            <a:off x="3306752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52" name="Google Shape;3252;p171"/>
          <p:cNvSpPr txBox="1"/>
          <p:nvPr>
            <p:ph idx="6" type="subTitle"/>
          </p:nvPr>
        </p:nvSpPr>
        <p:spPr>
          <a:xfrm>
            <a:off x="5899682" y="3568813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53" name="Google Shape;3253;p171"/>
          <p:cNvSpPr txBox="1"/>
          <p:nvPr>
            <p:ph idx="7" type="subTitle"/>
          </p:nvPr>
        </p:nvSpPr>
        <p:spPr>
          <a:xfrm>
            <a:off x="720039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54" name="Google Shape;3254;p171"/>
          <p:cNvSpPr txBox="1"/>
          <p:nvPr>
            <p:ph idx="8" type="subTitle"/>
          </p:nvPr>
        </p:nvSpPr>
        <p:spPr>
          <a:xfrm>
            <a:off x="3306758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55" name="Google Shape;3255;p171"/>
          <p:cNvSpPr txBox="1"/>
          <p:nvPr>
            <p:ph idx="9" type="subTitle"/>
          </p:nvPr>
        </p:nvSpPr>
        <p:spPr>
          <a:xfrm>
            <a:off x="5899682" y="1503538"/>
            <a:ext cx="25215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56" name="Google Shape;3256;p171"/>
          <p:cNvSpPr txBox="1"/>
          <p:nvPr>
            <p:ph idx="13" type="subTitle"/>
          </p:nvPr>
        </p:nvSpPr>
        <p:spPr>
          <a:xfrm>
            <a:off x="720039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57" name="Google Shape;3257;p171"/>
          <p:cNvSpPr txBox="1"/>
          <p:nvPr>
            <p:ph idx="14" type="subTitle"/>
          </p:nvPr>
        </p:nvSpPr>
        <p:spPr>
          <a:xfrm>
            <a:off x="3306752" y="2904314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58" name="Google Shape;3258;p171"/>
          <p:cNvSpPr txBox="1"/>
          <p:nvPr>
            <p:ph idx="15" type="subTitle"/>
          </p:nvPr>
        </p:nvSpPr>
        <p:spPr>
          <a:xfrm>
            <a:off x="5897061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259" name="Google Shape;3259;p171"/>
          <p:cNvGrpSpPr/>
          <p:nvPr/>
        </p:nvGrpSpPr>
        <p:grpSpPr>
          <a:xfrm>
            <a:off x="280882" y="388910"/>
            <a:ext cx="8863118" cy="4754590"/>
            <a:chOff x="280882" y="388910"/>
            <a:chExt cx="8863118" cy="4754590"/>
          </a:xfrm>
        </p:grpSpPr>
        <p:sp>
          <p:nvSpPr>
            <p:cNvPr id="3260" name="Google Shape;3260;p171"/>
            <p:cNvSpPr/>
            <p:nvPr/>
          </p:nvSpPr>
          <p:spPr>
            <a:xfrm>
              <a:off x="84239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261" name="Google Shape;3261;p171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3262" name="Google Shape;3262;p171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63" name="Google Shape;3263;p171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264" name="Shape 3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5" name="Google Shape;3265;p172"/>
          <p:cNvSpPr txBox="1"/>
          <p:nvPr>
            <p:ph hasCustomPrompt="1" type="title"/>
          </p:nvPr>
        </p:nvSpPr>
        <p:spPr>
          <a:xfrm>
            <a:off x="1564800" y="575351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66" name="Google Shape;3266;p172"/>
          <p:cNvSpPr txBox="1"/>
          <p:nvPr>
            <p:ph idx="1" type="subTitle"/>
          </p:nvPr>
        </p:nvSpPr>
        <p:spPr>
          <a:xfrm>
            <a:off x="1564800" y="1422551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67" name="Google Shape;3267;p172"/>
          <p:cNvSpPr txBox="1"/>
          <p:nvPr>
            <p:ph hasCustomPrompt="1" idx="2" type="title"/>
          </p:nvPr>
        </p:nvSpPr>
        <p:spPr>
          <a:xfrm>
            <a:off x="1564800" y="1948050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68" name="Google Shape;3268;p172"/>
          <p:cNvSpPr txBox="1"/>
          <p:nvPr>
            <p:ph idx="3" type="subTitle"/>
          </p:nvPr>
        </p:nvSpPr>
        <p:spPr>
          <a:xfrm>
            <a:off x="1564800" y="2795250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69" name="Google Shape;3269;p172"/>
          <p:cNvSpPr txBox="1"/>
          <p:nvPr>
            <p:ph hasCustomPrompt="1" idx="4" type="title"/>
          </p:nvPr>
        </p:nvSpPr>
        <p:spPr>
          <a:xfrm>
            <a:off x="1564800" y="3320749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70" name="Google Shape;3270;p172"/>
          <p:cNvSpPr txBox="1"/>
          <p:nvPr>
            <p:ph idx="5" type="subTitle"/>
          </p:nvPr>
        </p:nvSpPr>
        <p:spPr>
          <a:xfrm>
            <a:off x="1564800" y="4167949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271" name="Google Shape;3271;p172"/>
          <p:cNvGrpSpPr/>
          <p:nvPr/>
        </p:nvGrpSpPr>
        <p:grpSpPr>
          <a:xfrm>
            <a:off x="-542800" y="6"/>
            <a:ext cx="9686800" cy="6293594"/>
            <a:chOff x="-542800" y="6"/>
            <a:chExt cx="9686800" cy="6293594"/>
          </a:xfrm>
        </p:grpSpPr>
        <p:sp>
          <p:nvSpPr>
            <p:cNvPr id="3272" name="Google Shape;3272;p172"/>
            <p:cNvSpPr/>
            <p:nvPr/>
          </p:nvSpPr>
          <p:spPr>
            <a:xfrm>
              <a:off x="7458900" y="46085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273" name="Google Shape;3273;p172"/>
            <p:cNvGrpSpPr/>
            <p:nvPr/>
          </p:nvGrpSpPr>
          <p:grpSpPr>
            <a:xfrm flipH="1">
              <a:off x="-1" y="6"/>
              <a:ext cx="1026022" cy="1026022"/>
              <a:chOff x="5882463" y="-266175"/>
              <a:chExt cx="1221600" cy="1221600"/>
            </a:xfrm>
          </p:grpSpPr>
          <p:sp>
            <p:nvSpPr>
              <p:cNvPr id="3274" name="Google Shape;3274;p17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75" name="Google Shape;3275;p17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76" name="Google Shape;3276;p17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77" name="Google Shape;3277;p17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78" name="Google Shape;3278;p17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79" name="Google Shape;3279;p17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80" name="Google Shape;3280;p17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281" name="Google Shape;3281;p172"/>
            <p:cNvGrpSpPr/>
            <p:nvPr/>
          </p:nvGrpSpPr>
          <p:grpSpPr>
            <a:xfrm flipH="1">
              <a:off x="8074920" y="388810"/>
              <a:ext cx="707960" cy="146187"/>
              <a:chOff x="7797150" y="445600"/>
              <a:chExt cx="865900" cy="178800"/>
            </a:xfrm>
          </p:grpSpPr>
          <p:sp>
            <p:nvSpPr>
              <p:cNvPr id="3282" name="Google Shape;3282;p17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83" name="Google Shape;3283;p17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84" name="Google Shape;3284;p17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285" name="Google Shape;3285;p172"/>
            <p:cNvSpPr/>
            <p:nvPr/>
          </p:nvSpPr>
          <p:spPr>
            <a:xfrm flipH="1">
              <a:off x="-542800" y="407360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286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p173"/>
          <p:cNvSpPr txBox="1"/>
          <p:nvPr>
            <p:ph type="ctrTitle"/>
          </p:nvPr>
        </p:nvSpPr>
        <p:spPr>
          <a:xfrm>
            <a:off x="2382300" y="822588"/>
            <a:ext cx="43794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88" name="Google Shape;3288;p173"/>
          <p:cNvSpPr txBox="1"/>
          <p:nvPr>
            <p:ph idx="1" type="subTitle"/>
          </p:nvPr>
        </p:nvSpPr>
        <p:spPr>
          <a:xfrm>
            <a:off x="2382300" y="1777238"/>
            <a:ext cx="4379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89" name="Google Shape;3289;p173"/>
          <p:cNvSpPr txBox="1"/>
          <p:nvPr/>
        </p:nvSpPr>
        <p:spPr>
          <a:xfrm>
            <a:off x="2382300" y="3373212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3290" name="Google Shape;3290;p173"/>
          <p:cNvGrpSpPr/>
          <p:nvPr/>
        </p:nvGrpSpPr>
        <p:grpSpPr>
          <a:xfrm>
            <a:off x="-970075" y="-260969"/>
            <a:ext cx="10114085" cy="6434830"/>
            <a:chOff x="-970075" y="-260969"/>
            <a:chExt cx="10114085" cy="6434830"/>
          </a:xfrm>
        </p:grpSpPr>
        <p:sp>
          <p:nvSpPr>
            <p:cNvPr id="3291" name="Google Shape;3291;p173"/>
            <p:cNvSpPr/>
            <p:nvPr/>
          </p:nvSpPr>
          <p:spPr>
            <a:xfrm>
              <a:off x="788610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292" name="Google Shape;3292;p173"/>
            <p:cNvSpPr/>
            <p:nvPr/>
          </p:nvSpPr>
          <p:spPr>
            <a:xfrm>
              <a:off x="-970075" y="17292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293" name="Google Shape;3293;p173"/>
            <p:cNvGrpSpPr/>
            <p:nvPr/>
          </p:nvGrpSpPr>
          <p:grpSpPr>
            <a:xfrm>
              <a:off x="1753250" y="4608506"/>
              <a:ext cx="457692" cy="146187"/>
              <a:chOff x="715100" y="4416700"/>
              <a:chExt cx="559800" cy="178800"/>
            </a:xfrm>
          </p:grpSpPr>
          <p:sp>
            <p:nvSpPr>
              <p:cNvPr id="3294" name="Google Shape;3294;p17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95" name="Google Shape;3295;p17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296" name="Google Shape;3296;p173"/>
            <p:cNvGrpSpPr/>
            <p:nvPr/>
          </p:nvGrpSpPr>
          <p:grpSpPr>
            <a:xfrm flipH="1">
              <a:off x="7089452" y="4121822"/>
              <a:ext cx="2054558" cy="2052038"/>
              <a:chOff x="2661627" y="4121822"/>
              <a:chExt cx="2054558" cy="2052038"/>
            </a:xfrm>
          </p:grpSpPr>
          <p:sp>
            <p:nvSpPr>
              <p:cNvPr id="3297" name="Google Shape;3297;p17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98" name="Google Shape;3298;p17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99" name="Google Shape;3299;p17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00" name="Google Shape;3300;p17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01" name="Google Shape;3301;p17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02" name="Google Shape;3302;p17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03" name="Google Shape;3303;p17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04" name="Google Shape;3304;p17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05" name="Google Shape;3305;p17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06" name="Google Shape;3306;p17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07" name="Google Shape;3307;p17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08" name="Google Shape;3308;p17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09" name="Google Shape;3309;p17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10" name="Google Shape;3310;p17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11" name="Google Shape;3311;p17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12" name="Google Shape;3312;p17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313" name="Google Shape;3313;p173"/>
            <p:cNvGrpSpPr/>
            <p:nvPr/>
          </p:nvGrpSpPr>
          <p:grpSpPr>
            <a:xfrm flipH="1">
              <a:off x="715099" y="-260969"/>
              <a:ext cx="1282527" cy="1043744"/>
              <a:chOff x="5577063" y="-266175"/>
              <a:chExt cx="1527000" cy="1242700"/>
            </a:xfrm>
          </p:grpSpPr>
          <p:sp>
            <p:nvSpPr>
              <p:cNvPr id="3314" name="Google Shape;3314;p17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15" name="Google Shape;3315;p17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16" name="Google Shape;3316;p17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17" name="Google Shape;3317;p17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18" name="Google Shape;3318;p17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19" name="Google Shape;3319;p17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20" name="Google Shape;3320;p17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21" name="Google Shape;3321;p17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322" name="Google Shape;3322;p173"/>
            <p:cNvGrpSpPr/>
            <p:nvPr/>
          </p:nvGrpSpPr>
          <p:grpSpPr>
            <a:xfrm>
              <a:off x="4218021" y="388710"/>
              <a:ext cx="707960" cy="146187"/>
              <a:chOff x="7797150" y="445600"/>
              <a:chExt cx="865900" cy="178800"/>
            </a:xfrm>
          </p:grpSpPr>
          <p:sp>
            <p:nvSpPr>
              <p:cNvPr id="3323" name="Google Shape;3323;p17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24" name="Google Shape;3324;p17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25" name="Google Shape;3325;p17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326" name="Shape 3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7" name="Google Shape;3327;p174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3328" name="Google Shape;3328;p174"/>
            <p:cNvSpPr/>
            <p:nvPr/>
          </p:nvSpPr>
          <p:spPr>
            <a:xfrm flipH="1" rot="10800000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329" name="Google Shape;3329;p174"/>
            <p:cNvSpPr/>
            <p:nvPr/>
          </p:nvSpPr>
          <p:spPr>
            <a:xfrm flipH="1" rot="10800000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330" name="Google Shape;3330;p174"/>
            <p:cNvGrpSpPr/>
            <p:nvPr/>
          </p:nvGrpSpPr>
          <p:grpSpPr>
            <a:xfrm flipH="1" rot="10800000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3331" name="Google Shape;3331;p17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32" name="Google Shape;3332;p17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333" name="Google Shape;3333;p174"/>
            <p:cNvGrpSpPr/>
            <p:nvPr/>
          </p:nvGrpSpPr>
          <p:grpSpPr>
            <a:xfrm flipH="1" rot="10800000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3334" name="Google Shape;3334;p17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35" name="Google Shape;3335;p17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36" name="Google Shape;3336;p17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337" name="Google Shape;3337;p174"/>
            <p:cNvGrpSpPr/>
            <p:nvPr/>
          </p:nvGrpSpPr>
          <p:grpSpPr>
            <a:xfrm flipH="1" rot="10800000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3338" name="Google Shape;3338;p17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39" name="Google Shape;3339;p17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40" name="Google Shape;3340;p17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41" name="Google Shape;3341;p17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42" name="Google Shape;3342;p17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43" name="Google Shape;3343;p17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44" name="Google Shape;3344;p17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45" name="Google Shape;3345;p17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46" name="Google Shape;3346;p17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47" name="Google Shape;3347;p17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48" name="Google Shape;3348;p17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49" name="Google Shape;3349;p17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50" name="Google Shape;3350;p17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51" name="Google Shape;3351;p17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52" name="Google Shape;3352;p17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53" name="Google Shape;3353;p17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354" name="Google Shape;3354;p174"/>
            <p:cNvGrpSpPr/>
            <p:nvPr/>
          </p:nvGrpSpPr>
          <p:grpSpPr>
            <a:xfrm flipH="1" rot="10800000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3355" name="Google Shape;3355;p17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56" name="Google Shape;3356;p17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57" name="Google Shape;3357;p17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58" name="Google Shape;3358;p17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59" name="Google Shape;3359;p17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60" name="Google Shape;3360;p17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61" name="Google Shape;3361;p17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62" name="Google Shape;3362;p17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363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4" name="Google Shape;3364;p175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3365" name="Google Shape;3365;p175"/>
            <p:cNvSpPr/>
            <p:nvPr/>
          </p:nvSpPr>
          <p:spPr>
            <a:xfrm flipH="1" rot="10800000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366" name="Google Shape;3366;p175"/>
            <p:cNvSpPr/>
            <p:nvPr/>
          </p:nvSpPr>
          <p:spPr>
            <a:xfrm flipH="1" rot="10800000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367" name="Google Shape;3367;p175"/>
            <p:cNvGrpSpPr/>
            <p:nvPr/>
          </p:nvGrpSpPr>
          <p:grpSpPr>
            <a:xfrm flipH="1" rot="10800000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3368" name="Google Shape;3368;p17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69" name="Google Shape;3369;p17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370" name="Google Shape;3370;p175"/>
            <p:cNvGrpSpPr/>
            <p:nvPr/>
          </p:nvGrpSpPr>
          <p:grpSpPr>
            <a:xfrm flipH="1" rot="10800000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3371" name="Google Shape;3371;p175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72" name="Google Shape;3372;p175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73" name="Google Shape;3373;p175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374" name="Google Shape;3374;p175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3375" name="Google Shape;3375;p175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76" name="Google Shape;3376;p175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77" name="Google Shape;3377;p175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78" name="Google Shape;3378;p175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79" name="Google Shape;3379;p175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80" name="Google Shape;3380;p175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81" name="Google Shape;3381;p175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82" name="Google Shape;3382;p175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83" name="Google Shape;3383;p175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84" name="Google Shape;3384;p175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85" name="Google Shape;3385;p175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86" name="Google Shape;3386;p175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87" name="Google Shape;3387;p175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88" name="Google Shape;3388;p175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89" name="Google Shape;3389;p175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90" name="Google Shape;3390;p175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391" name="Google Shape;3391;p175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3392" name="Google Shape;3392;p175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93" name="Google Shape;3393;p175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94" name="Google Shape;3394;p175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95" name="Google Shape;3395;p175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96" name="Google Shape;3396;p175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97" name="Google Shape;3397;p175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98" name="Google Shape;3398;p175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99" name="Google Shape;3399;p175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03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p177"/>
          <p:cNvSpPr txBox="1"/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405" name="Google Shape;3405;p177"/>
          <p:cNvSpPr txBox="1"/>
          <p:nvPr>
            <p:ph idx="1" type="subTitle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406" name="Google Shape;3406;p177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3407" name="Google Shape;3407;p177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408" name="Google Shape;3408;p177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409" name="Google Shape;3409;p177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3410" name="Google Shape;3410;p177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11" name="Google Shape;3411;p177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412" name="Google Shape;3412;p177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3413" name="Google Shape;3413;p17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14" name="Google Shape;3414;p17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15" name="Google Shape;3415;p17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416" name="Google Shape;3416;p177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3417" name="Google Shape;3417;p177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18" name="Google Shape;3418;p177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19" name="Google Shape;3419;p177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20" name="Google Shape;3420;p177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21" name="Google Shape;3421;p177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22" name="Google Shape;3422;p177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23" name="Google Shape;3423;p177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24" name="Google Shape;3424;p177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25" name="Google Shape;3425;p177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26" name="Google Shape;3426;p177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27" name="Google Shape;3427;p177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28" name="Google Shape;3428;p177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29" name="Google Shape;3429;p177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30" name="Google Shape;3430;p177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31" name="Google Shape;3431;p177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32" name="Google Shape;3432;p177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433" name="Google Shape;3433;p177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3434" name="Google Shape;3434;p177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35" name="Google Shape;3435;p177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36" name="Google Shape;3436;p177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37" name="Google Shape;3437;p177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38" name="Google Shape;3438;p177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39" name="Google Shape;3439;p177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40" name="Google Shape;3440;p177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41" name="Google Shape;3441;p177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1" type="body"/>
          </p:nvPr>
        </p:nvSpPr>
        <p:spPr>
          <a:xfrm>
            <a:off x="715100" y="1558275"/>
            <a:ext cx="35589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sp>
        <p:nvSpPr>
          <p:cNvPr id="296" name="Google Shape;296;p18"/>
          <p:cNvSpPr txBox="1"/>
          <p:nvPr>
            <p:ph idx="2" type="body"/>
          </p:nvPr>
        </p:nvSpPr>
        <p:spPr>
          <a:xfrm>
            <a:off x="4871800" y="1554471"/>
            <a:ext cx="35571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grpSp>
        <p:nvGrpSpPr>
          <p:cNvPr id="297" name="Google Shape;297;p18"/>
          <p:cNvGrpSpPr/>
          <p:nvPr/>
        </p:nvGrpSpPr>
        <p:grpSpPr>
          <a:xfrm>
            <a:off x="1" y="535006"/>
            <a:ext cx="8886592" cy="4219691"/>
            <a:chOff x="1" y="535006"/>
            <a:chExt cx="8886592" cy="4219691"/>
          </a:xfrm>
        </p:grpSpPr>
        <p:sp>
          <p:nvSpPr>
            <p:cNvPr id="298" name="Google Shape;298;p18"/>
            <p:cNvSpPr/>
            <p:nvPr/>
          </p:nvSpPr>
          <p:spPr>
            <a:xfrm>
              <a:off x="1" y="3883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99" name="Google Shape;299;p18"/>
            <p:cNvGrpSpPr/>
            <p:nvPr/>
          </p:nvGrpSpPr>
          <p:grpSpPr>
            <a:xfrm>
              <a:off x="7720945" y="4608510"/>
              <a:ext cx="707960" cy="146187"/>
              <a:chOff x="7797150" y="445600"/>
              <a:chExt cx="865900" cy="178800"/>
            </a:xfrm>
          </p:grpSpPr>
          <p:sp>
            <p:nvSpPr>
              <p:cNvPr id="300" name="Google Shape;300;p1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03" name="Google Shape;303;p18"/>
            <p:cNvGrpSpPr/>
            <p:nvPr/>
          </p:nvGrpSpPr>
          <p:grpSpPr>
            <a:xfrm>
              <a:off x="8428900" y="535006"/>
              <a:ext cx="457692" cy="146187"/>
              <a:chOff x="715100" y="4416700"/>
              <a:chExt cx="559800" cy="178800"/>
            </a:xfrm>
          </p:grpSpPr>
          <p:sp>
            <p:nvSpPr>
              <p:cNvPr id="304" name="Google Shape;304;p1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42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178"/>
          <p:cNvSpPr txBox="1"/>
          <p:nvPr>
            <p:ph type="title"/>
          </p:nvPr>
        </p:nvSpPr>
        <p:spPr>
          <a:xfrm>
            <a:off x="2391900" y="2533651"/>
            <a:ext cx="43602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444" name="Google Shape;3444;p178"/>
          <p:cNvSpPr txBox="1"/>
          <p:nvPr>
            <p:ph hasCustomPrompt="1" idx="2" type="title"/>
          </p:nvPr>
        </p:nvSpPr>
        <p:spPr>
          <a:xfrm>
            <a:off x="4027050" y="1655549"/>
            <a:ext cx="1089900" cy="954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445" name="Google Shape;3445;p178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3446" name="Google Shape;3446;p178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447" name="Google Shape;3447;p178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448" name="Google Shape;3448;p178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3449" name="Google Shape;3449;p17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50" name="Google Shape;3450;p17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451" name="Google Shape;3451;p178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3452" name="Google Shape;3452;p17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53" name="Google Shape;3453;p17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54" name="Google Shape;3454;p17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455" name="Google Shape;3455;p178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3456" name="Google Shape;3456;p17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57" name="Google Shape;3457;p17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58" name="Google Shape;3458;p17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59" name="Google Shape;3459;p17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60" name="Google Shape;3460;p17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61" name="Google Shape;3461;p17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62" name="Google Shape;3462;p17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63" name="Google Shape;3463;p17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64" name="Google Shape;3464;p17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65" name="Google Shape;3465;p17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66" name="Google Shape;3466;p17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67" name="Google Shape;3467;p17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68" name="Google Shape;3468;p17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69" name="Google Shape;3469;p17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70" name="Google Shape;3470;p17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71" name="Google Shape;3471;p17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472" name="Google Shape;3472;p178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3473" name="Google Shape;3473;p17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74" name="Google Shape;3474;p17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75" name="Google Shape;3475;p17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76" name="Google Shape;3476;p17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77" name="Google Shape;3477;p17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78" name="Google Shape;3478;p17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79" name="Google Shape;3479;p17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80" name="Google Shape;3480;p17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81" name="Shape 3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" name="Google Shape;3482;p1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83" name="Google Shape;3483;p179"/>
          <p:cNvSpPr txBox="1"/>
          <p:nvPr>
            <p:ph idx="1" type="subTitle"/>
          </p:nvPr>
        </p:nvSpPr>
        <p:spPr>
          <a:xfrm>
            <a:off x="720002" y="1099401"/>
            <a:ext cx="7704000" cy="3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484" name="Google Shape;3484;p179"/>
          <p:cNvGrpSpPr/>
          <p:nvPr/>
        </p:nvGrpSpPr>
        <p:grpSpPr>
          <a:xfrm>
            <a:off x="280882" y="461910"/>
            <a:ext cx="8863118" cy="4294790"/>
            <a:chOff x="280882" y="461910"/>
            <a:chExt cx="8863118" cy="4294790"/>
          </a:xfrm>
        </p:grpSpPr>
        <p:sp>
          <p:nvSpPr>
            <p:cNvPr id="3485" name="Google Shape;3485;p179"/>
            <p:cNvSpPr/>
            <p:nvPr/>
          </p:nvSpPr>
          <p:spPr>
            <a:xfrm>
              <a:off x="8423999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486" name="Google Shape;3486;p179"/>
            <p:cNvGrpSpPr/>
            <p:nvPr/>
          </p:nvGrpSpPr>
          <p:grpSpPr>
            <a:xfrm>
              <a:off x="280882" y="461910"/>
              <a:ext cx="426986" cy="146100"/>
              <a:chOff x="280882" y="461910"/>
              <a:chExt cx="426986" cy="146100"/>
            </a:xfrm>
          </p:grpSpPr>
          <p:sp>
            <p:nvSpPr>
              <p:cNvPr id="3487" name="Google Shape;3487;p179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88" name="Google Shape;3488;p179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89" name="Shape 3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0" name="Google Shape;3490;p180"/>
          <p:cNvSpPr txBox="1"/>
          <p:nvPr>
            <p:ph idx="1" type="subTitle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91" name="Google Shape;3491;p180"/>
          <p:cNvSpPr txBox="1"/>
          <p:nvPr>
            <p:ph idx="2" type="subTitle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92" name="Google Shape;3492;p180"/>
          <p:cNvSpPr txBox="1"/>
          <p:nvPr>
            <p:ph idx="3" type="subTitle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93" name="Google Shape;3493;p180"/>
          <p:cNvSpPr txBox="1"/>
          <p:nvPr>
            <p:ph idx="4" type="subTitle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94" name="Google Shape;3494;p1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95" name="Google Shape;3495;p180"/>
          <p:cNvGrpSpPr/>
          <p:nvPr/>
        </p:nvGrpSpPr>
        <p:grpSpPr>
          <a:xfrm>
            <a:off x="7" y="461910"/>
            <a:ext cx="8855868" cy="4294790"/>
            <a:chOff x="7" y="461910"/>
            <a:chExt cx="8855868" cy="4294790"/>
          </a:xfrm>
        </p:grpSpPr>
        <p:sp>
          <p:nvSpPr>
            <p:cNvPr id="3496" name="Google Shape;3496;p180"/>
            <p:cNvSpPr/>
            <p:nvPr/>
          </p:nvSpPr>
          <p:spPr>
            <a:xfrm flipH="1">
              <a:off x="7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497" name="Google Shape;3497;p180"/>
            <p:cNvGrpSpPr/>
            <p:nvPr/>
          </p:nvGrpSpPr>
          <p:grpSpPr>
            <a:xfrm flipH="1">
              <a:off x="8428888" y="461910"/>
              <a:ext cx="426986" cy="146100"/>
              <a:chOff x="280882" y="461910"/>
              <a:chExt cx="426986" cy="146100"/>
            </a:xfrm>
          </p:grpSpPr>
          <p:sp>
            <p:nvSpPr>
              <p:cNvPr id="3498" name="Google Shape;3498;p180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99" name="Google Shape;3499;p180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500" name="Google Shape;3500;p180"/>
            <p:cNvGrpSpPr/>
            <p:nvPr/>
          </p:nvGrpSpPr>
          <p:grpSpPr>
            <a:xfrm>
              <a:off x="7966304" y="4608506"/>
              <a:ext cx="457692" cy="146187"/>
              <a:chOff x="715100" y="4416700"/>
              <a:chExt cx="559800" cy="178800"/>
            </a:xfrm>
          </p:grpSpPr>
          <p:sp>
            <p:nvSpPr>
              <p:cNvPr id="3501" name="Google Shape;3501;p18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02" name="Google Shape;3502;p18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03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1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505" name="Google Shape;3505;p181"/>
          <p:cNvGrpSpPr/>
          <p:nvPr/>
        </p:nvGrpSpPr>
        <p:grpSpPr>
          <a:xfrm>
            <a:off x="-152399" y="461910"/>
            <a:ext cx="9003392" cy="4681581"/>
            <a:chOff x="-152399" y="461910"/>
            <a:chExt cx="9003392" cy="4681581"/>
          </a:xfrm>
        </p:grpSpPr>
        <p:grpSp>
          <p:nvGrpSpPr>
            <p:cNvPr id="3506" name="Google Shape;3506;p181"/>
            <p:cNvGrpSpPr/>
            <p:nvPr/>
          </p:nvGrpSpPr>
          <p:grpSpPr>
            <a:xfrm>
              <a:off x="8424007" y="461910"/>
              <a:ext cx="426986" cy="146100"/>
              <a:chOff x="280882" y="461910"/>
              <a:chExt cx="426986" cy="146100"/>
            </a:xfrm>
          </p:grpSpPr>
          <p:sp>
            <p:nvSpPr>
              <p:cNvPr id="3507" name="Google Shape;3507;p181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08" name="Google Shape;3508;p181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509" name="Google Shape;3509;p181"/>
            <p:cNvSpPr/>
            <p:nvPr/>
          </p:nvSpPr>
          <p:spPr>
            <a:xfrm>
              <a:off x="-152399" y="4418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p182"/>
          <p:cNvSpPr txBox="1"/>
          <p:nvPr>
            <p:ph type="title"/>
          </p:nvPr>
        </p:nvSpPr>
        <p:spPr>
          <a:xfrm>
            <a:off x="720000" y="445025"/>
            <a:ext cx="38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12" name="Google Shape;3512;p182"/>
          <p:cNvSpPr txBox="1"/>
          <p:nvPr>
            <p:ph idx="1" type="body"/>
          </p:nvPr>
        </p:nvSpPr>
        <p:spPr>
          <a:xfrm>
            <a:off x="720000" y="2258975"/>
            <a:ext cx="3819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513" name="Google Shape;3513;p182"/>
          <p:cNvSpPr/>
          <p:nvPr>
            <p:ph idx="2" type="pic"/>
          </p:nvPr>
        </p:nvSpPr>
        <p:spPr>
          <a:xfrm>
            <a:off x="5254624" y="535050"/>
            <a:ext cx="3174300" cy="4073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grpSp>
        <p:nvGrpSpPr>
          <p:cNvPr id="3514" name="Google Shape;3514;p182"/>
          <p:cNvGrpSpPr/>
          <p:nvPr/>
        </p:nvGrpSpPr>
        <p:grpSpPr>
          <a:xfrm>
            <a:off x="719996" y="4608425"/>
            <a:ext cx="3819304" cy="1685100"/>
            <a:chOff x="719996" y="4608425"/>
            <a:chExt cx="3819304" cy="1685100"/>
          </a:xfrm>
        </p:grpSpPr>
        <p:grpSp>
          <p:nvGrpSpPr>
            <p:cNvPr id="3515" name="Google Shape;3515;p182"/>
            <p:cNvGrpSpPr/>
            <p:nvPr/>
          </p:nvGrpSpPr>
          <p:grpSpPr>
            <a:xfrm>
              <a:off x="719996" y="4608435"/>
              <a:ext cx="707960" cy="146187"/>
              <a:chOff x="7797150" y="445600"/>
              <a:chExt cx="865900" cy="178800"/>
            </a:xfrm>
          </p:grpSpPr>
          <p:sp>
            <p:nvSpPr>
              <p:cNvPr id="3516" name="Google Shape;3516;p18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17" name="Google Shape;3517;p18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18" name="Google Shape;3518;p18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519" name="Google Shape;3519;p182"/>
            <p:cNvSpPr/>
            <p:nvPr/>
          </p:nvSpPr>
          <p:spPr>
            <a:xfrm>
              <a:off x="2854200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183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522" name="Google Shape;3522;p183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3523" name="Google Shape;3523;p183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524" name="Google Shape;3524;p183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525" name="Google Shape;3525;p183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3526" name="Google Shape;3526;p18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27" name="Google Shape;3527;p18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528" name="Google Shape;3528;p183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3529" name="Google Shape;3529;p18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30" name="Google Shape;3530;p18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31" name="Google Shape;3531;p18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532" name="Google Shape;3532;p183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3533" name="Google Shape;3533;p18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34" name="Google Shape;3534;p18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35" name="Google Shape;3535;p18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36" name="Google Shape;3536;p18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37" name="Google Shape;3537;p18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38" name="Google Shape;3538;p18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39" name="Google Shape;3539;p18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40" name="Google Shape;3540;p18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41" name="Google Shape;3541;p18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42" name="Google Shape;3542;p18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43" name="Google Shape;3543;p18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44" name="Google Shape;3544;p18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45" name="Google Shape;3545;p18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46" name="Google Shape;3546;p18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47" name="Google Shape;3547;p18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48" name="Google Shape;3548;p18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549" name="Google Shape;3549;p183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3550" name="Google Shape;3550;p18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51" name="Google Shape;3551;p18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52" name="Google Shape;3552;p18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53" name="Google Shape;3553;p18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54" name="Google Shape;3554;p18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55" name="Google Shape;3555;p18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56" name="Google Shape;3556;p18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57" name="Google Shape;3557;p18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58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p184"/>
          <p:cNvSpPr txBox="1"/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60" name="Google Shape;3560;p184"/>
          <p:cNvSpPr txBox="1"/>
          <p:nvPr>
            <p:ph idx="1" type="subTitle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561" name="Google Shape;3561;p184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3562" name="Google Shape;3562;p184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563" name="Google Shape;3563;p184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564" name="Google Shape;3564;p184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3565" name="Google Shape;3565;p18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66" name="Google Shape;3566;p18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567" name="Google Shape;3567;p184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3568" name="Google Shape;3568;p18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69" name="Google Shape;3569;p18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70" name="Google Shape;3570;p18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571" name="Google Shape;3571;p184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3572" name="Google Shape;3572;p18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73" name="Google Shape;3573;p18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74" name="Google Shape;3574;p18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75" name="Google Shape;3575;p18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76" name="Google Shape;3576;p18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77" name="Google Shape;3577;p18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78" name="Google Shape;3578;p18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79" name="Google Shape;3579;p18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80" name="Google Shape;3580;p18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81" name="Google Shape;3581;p18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82" name="Google Shape;3582;p18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83" name="Google Shape;3583;p18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84" name="Google Shape;3584;p18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85" name="Google Shape;3585;p18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86" name="Google Shape;3586;p18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87" name="Google Shape;3587;p18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588" name="Google Shape;3588;p184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3589" name="Google Shape;3589;p18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90" name="Google Shape;3590;p18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91" name="Google Shape;3591;p18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92" name="Google Shape;3592;p18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93" name="Google Shape;3593;p18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94" name="Google Shape;3594;p18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95" name="Google Shape;3595;p18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96" name="Google Shape;3596;p18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97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p185"/>
          <p:cNvSpPr txBox="1"/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99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186"/>
          <p:cNvSpPr txBox="1"/>
          <p:nvPr>
            <p:ph hasCustomPrompt="1" type="title"/>
          </p:nvPr>
        </p:nvSpPr>
        <p:spPr>
          <a:xfrm>
            <a:off x="1284000" y="1840205"/>
            <a:ext cx="65760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01" name="Google Shape;3601;p186"/>
          <p:cNvSpPr txBox="1"/>
          <p:nvPr>
            <p:ph idx="1" type="subTitle"/>
          </p:nvPr>
        </p:nvSpPr>
        <p:spPr>
          <a:xfrm>
            <a:off x="1284000" y="2872195"/>
            <a:ext cx="6576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602" name="Google Shape;3602;p186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3603" name="Google Shape;3603;p186"/>
            <p:cNvSpPr/>
            <p:nvPr/>
          </p:nvSpPr>
          <p:spPr>
            <a:xfrm flipH="1">
              <a:off x="788620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604" name="Google Shape;3604;p186"/>
            <p:cNvSpPr/>
            <p:nvPr/>
          </p:nvSpPr>
          <p:spPr>
            <a:xfrm flipH="1">
              <a:off x="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605" name="Google Shape;3605;p186"/>
            <p:cNvGrpSpPr/>
            <p:nvPr/>
          </p:nvGrpSpPr>
          <p:grpSpPr>
            <a:xfrm flipH="1">
              <a:off x="4343254" y="4535406"/>
              <a:ext cx="457692" cy="146187"/>
              <a:chOff x="715100" y="4416700"/>
              <a:chExt cx="559800" cy="178800"/>
            </a:xfrm>
          </p:grpSpPr>
          <p:sp>
            <p:nvSpPr>
              <p:cNvPr id="3606" name="Google Shape;3606;p186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07" name="Google Shape;3607;p186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608" name="Google Shape;3608;p186"/>
            <p:cNvGrpSpPr/>
            <p:nvPr/>
          </p:nvGrpSpPr>
          <p:grpSpPr>
            <a:xfrm flipH="1">
              <a:off x="4218120" y="535010"/>
              <a:ext cx="707960" cy="146187"/>
              <a:chOff x="7797150" y="445600"/>
              <a:chExt cx="865900" cy="178800"/>
            </a:xfrm>
          </p:grpSpPr>
          <p:sp>
            <p:nvSpPr>
              <p:cNvPr id="3609" name="Google Shape;3609;p186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10" name="Google Shape;3610;p186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11" name="Google Shape;3611;p186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612" name="Google Shape;3612;p186"/>
            <p:cNvGrpSpPr/>
            <p:nvPr/>
          </p:nvGrpSpPr>
          <p:grpSpPr>
            <a:xfrm rot="10800000">
              <a:off x="6865115" y="-773544"/>
              <a:ext cx="2054558" cy="2052038"/>
              <a:chOff x="2661627" y="4121822"/>
              <a:chExt cx="2054558" cy="2052038"/>
            </a:xfrm>
          </p:grpSpPr>
          <p:sp>
            <p:nvSpPr>
              <p:cNvPr id="3613" name="Google Shape;3613;p186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14" name="Google Shape;3614;p186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15" name="Google Shape;3615;p186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16" name="Google Shape;3616;p186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17" name="Google Shape;3617;p186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18" name="Google Shape;3618;p186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19" name="Google Shape;3619;p186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20" name="Google Shape;3620;p186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21" name="Google Shape;3621;p186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22" name="Google Shape;3622;p186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23" name="Google Shape;3623;p186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24" name="Google Shape;3624;p186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25" name="Google Shape;3625;p186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26" name="Google Shape;3626;p186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27" name="Google Shape;3627;p186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28" name="Google Shape;3628;p186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629" name="Google Shape;3629;p186"/>
            <p:cNvGrpSpPr/>
            <p:nvPr/>
          </p:nvGrpSpPr>
          <p:grpSpPr>
            <a:xfrm rot="10800000">
              <a:off x="518299" y="4103892"/>
              <a:ext cx="1282527" cy="1043744"/>
              <a:chOff x="5577063" y="-266175"/>
              <a:chExt cx="1527000" cy="1242700"/>
            </a:xfrm>
          </p:grpSpPr>
          <p:sp>
            <p:nvSpPr>
              <p:cNvPr id="3630" name="Google Shape;3630;p186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31" name="Google Shape;3631;p186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32" name="Google Shape;3632;p186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33" name="Google Shape;3633;p186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34" name="Google Shape;3634;p186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35" name="Google Shape;3635;p186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36" name="Google Shape;3636;p186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37" name="Google Shape;3637;p186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638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8" name="Google Shape;308;p19"/>
          <p:cNvSpPr txBox="1"/>
          <p:nvPr>
            <p:ph idx="1" type="subTitle"/>
          </p:nvPr>
        </p:nvSpPr>
        <p:spPr>
          <a:xfrm>
            <a:off x="71496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9" name="Google Shape;309;p19"/>
          <p:cNvSpPr txBox="1"/>
          <p:nvPr>
            <p:ph idx="2" type="subTitle"/>
          </p:nvPr>
        </p:nvSpPr>
        <p:spPr>
          <a:xfrm>
            <a:off x="71496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0" name="Google Shape;310;p19"/>
          <p:cNvSpPr txBox="1"/>
          <p:nvPr>
            <p:ph idx="3" type="subTitle"/>
          </p:nvPr>
        </p:nvSpPr>
        <p:spPr>
          <a:xfrm>
            <a:off x="332009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4" type="subTitle"/>
          </p:nvPr>
        </p:nvSpPr>
        <p:spPr>
          <a:xfrm>
            <a:off x="5925233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2" name="Google Shape;312;p19"/>
          <p:cNvSpPr txBox="1"/>
          <p:nvPr>
            <p:ph idx="5" type="subTitle"/>
          </p:nvPr>
        </p:nvSpPr>
        <p:spPr>
          <a:xfrm>
            <a:off x="332009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6" type="subTitle"/>
          </p:nvPr>
        </p:nvSpPr>
        <p:spPr>
          <a:xfrm>
            <a:off x="5925233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14" name="Google Shape;314;p19"/>
          <p:cNvGrpSpPr/>
          <p:nvPr/>
        </p:nvGrpSpPr>
        <p:grpSpPr>
          <a:xfrm>
            <a:off x="1" y="-10"/>
            <a:ext cx="8782879" cy="4754706"/>
            <a:chOff x="1" y="-10"/>
            <a:chExt cx="8782879" cy="4754706"/>
          </a:xfrm>
        </p:grpSpPr>
        <p:sp>
          <p:nvSpPr>
            <p:cNvPr id="315" name="Google Shape;315;p19"/>
            <p:cNvSpPr/>
            <p:nvPr/>
          </p:nvSpPr>
          <p:spPr>
            <a:xfrm>
              <a:off x="1" y="-1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16" name="Google Shape;316;p19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317" name="Google Shape;317;p1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p1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41" name="Google Shape;3641;p188"/>
          <p:cNvSpPr txBox="1"/>
          <p:nvPr>
            <p:ph hasCustomPrompt="1" idx="2" type="title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2" name="Google Shape;3642;p188"/>
          <p:cNvSpPr txBox="1"/>
          <p:nvPr>
            <p:ph hasCustomPrompt="1" idx="3" type="title"/>
          </p:nvPr>
        </p:nvSpPr>
        <p:spPr>
          <a:xfrm>
            <a:off x="1584389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3" name="Google Shape;3643;p188"/>
          <p:cNvSpPr txBox="1"/>
          <p:nvPr>
            <p:ph hasCustomPrompt="1" idx="4" type="title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4" name="Google Shape;3644;p188"/>
          <p:cNvSpPr txBox="1"/>
          <p:nvPr>
            <p:ph hasCustomPrompt="1" idx="5" type="title"/>
          </p:nvPr>
        </p:nvSpPr>
        <p:spPr>
          <a:xfrm>
            <a:off x="4167887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5" name="Google Shape;3645;p188"/>
          <p:cNvSpPr txBox="1"/>
          <p:nvPr>
            <p:ph hasCustomPrompt="1" idx="6" type="title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6" name="Google Shape;3646;p188"/>
          <p:cNvSpPr txBox="1"/>
          <p:nvPr>
            <p:ph hasCustomPrompt="1" idx="7" type="title"/>
          </p:nvPr>
        </p:nvSpPr>
        <p:spPr>
          <a:xfrm>
            <a:off x="6751411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7" name="Google Shape;3647;p188"/>
          <p:cNvSpPr txBox="1"/>
          <p:nvPr>
            <p:ph idx="1" type="subTitle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648" name="Google Shape;3648;p188"/>
          <p:cNvSpPr txBox="1"/>
          <p:nvPr>
            <p:ph idx="8" type="subTitle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649" name="Google Shape;3649;p188"/>
          <p:cNvSpPr txBox="1"/>
          <p:nvPr>
            <p:ph idx="9" type="subTitle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650" name="Google Shape;3650;p188"/>
          <p:cNvSpPr txBox="1"/>
          <p:nvPr>
            <p:ph idx="13" type="subTitle"/>
          </p:nvPr>
        </p:nvSpPr>
        <p:spPr>
          <a:xfrm>
            <a:off x="719939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651" name="Google Shape;3651;p188"/>
          <p:cNvSpPr txBox="1"/>
          <p:nvPr>
            <p:ph idx="14" type="subTitle"/>
          </p:nvPr>
        </p:nvSpPr>
        <p:spPr>
          <a:xfrm>
            <a:off x="3303437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652" name="Google Shape;3652;p188"/>
          <p:cNvSpPr txBox="1"/>
          <p:nvPr>
            <p:ph idx="15" type="subTitle"/>
          </p:nvPr>
        </p:nvSpPr>
        <p:spPr>
          <a:xfrm>
            <a:off x="5886961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653" name="Google Shape;3653;p188"/>
          <p:cNvGrpSpPr/>
          <p:nvPr/>
        </p:nvGrpSpPr>
        <p:grpSpPr>
          <a:xfrm>
            <a:off x="1" y="461906"/>
            <a:ext cx="8886592" cy="4508834"/>
            <a:chOff x="1" y="461906"/>
            <a:chExt cx="8886592" cy="4508834"/>
          </a:xfrm>
        </p:grpSpPr>
        <p:sp>
          <p:nvSpPr>
            <p:cNvPr id="3654" name="Google Shape;3654;p188"/>
            <p:cNvSpPr/>
            <p:nvPr/>
          </p:nvSpPr>
          <p:spPr>
            <a:xfrm>
              <a:off x="1" y="424624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655" name="Google Shape;3655;p188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3656" name="Google Shape;3656;p18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57" name="Google Shape;3657;p18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58" name="Google Shape;3658;p18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659" name="Google Shape;3659;p188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3660" name="Google Shape;3660;p18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61" name="Google Shape;3661;p18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662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p18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664" name="Google Shape;3664;p189"/>
          <p:cNvGrpSpPr/>
          <p:nvPr/>
        </p:nvGrpSpPr>
        <p:grpSpPr>
          <a:xfrm>
            <a:off x="262275" y="461906"/>
            <a:ext cx="8886625" cy="4681594"/>
            <a:chOff x="262275" y="461906"/>
            <a:chExt cx="8886625" cy="4681594"/>
          </a:xfrm>
        </p:grpSpPr>
        <p:grpSp>
          <p:nvGrpSpPr>
            <p:cNvPr id="3665" name="Google Shape;3665;p189"/>
            <p:cNvGrpSpPr/>
            <p:nvPr/>
          </p:nvGrpSpPr>
          <p:grpSpPr>
            <a:xfrm>
              <a:off x="262275" y="461906"/>
              <a:ext cx="457692" cy="146187"/>
              <a:chOff x="715100" y="4416700"/>
              <a:chExt cx="559800" cy="178800"/>
            </a:xfrm>
          </p:grpSpPr>
          <p:sp>
            <p:nvSpPr>
              <p:cNvPr id="3666" name="Google Shape;3666;p18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67" name="Google Shape;3667;p18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668" name="Google Shape;3668;p189"/>
            <p:cNvSpPr/>
            <p:nvPr/>
          </p:nvSpPr>
          <p:spPr>
            <a:xfrm>
              <a:off x="84288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66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p19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671" name="Google Shape;3671;p190"/>
          <p:cNvGrpSpPr/>
          <p:nvPr/>
        </p:nvGrpSpPr>
        <p:grpSpPr>
          <a:xfrm>
            <a:off x="280882" y="388910"/>
            <a:ext cx="8868018" cy="4515990"/>
            <a:chOff x="280882" y="388910"/>
            <a:chExt cx="8868018" cy="4515990"/>
          </a:xfrm>
        </p:grpSpPr>
        <p:grpSp>
          <p:nvGrpSpPr>
            <p:cNvPr id="3672" name="Google Shape;3672;p190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3673" name="Google Shape;3673;p190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74" name="Google Shape;3674;p190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675" name="Google Shape;3675;p190"/>
            <p:cNvSpPr/>
            <p:nvPr/>
          </p:nvSpPr>
          <p:spPr>
            <a:xfrm>
              <a:off x="8428899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676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p191"/>
          <p:cNvSpPr txBox="1"/>
          <p:nvPr>
            <p:ph idx="1" type="subTitle"/>
          </p:nvPr>
        </p:nvSpPr>
        <p:spPr>
          <a:xfrm>
            <a:off x="715100" y="2158950"/>
            <a:ext cx="38088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3678" name="Google Shape;3678;p191"/>
          <p:cNvSpPr txBox="1"/>
          <p:nvPr>
            <p:ph type="title"/>
          </p:nvPr>
        </p:nvSpPr>
        <p:spPr>
          <a:xfrm>
            <a:off x="715100" y="448050"/>
            <a:ext cx="3808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679" name="Google Shape;3679;p191"/>
          <p:cNvGrpSpPr/>
          <p:nvPr/>
        </p:nvGrpSpPr>
        <p:grpSpPr>
          <a:xfrm>
            <a:off x="1044988" y="4608425"/>
            <a:ext cx="3149030" cy="1685100"/>
            <a:chOff x="1044988" y="4608425"/>
            <a:chExt cx="3149030" cy="1685100"/>
          </a:xfrm>
        </p:grpSpPr>
        <p:grpSp>
          <p:nvGrpSpPr>
            <p:cNvPr id="3680" name="Google Shape;3680;p191"/>
            <p:cNvGrpSpPr/>
            <p:nvPr/>
          </p:nvGrpSpPr>
          <p:grpSpPr>
            <a:xfrm>
              <a:off x="3486058" y="4608435"/>
              <a:ext cx="707960" cy="146187"/>
              <a:chOff x="7797150" y="445600"/>
              <a:chExt cx="865900" cy="178800"/>
            </a:xfrm>
          </p:grpSpPr>
          <p:sp>
            <p:nvSpPr>
              <p:cNvPr id="3681" name="Google Shape;3681;p191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82" name="Google Shape;3682;p191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83" name="Google Shape;3683;p191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684" name="Google Shape;3684;p191"/>
            <p:cNvSpPr/>
            <p:nvPr/>
          </p:nvSpPr>
          <p:spPr>
            <a:xfrm>
              <a:off x="1044988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685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p192"/>
          <p:cNvSpPr txBox="1"/>
          <p:nvPr>
            <p:ph type="title"/>
          </p:nvPr>
        </p:nvSpPr>
        <p:spPr>
          <a:xfrm>
            <a:off x="721389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87" name="Google Shape;3687;p192"/>
          <p:cNvSpPr txBox="1"/>
          <p:nvPr>
            <p:ph idx="1" type="body"/>
          </p:nvPr>
        </p:nvSpPr>
        <p:spPr>
          <a:xfrm>
            <a:off x="714113" y="1248250"/>
            <a:ext cx="77088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688" name="Shape 3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" name="Google Shape;3689;p1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90" name="Google Shape;3690;p193"/>
          <p:cNvSpPr txBox="1"/>
          <p:nvPr>
            <p:ph idx="1" type="body"/>
          </p:nvPr>
        </p:nvSpPr>
        <p:spPr>
          <a:xfrm>
            <a:off x="715100" y="1558275"/>
            <a:ext cx="35589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sp>
        <p:nvSpPr>
          <p:cNvPr id="3691" name="Google Shape;3691;p193"/>
          <p:cNvSpPr txBox="1"/>
          <p:nvPr>
            <p:ph idx="2" type="body"/>
          </p:nvPr>
        </p:nvSpPr>
        <p:spPr>
          <a:xfrm>
            <a:off x="4871800" y="1554471"/>
            <a:ext cx="35571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grpSp>
        <p:nvGrpSpPr>
          <p:cNvPr id="3692" name="Google Shape;3692;p193"/>
          <p:cNvGrpSpPr/>
          <p:nvPr/>
        </p:nvGrpSpPr>
        <p:grpSpPr>
          <a:xfrm>
            <a:off x="1" y="535006"/>
            <a:ext cx="8886592" cy="4219691"/>
            <a:chOff x="1" y="535006"/>
            <a:chExt cx="8886592" cy="4219691"/>
          </a:xfrm>
        </p:grpSpPr>
        <p:sp>
          <p:nvSpPr>
            <p:cNvPr id="3693" name="Google Shape;3693;p193"/>
            <p:cNvSpPr/>
            <p:nvPr/>
          </p:nvSpPr>
          <p:spPr>
            <a:xfrm>
              <a:off x="1" y="3883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694" name="Google Shape;3694;p193"/>
            <p:cNvGrpSpPr/>
            <p:nvPr/>
          </p:nvGrpSpPr>
          <p:grpSpPr>
            <a:xfrm>
              <a:off x="7720945" y="4608510"/>
              <a:ext cx="707960" cy="146187"/>
              <a:chOff x="7797150" y="445600"/>
              <a:chExt cx="865900" cy="178800"/>
            </a:xfrm>
          </p:grpSpPr>
          <p:sp>
            <p:nvSpPr>
              <p:cNvPr id="3695" name="Google Shape;3695;p19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96" name="Google Shape;3696;p19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97" name="Google Shape;3697;p19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698" name="Google Shape;3698;p193"/>
            <p:cNvGrpSpPr/>
            <p:nvPr/>
          </p:nvGrpSpPr>
          <p:grpSpPr>
            <a:xfrm>
              <a:off x="8428900" y="535006"/>
              <a:ext cx="457692" cy="146187"/>
              <a:chOff x="715100" y="4416700"/>
              <a:chExt cx="559800" cy="178800"/>
            </a:xfrm>
          </p:grpSpPr>
          <p:sp>
            <p:nvSpPr>
              <p:cNvPr id="3699" name="Google Shape;3699;p19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00" name="Google Shape;3700;p19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70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Google Shape;3702;p19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03" name="Google Shape;3703;p194"/>
          <p:cNvSpPr txBox="1"/>
          <p:nvPr>
            <p:ph idx="1" type="subTitle"/>
          </p:nvPr>
        </p:nvSpPr>
        <p:spPr>
          <a:xfrm>
            <a:off x="71496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704" name="Google Shape;3704;p194"/>
          <p:cNvSpPr txBox="1"/>
          <p:nvPr>
            <p:ph idx="2" type="subTitle"/>
          </p:nvPr>
        </p:nvSpPr>
        <p:spPr>
          <a:xfrm>
            <a:off x="71496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05" name="Google Shape;3705;p194"/>
          <p:cNvSpPr txBox="1"/>
          <p:nvPr>
            <p:ph idx="3" type="subTitle"/>
          </p:nvPr>
        </p:nvSpPr>
        <p:spPr>
          <a:xfrm>
            <a:off x="332009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06" name="Google Shape;3706;p194"/>
          <p:cNvSpPr txBox="1"/>
          <p:nvPr>
            <p:ph idx="4" type="subTitle"/>
          </p:nvPr>
        </p:nvSpPr>
        <p:spPr>
          <a:xfrm>
            <a:off x="5925233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07" name="Google Shape;3707;p194"/>
          <p:cNvSpPr txBox="1"/>
          <p:nvPr>
            <p:ph idx="5" type="subTitle"/>
          </p:nvPr>
        </p:nvSpPr>
        <p:spPr>
          <a:xfrm>
            <a:off x="332009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708" name="Google Shape;3708;p194"/>
          <p:cNvSpPr txBox="1"/>
          <p:nvPr>
            <p:ph idx="6" type="subTitle"/>
          </p:nvPr>
        </p:nvSpPr>
        <p:spPr>
          <a:xfrm>
            <a:off x="5925233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709" name="Google Shape;3709;p194"/>
          <p:cNvGrpSpPr/>
          <p:nvPr/>
        </p:nvGrpSpPr>
        <p:grpSpPr>
          <a:xfrm>
            <a:off x="1" y="-10"/>
            <a:ext cx="8782879" cy="4754706"/>
            <a:chOff x="1" y="-10"/>
            <a:chExt cx="8782879" cy="4754706"/>
          </a:xfrm>
        </p:grpSpPr>
        <p:sp>
          <p:nvSpPr>
            <p:cNvPr id="3710" name="Google Shape;3710;p194"/>
            <p:cNvSpPr/>
            <p:nvPr/>
          </p:nvSpPr>
          <p:spPr>
            <a:xfrm>
              <a:off x="1" y="-1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711" name="Google Shape;3711;p194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3712" name="Google Shape;3712;p19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13" name="Google Shape;3713;p19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14" name="Google Shape;3714;p19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715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p19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17" name="Google Shape;3717;p195"/>
          <p:cNvSpPr txBox="1"/>
          <p:nvPr>
            <p:ph idx="1" type="subTitle"/>
          </p:nvPr>
        </p:nvSpPr>
        <p:spPr>
          <a:xfrm>
            <a:off x="1056298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718" name="Google Shape;3718;p195"/>
          <p:cNvSpPr txBox="1"/>
          <p:nvPr>
            <p:ph idx="2" type="subTitle"/>
          </p:nvPr>
        </p:nvSpPr>
        <p:spPr>
          <a:xfrm>
            <a:off x="1056299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19" name="Google Shape;3719;p195"/>
          <p:cNvSpPr txBox="1"/>
          <p:nvPr>
            <p:ph idx="3" type="subTitle"/>
          </p:nvPr>
        </p:nvSpPr>
        <p:spPr>
          <a:xfrm>
            <a:off x="4684802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20" name="Google Shape;3720;p195"/>
          <p:cNvSpPr txBox="1"/>
          <p:nvPr>
            <p:ph idx="4" type="subTitle"/>
          </p:nvPr>
        </p:nvSpPr>
        <p:spPr>
          <a:xfrm>
            <a:off x="1056299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21" name="Google Shape;3721;p195"/>
          <p:cNvSpPr txBox="1"/>
          <p:nvPr>
            <p:ph idx="5" type="subTitle"/>
          </p:nvPr>
        </p:nvSpPr>
        <p:spPr>
          <a:xfrm>
            <a:off x="4684802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22" name="Google Shape;3722;p195"/>
          <p:cNvSpPr txBox="1"/>
          <p:nvPr>
            <p:ph idx="6" type="subTitle"/>
          </p:nvPr>
        </p:nvSpPr>
        <p:spPr>
          <a:xfrm>
            <a:off x="1056298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723" name="Google Shape;3723;p195"/>
          <p:cNvSpPr txBox="1"/>
          <p:nvPr>
            <p:ph idx="7" type="subTitle"/>
          </p:nvPr>
        </p:nvSpPr>
        <p:spPr>
          <a:xfrm>
            <a:off x="4684800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724" name="Google Shape;3724;p195"/>
          <p:cNvSpPr txBox="1"/>
          <p:nvPr>
            <p:ph idx="8" type="subTitle"/>
          </p:nvPr>
        </p:nvSpPr>
        <p:spPr>
          <a:xfrm>
            <a:off x="4684800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725" name="Google Shape;3725;p195"/>
          <p:cNvGrpSpPr/>
          <p:nvPr/>
        </p:nvGrpSpPr>
        <p:grpSpPr>
          <a:xfrm>
            <a:off x="7" y="461906"/>
            <a:ext cx="8886586" cy="4442994"/>
            <a:chOff x="7" y="461906"/>
            <a:chExt cx="8886586" cy="4442994"/>
          </a:xfrm>
        </p:grpSpPr>
        <p:grpSp>
          <p:nvGrpSpPr>
            <p:cNvPr id="3726" name="Google Shape;3726;p195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3727" name="Google Shape;3727;p19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28" name="Google Shape;3728;p19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729" name="Google Shape;3729;p195"/>
            <p:cNvSpPr/>
            <p:nvPr/>
          </p:nvSpPr>
          <p:spPr>
            <a:xfrm flipH="1">
              <a:off x="7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730" name="Shape 3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1" name="Google Shape;3731;p19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32" name="Google Shape;3732;p196"/>
          <p:cNvSpPr txBox="1"/>
          <p:nvPr>
            <p:ph idx="1" type="subTitle"/>
          </p:nvPr>
        </p:nvSpPr>
        <p:spPr>
          <a:xfrm>
            <a:off x="720039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33" name="Google Shape;3733;p196"/>
          <p:cNvSpPr txBox="1"/>
          <p:nvPr>
            <p:ph idx="2" type="subTitle"/>
          </p:nvPr>
        </p:nvSpPr>
        <p:spPr>
          <a:xfrm>
            <a:off x="3306752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34" name="Google Shape;3734;p196"/>
          <p:cNvSpPr txBox="1"/>
          <p:nvPr>
            <p:ph idx="3" type="subTitle"/>
          </p:nvPr>
        </p:nvSpPr>
        <p:spPr>
          <a:xfrm>
            <a:off x="5899682" y="2166249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35" name="Google Shape;3735;p196"/>
          <p:cNvSpPr txBox="1"/>
          <p:nvPr>
            <p:ph idx="4" type="subTitle"/>
          </p:nvPr>
        </p:nvSpPr>
        <p:spPr>
          <a:xfrm>
            <a:off x="720039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36" name="Google Shape;3736;p196"/>
          <p:cNvSpPr txBox="1"/>
          <p:nvPr>
            <p:ph idx="5" type="subTitle"/>
          </p:nvPr>
        </p:nvSpPr>
        <p:spPr>
          <a:xfrm>
            <a:off x="3306752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37" name="Google Shape;3737;p196"/>
          <p:cNvSpPr txBox="1"/>
          <p:nvPr>
            <p:ph idx="6" type="subTitle"/>
          </p:nvPr>
        </p:nvSpPr>
        <p:spPr>
          <a:xfrm>
            <a:off x="5899682" y="3568813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38" name="Google Shape;3738;p196"/>
          <p:cNvSpPr txBox="1"/>
          <p:nvPr>
            <p:ph idx="7" type="subTitle"/>
          </p:nvPr>
        </p:nvSpPr>
        <p:spPr>
          <a:xfrm>
            <a:off x="720039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739" name="Google Shape;3739;p196"/>
          <p:cNvSpPr txBox="1"/>
          <p:nvPr>
            <p:ph idx="8" type="subTitle"/>
          </p:nvPr>
        </p:nvSpPr>
        <p:spPr>
          <a:xfrm>
            <a:off x="3306758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740" name="Google Shape;3740;p196"/>
          <p:cNvSpPr txBox="1"/>
          <p:nvPr>
            <p:ph idx="9" type="subTitle"/>
          </p:nvPr>
        </p:nvSpPr>
        <p:spPr>
          <a:xfrm>
            <a:off x="5899682" y="1503538"/>
            <a:ext cx="25215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741" name="Google Shape;3741;p196"/>
          <p:cNvSpPr txBox="1"/>
          <p:nvPr>
            <p:ph idx="13" type="subTitle"/>
          </p:nvPr>
        </p:nvSpPr>
        <p:spPr>
          <a:xfrm>
            <a:off x="720039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742" name="Google Shape;3742;p196"/>
          <p:cNvSpPr txBox="1"/>
          <p:nvPr>
            <p:ph idx="14" type="subTitle"/>
          </p:nvPr>
        </p:nvSpPr>
        <p:spPr>
          <a:xfrm>
            <a:off x="3306752" y="2904314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743" name="Google Shape;3743;p196"/>
          <p:cNvSpPr txBox="1"/>
          <p:nvPr>
            <p:ph idx="15" type="subTitle"/>
          </p:nvPr>
        </p:nvSpPr>
        <p:spPr>
          <a:xfrm>
            <a:off x="5897061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744" name="Google Shape;3744;p196"/>
          <p:cNvGrpSpPr/>
          <p:nvPr/>
        </p:nvGrpSpPr>
        <p:grpSpPr>
          <a:xfrm>
            <a:off x="280882" y="388910"/>
            <a:ext cx="8863118" cy="4754590"/>
            <a:chOff x="280882" y="388910"/>
            <a:chExt cx="8863118" cy="4754590"/>
          </a:xfrm>
        </p:grpSpPr>
        <p:sp>
          <p:nvSpPr>
            <p:cNvPr id="3745" name="Google Shape;3745;p196"/>
            <p:cNvSpPr/>
            <p:nvPr/>
          </p:nvSpPr>
          <p:spPr>
            <a:xfrm>
              <a:off x="84239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746" name="Google Shape;3746;p196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3747" name="Google Shape;3747;p196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48" name="Google Shape;3748;p196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749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p197"/>
          <p:cNvSpPr txBox="1"/>
          <p:nvPr>
            <p:ph hasCustomPrompt="1" type="title"/>
          </p:nvPr>
        </p:nvSpPr>
        <p:spPr>
          <a:xfrm>
            <a:off x="1564800" y="575351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51" name="Google Shape;3751;p197"/>
          <p:cNvSpPr txBox="1"/>
          <p:nvPr>
            <p:ph idx="1" type="subTitle"/>
          </p:nvPr>
        </p:nvSpPr>
        <p:spPr>
          <a:xfrm>
            <a:off x="1564800" y="1422551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52" name="Google Shape;3752;p197"/>
          <p:cNvSpPr txBox="1"/>
          <p:nvPr>
            <p:ph hasCustomPrompt="1" idx="2" type="title"/>
          </p:nvPr>
        </p:nvSpPr>
        <p:spPr>
          <a:xfrm>
            <a:off x="1564800" y="1948050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53" name="Google Shape;3753;p197"/>
          <p:cNvSpPr txBox="1"/>
          <p:nvPr>
            <p:ph idx="3" type="subTitle"/>
          </p:nvPr>
        </p:nvSpPr>
        <p:spPr>
          <a:xfrm>
            <a:off x="1564800" y="2795250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54" name="Google Shape;3754;p197"/>
          <p:cNvSpPr txBox="1"/>
          <p:nvPr>
            <p:ph hasCustomPrompt="1" idx="4" type="title"/>
          </p:nvPr>
        </p:nvSpPr>
        <p:spPr>
          <a:xfrm>
            <a:off x="1564800" y="3320749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55" name="Google Shape;3755;p197"/>
          <p:cNvSpPr txBox="1"/>
          <p:nvPr>
            <p:ph idx="5" type="subTitle"/>
          </p:nvPr>
        </p:nvSpPr>
        <p:spPr>
          <a:xfrm>
            <a:off x="1564800" y="4167949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756" name="Google Shape;3756;p197"/>
          <p:cNvGrpSpPr/>
          <p:nvPr/>
        </p:nvGrpSpPr>
        <p:grpSpPr>
          <a:xfrm>
            <a:off x="-542800" y="6"/>
            <a:ext cx="9686800" cy="6293594"/>
            <a:chOff x="-542800" y="6"/>
            <a:chExt cx="9686800" cy="6293594"/>
          </a:xfrm>
        </p:grpSpPr>
        <p:sp>
          <p:nvSpPr>
            <p:cNvPr id="3757" name="Google Shape;3757;p197"/>
            <p:cNvSpPr/>
            <p:nvPr/>
          </p:nvSpPr>
          <p:spPr>
            <a:xfrm>
              <a:off x="7458900" y="46085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758" name="Google Shape;3758;p197"/>
            <p:cNvGrpSpPr/>
            <p:nvPr/>
          </p:nvGrpSpPr>
          <p:grpSpPr>
            <a:xfrm flipH="1">
              <a:off x="-1" y="6"/>
              <a:ext cx="1026022" cy="1026022"/>
              <a:chOff x="5882463" y="-266175"/>
              <a:chExt cx="1221600" cy="1221600"/>
            </a:xfrm>
          </p:grpSpPr>
          <p:sp>
            <p:nvSpPr>
              <p:cNvPr id="3759" name="Google Shape;3759;p197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60" name="Google Shape;3760;p197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61" name="Google Shape;3761;p197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62" name="Google Shape;3762;p197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63" name="Google Shape;3763;p197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64" name="Google Shape;3764;p197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65" name="Google Shape;3765;p197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766" name="Google Shape;3766;p197"/>
            <p:cNvGrpSpPr/>
            <p:nvPr/>
          </p:nvGrpSpPr>
          <p:grpSpPr>
            <a:xfrm flipH="1">
              <a:off x="8074920" y="388810"/>
              <a:ext cx="707960" cy="146187"/>
              <a:chOff x="7797150" y="445600"/>
              <a:chExt cx="865900" cy="178800"/>
            </a:xfrm>
          </p:grpSpPr>
          <p:sp>
            <p:nvSpPr>
              <p:cNvPr id="3767" name="Google Shape;3767;p19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68" name="Google Shape;3768;p19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69" name="Google Shape;3769;p19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770" name="Google Shape;3770;p197"/>
            <p:cNvSpPr/>
            <p:nvPr/>
          </p:nvSpPr>
          <p:spPr>
            <a:xfrm flipH="1">
              <a:off x="-542800" y="407360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2" name="Google Shape;322;p20"/>
          <p:cNvSpPr txBox="1"/>
          <p:nvPr>
            <p:ph idx="1" type="subTitle"/>
          </p:nvPr>
        </p:nvSpPr>
        <p:spPr>
          <a:xfrm>
            <a:off x="1056298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3" name="Google Shape;323;p20"/>
          <p:cNvSpPr txBox="1"/>
          <p:nvPr>
            <p:ph idx="2" type="subTitle"/>
          </p:nvPr>
        </p:nvSpPr>
        <p:spPr>
          <a:xfrm>
            <a:off x="1056299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4" name="Google Shape;324;p20"/>
          <p:cNvSpPr txBox="1"/>
          <p:nvPr>
            <p:ph idx="3" type="subTitle"/>
          </p:nvPr>
        </p:nvSpPr>
        <p:spPr>
          <a:xfrm>
            <a:off x="4684802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5" name="Google Shape;325;p20"/>
          <p:cNvSpPr txBox="1"/>
          <p:nvPr>
            <p:ph idx="4" type="subTitle"/>
          </p:nvPr>
        </p:nvSpPr>
        <p:spPr>
          <a:xfrm>
            <a:off x="1056299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6" name="Google Shape;326;p20"/>
          <p:cNvSpPr txBox="1"/>
          <p:nvPr>
            <p:ph idx="5" type="subTitle"/>
          </p:nvPr>
        </p:nvSpPr>
        <p:spPr>
          <a:xfrm>
            <a:off x="4684802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7" name="Google Shape;327;p20"/>
          <p:cNvSpPr txBox="1"/>
          <p:nvPr>
            <p:ph idx="6" type="subTitle"/>
          </p:nvPr>
        </p:nvSpPr>
        <p:spPr>
          <a:xfrm>
            <a:off x="1056298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8" name="Google Shape;328;p20"/>
          <p:cNvSpPr txBox="1"/>
          <p:nvPr>
            <p:ph idx="7" type="subTitle"/>
          </p:nvPr>
        </p:nvSpPr>
        <p:spPr>
          <a:xfrm>
            <a:off x="4684800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9" name="Google Shape;329;p20"/>
          <p:cNvSpPr txBox="1"/>
          <p:nvPr>
            <p:ph idx="8" type="subTitle"/>
          </p:nvPr>
        </p:nvSpPr>
        <p:spPr>
          <a:xfrm>
            <a:off x="4684800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30" name="Google Shape;330;p20"/>
          <p:cNvGrpSpPr/>
          <p:nvPr/>
        </p:nvGrpSpPr>
        <p:grpSpPr>
          <a:xfrm>
            <a:off x="7" y="461906"/>
            <a:ext cx="8886586" cy="4442994"/>
            <a:chOff x="7" y="461906"/>
            <a:chExt cx="8886586" cy="4442994"/>
          </a:xfrm>
        </p:grpSpPr>
        <p:grpSp>
          <p:nvGrpSpPr>
            <p:cNvPr id="331" name="Google Shape;331;p20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332" name="Google Shape;332;p2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34" name="Google Shape;334;p20"/>
            <p:cNvSpPr/>
            <p:nvPr/>
          </p:nvSpPr>
          <p:spPr>
            <a:xfrm flipH="1">
              <a:off x="7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771" name="Shape 3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p198"/>
          <p:cNvSpPr txBox="1"/>
          <p:nvPr>
            <p:ph type="ctrTitle"/>
          </p:nvPr>
        </p:nvSpPr>
        <p:spPr>
          <a:xfrm>
            <a:off x="2382300" y="822588"/>
            <a:ext cx="43794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73" name="Google Shape;3773;p198"/>
          <p:cNvSpPr txBox="1"/>
          <p:nvPr>
            <p:ph idx="1" type="subTitle"/>
          </p:nvPr>
        </p:nvSpPr>
        <p:spPr>
          <a:xfrm>
            <a:off x="2382300" y="1777238"/>
            <a:ext cx="4379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74" name="Google Shape;3774;p198"/>
          <p:cNvSpPr txBox="1"/>
          <p:nvPr/>
        </p:nvSpPr>
        <p:spPr>
          <a:xfrm>
            <a:off x="2382300" y="3373212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3775" name="Google Shape;3775;p198"/>
          <p:cNvGrpSpPr/>
          <p:nvPr/>
        </p:nvGrpSpPr>
        <p:grpSpPr>
          <a:xfrm>
            <a:off x="-970075" y="-260969"/>
            <a:ext cx="10114085" cy="6434830"/>
            <a:chOff x="-970075" y="-260969"/>
            <a:chExt cx="10114085" cy="6434830"/>
          </a:xfrm>
        </p:grpSpPr>
        <p:sp>
          <p:nvSpPr>
            <p:cNvPr id="3776" name="Google Shape;3776;p198"/>
            <p:cNvSpPr/>
            <p:nvPr/>
          </p:nvSpPr>
          <p:spPr>
            <a:xfrm>
              <a:off x="788610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777" name="Google Shape;3777;p198"/>
            <p:cNvSpPr/>
            <p:nvPr/>
          </p:nvSpPr>
          <p:spPr>
            <a:xfrm>
              <a:off x="-970075" y="17292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778" name="Google Shape;3778;p198"/>
            <p:cNvGrpSpPr/>
            <p:nvPr/>
          </p:nvGrpSpPr>
          <p:grpSpPr>
            <a:xfrm>
              <a:off x="1753250" y="4608506"/>
              <a:ext cx="457692" cy="146187"/>
              <a:chOff x="715100" y="4416700"/>
              <a:chExt cx="559800" cy="178800"/>
            </a:xfrm>
          </p:grpSpPr>
          <p:sp>
            <p:nvSpPr>
              <p:cNvPr id="3779" name="Google Shape;3779;p19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80" name="Google Shape;3780;p19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781" name="Google Shape;3781;p198"/>
            <p:cNvGrpSpPr/>
            <p:nvPr/>
          </p:nvGrpSpPr>
          <p:grpSpPr>
            <a:xfrm flipH="1">
              <a:off x="7089452" y="4121822"/>
              <a:ext cx="2054558" cy="2052038"/>
              <a:chOff x="2661627" y="4121822"/>
              <a:chExt cx="2054558" cy="2052038"/>
            </a:xfrm>
          </p:grpSpPr>
          <p:sp>
            <p:nvSpPr>
              <p:cNvPr id="3782" name="Google Shape;3782;p19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83" name="Google Shape;3783;p19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84" name="Google Shape;3784;p19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85" name="Google Shape;3785;p19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86" name="Google Shape;3786;p19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87" name="Google Shape;3787;p19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88" name="Google Shape;3788;p19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89" name="Google Shape;3789;p19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90" name="Google Shape;3790;p19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91" name="Google Shape;3791;p19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92" name="Google Shape;3792;p19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93" name="Google Shape;3793;p19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94" name="Google Shape;3794;p19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95" name="Google Shape;3795;p19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96" name="Google Shape;3796;p19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97" name="Google Shape;3797;p19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798" name="Google Shape;3798;p198"/>
            <p:cNvGrpSpPr/>
            <p:nvPr/>
          </p:nvGrpSpPr>
          <p:grpSpPr>
            <a:xfrm flipH="1">
              <a:off x="715099" y="-260969"/>
              <a:ext cx="1282527" cy="1043744"/>
              <a:chOff x="5577063" y="-266175"/>
              <a:chExt cx="1527000" cy="1242700"/>
            </a:xfrm>
          </p:grpSpPr>
          <p:sp>
            <p:nvSpPr>
              <p:cNvPr id="3799" name="Google Shape;3799;p19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00" name="Google Shape;3800;p19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01" name="Google Shape;3801;p19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02" name="Google Shape;3802;p19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03" name="Google Shape;3803;p19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04" name="Google Shape;3804;p19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05" name="Google Shape;3805;p19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06" name="Google Shape;3806;p19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07" name="Google Shape;3807;p198"/>
            <p:cNvGrpSpPr/>
            <p:nvPr/>
          </p:nvGrpSpPr>
          <p:grpSpPr>
            <a:xfrm>
              <a:off x="4218021" y="388710"/>
              <a:ext cx="707960" cy="146187"/>
              <a:chOff x="7797150" y="445600"/>
              <a:chExt cx="865900" cy="178800"/>
            </a:xfrm>
          </p:grpSpPr>
          <p:sp>
            <p:nvSpPr>
              <p:cNvPr id="3808" name="Google Shape;3808;p19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09" name="Google Shape;3809;p19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10" name="Google Shape;3810;p19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81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2" name="Google Shape;3812;p199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3813" name="Google Shape;3813;p199"/>
            <p:cNvSpPr/>
            <p:nvPr/>
          </p:nvSpPr>
          <p:spPr>
            <a:xfrm flipH="1" rot="10800000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814" name="Google Shape;3814;p199"/>
            <p:cNvSpPr/>
            <p:nvPr/>
          </p:nvSpPr>
          <p:spPr>
            <a:xfrm flipH="1" rot="10800000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815" name="Google Shape;3815;p199"/>
            <p:cNvGrpSpPr/>
            <p:nvPr/>
          </p:nvGrpSpPr>
          <p:grpSpPr>
            <a:xfrm flipH="1" rot="10800000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3816" name="Google Shape;3816;p19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17" name="Google Shape;3817;p19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18" name="Google Shape;3818;p199"/>
            <p:cNvGrpSpPr/>
            <p:nvPr/>
          </p:nvGrpSpPr>
          <p:grpSpPr>
            <a:xfrm flipH="1" rot="10800000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3819" name="Google Shape;3819;p19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20" name="Google Shape;3820;p19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21" name="Google Shape;3821;p19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22" name="Google Shape;3822;p199"/>
            <p:cNvGrpSpPr/>
            <p:nvPr/>
          </p:nvGrpSpPr>
          <p:grpSpPr>
            <a:xfrm flipH="1" rot="10800000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3823" name="Google Shape;3823;p19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24" name="Google Shape;3824;p19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25" name="Google Shape;3825;p19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26" name="Google Shape;3826;p19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27" name="Google Shape;3827;p19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28" name="Google Shape;3828;p19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29" name="Google Shape;3829;p19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30" name="Google Shape;3830;p19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31" name="Google Shape;3831;p19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32" name="Google Shape;3832;p19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33" name="Google Shape;3833;p19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34" name="Google Shape;3834;p19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35" name="Google Shape;3835;p19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36" name="Google Shape;3836;p19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37" name="Google Shape;3837;p19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38" name="Google Shape;3838;p19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39" name="Google Shape;3839;p199"/>
            <p:cNvGrpSpPr/>
            <p:nvPr/>
          </p:nvGrpSpPr>
          <p:grpSpPr>
            <a:xfrm flipH="1" rot="10800000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3840" name="Google Shape;3840;p19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41" name="Google Shape;3841;p19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42" name="Google Shape;3842;p19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43" name="Google Shape;3843;p19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44" name="Google Shape;3844;p19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45" name="Google Shape;3845;p19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46" name="Google Shape;3846;p19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47" name="Google Shape;3847;p19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9" name="Google Shape;3849;p200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3850" name="Google Shape;3850;p200"/>
            <p:cNvSpPr/>
            <p:nvPr/>
          </p:nvSpPr>
          <p:spPr>
            <a:xfrm flipH="1" rot="10800000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851" name="Google Shape;3851;p200"/>
            <p:cNvSpPr/>
            <p:nvPr/>
          </p:nvSpPr>
          <p:spPr>
            <a:xfrm flipH="1" rot="10800000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852" name="Google Shape;3852;p200"/>
            <p:cNvGrpSpPr/>
            <p:nvPr/>
          </p:nvGrpSpPr>
          <p:grpSpPr>
            <a:xfrm flipH="1" rot="10800000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3853" name="Google Shape;3853;p20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54" name="Google Shape;3854;p20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55" name="Google Shape;3855;p200"/>
            <p:cNvGrpSpPr/>
            <p:nvPr/>
          </p:nvGrpSpPr>
          <p:grpSpPr>
            <a:xfrm flipH="1" rot="10800000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3856" name="Google Shape;3856;p200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57" name="Google Shape;3857;p200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58" name="Google Shape;3858;p200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59" name="Google Shape;3859;p200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3860" name="Google Shape;3860;p200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61" name="Google Shape;3861;p200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62" name="Google Shape;3862;p200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63" name="Google Shape;3863;p200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64" name="Google Shape;3864;p200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65" name="Google Shape;3865;p200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66" name="Google Shape;3866;p200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67" name="Google Shape;3867;p200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68" name="Google Shape;3868;p200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69" name="Google Shape;3869;p200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70" name="Google Shape;3870;p200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71" name="Google Shape;3871;p200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72" name="Google Shape;3872;p200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73" name="Google Shape;3873;p200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74" name="Google Shape;3874;p200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75" name="Google Shape;3875;p200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76" name="Google Shape;3876;p200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3877" name="Google Shape;3877;p200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78" name="Google Shape;3878;p200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79" name="Google Shape;3879;p200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80" name="Google Shape;3880;p200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81" name="Google Shape;3881;p200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82" name="Google Shape;3882;p200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83" name="Google Shape;3883;p200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84" name="Google Shape;3884;p200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202"/>
          <p:cNvSpPr txBox="1"/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890" name="Google Shape;3890;p202"/>
          <p:cNvSpPr txBox="1"/>
          <p:nvPr>
            <p:ph idx="1" type="subTitle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891" name="Google Shape;3891;p202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3892" name="Google Shape;3892;p202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893" name="Google Shape;3893;p202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894" name="Google Shape;3894;p202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3895" name="Google Shape;3895;p202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96" name="Google Shape;3896;p202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97" name="Google Shape;3897;p202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3898" name="Google Shape;3898;p20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99" name="Google Shape;3899;p20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00" name="Google Shape;3900;p20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901" name="Google Shape;3901;p202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3902" name="Google Shape;3902;p202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03" name="Google Shape;3903;p202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04" name="Google Shape;3904;p202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05" name="Google Shape;3905;p202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06" name="Google Shape;3906;p202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07" name="Google Shape;3907;p202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08" name="Google Shape;3908;p202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09" name="Google Shape;3909;p202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10" name="Google Shape;3910;p202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11" name="Google Shape;3911;p202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12" name="Google Shape;3912;p202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13" name="Google Shape;3913;p202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14" name="Google Shape;3914;p202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15" name="Google Shape;3915;p202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16" name="Google Shape;3916;p202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17" name="Google Shape;3917;p202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918" name="Google Shape;3918;p202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3919" name="Google Shape;3919;p20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20" name="Google Shape;3920;p20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21" name="Google Shape;3921;p20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22" name="Google Shape;3922;p20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23" name="Google Shape;3923;p20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24" name="Google Shape;3924;p20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25" name="Google Shape;3925;p20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26" name="Google Shape;3926;p202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03"/>
          <p:cNvSpPr txBox="1"/>
          <p:nvPr>
            <p:ph type="title"/>
          </p:nvPr>
        </p:nvSpPr>
        <p:spPr>
          <a:xfrm>
            <a:off x="2391900" y="2533651"/>
            <a:ext cx="43602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929" name="Google Shape;3929;p203"/>
          <p:cNvSpPr txBox="1"/>
          <p:nvPr>
            <p:ph hasCustomPrompt="1" idx="2" type="title"/>
          </p:nvPr>
        </p:nvSpPr>
        <p:spPr>
          <a:xfrm>
            <a:off x="4027050" y="1655549"/>
            <a:ext cx="1089900" cy="954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930" name="Google Shape;3930;p203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3931" name="Google Shape;3931;p203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932" name="Google Shape;3932;p203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933" name="Google Shape;3933;p203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3934" name="Google Shape;3934;p20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35" name="Google Shape;3935;p20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936" name="Google Shape;3936;p203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3937" name="Google Shape;3937;p20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38" name="Google Shape;3938;p20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39" name="Google Shape;3939;p20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940" name="Google Shape;3940;p203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3941" name="Google Shape;3941;p20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42" name="Google Shape;3942;p20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43" name="Google Shape;3943;p20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44" name="Google Shape;3944;p20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45" name="Google Shape;3945;p20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46" name="Google Shape;3946;p20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47" name="Google Shape;3947;p20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48" name="Google Shape;3948;p20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49" name="Google Shape;3949;p20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50" name="Google Shape;3950;p20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51" name="Google Shape;3951;p20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52" name="Google Shape;3952;p20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53" name="Google Shape;3953;p20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54" name="Google Shape;3954;p20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55" name="Google Shape;3955;p20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56" name="Google Shape;3956;p20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957" name="Google Shape;3957;p203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3958" name="Google Shape;3958;p20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59" name="Google Shape;3959;p20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60" name="Google Shape;3960;p20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61" name="Google Shape;3961;p20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62" name="Google Shape;3962;p20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63" name="Google Shape;3963;p20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64" name="Google Shape;3964;p20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65" name="Google Shape;3965;p20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66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p2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68" name="Google Shape;3968;p204"/>
          <p:cNvSpPr txBox="1"/>
          <p:nvPr>
            <p:ph idx="1" type="subTitle"/>
          </p:nvPr>
        </p:nvSpPr>
        <p:spPr>
          <a:xfrm>
            <a:off x="720002" y="1099401"/>
            <a:ext cx="7704000" cy="3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969" name="Google Shape;3969;p204"/>
          <p:cNvGrpSpPr/>
          <p:nvPr/>
        </p:nvGrpSpPr>
        <p:grpSpPr>
          <a:xfrm>
            <a:off x="280882" y="461910"/>
            <a:ext cx="8863118" cy="4294790"/>
            <a:chOff x="280882" y="461910"/>
            <a:chExt cx="8863118" cy="4294790"/>
          </a:xfrm>
        </p:grpSpPr>
        <p:sp>
          <p:nvSpPr>
            <p:cNvPr id="3970" name="Google Shape;3970;p204"/>
            <p:cNvSpPr/>
            <p:nvPr/>
          </p:nvSpPr>
          <p:spPr>
            <a:xfrm>
              <a:off x="8423999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971" name="Google Shape;3971;p204"/>
            <p:cNvGrpSpPr/>
            <p:nvPr/>
          </p:nvGrpSpPr>
          <p:grpSpPr>
            <a:xfrm>
              <a:off x="280882" y="461910"/>
              <a:ext cx="426986" cy="146100"/>
              <a:chOff x="280882" y="461910"/>
              <a:chExt cx="426986" cy="146100"/>
            </a:xfrm>
          </p:grpSpPr>
          <p:sp>
            <p:nvSpPr>
              <p:cNvPr id="3972" name="Google Shape;3972;p204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73" name="Google Shape;3973;p204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p205"/>
          <p:cNvSpPr txBox="1"/>
          <p:nvPr>
            <p:ph idx="1" type="subTitle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76" name="Google Shape;3976;p205"/>
          <p:cNvSpPr txBox="1"/>
          <p:nvPr>
            <p:ph idx="2" type="subTitle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77" name="Google Shape;3977;p205"/>
          <p:cNvSpPr txBox="1"/>
          <p:nvPr>
            <p:ph idx="3" type="subTitle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78" name="Google Shape;3978;p205"/>
          <p:cNvSpPr txBox="1"/>
          <p:nvPr>
            <p:ph idx="4" type="subTitle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79" name="Google Shape;3979;p2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80" name="Google Shape;3980;p205"/>
          <p:cNvGrpSpPr/>
          <p:nvPr/>
        </p:nvGrpSpPr>
        <p:grpSpPr>
          <a:xfrm>
            <a:off x="7" y="461910"/>
            <a:ext cx="8855868" cy="4294790"/>
            <a:chOff x="7" y="461910"/>
            <a:chExt cx="8855868" cy="4294790"/>
          </a:xfrm>
        </p:grpSpPr>
        <p:sp>
          <p:nvSpPr>
            <p:cNvPr id="3981" name="Google Shape;3981;p205"/>
            <p:cNvSpPr/>
            <p:nvPr/>
          </p:nvSpPr>
          <p:spPr>
            <a:xfrm flipH="1">
              <a:off x="7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982" name="Google Shape;3982;p205"/>
            <p:cNvGrpSpPr/>
            <p:nvPr/>
          </p:nvGrpSpPr>
          <p:grpSpPr>
            <a:xfrm flipH="1">
              <a:off x="8428888" y="461910"/>
              <a:ext cx="426986" cy="146100"/>
              <a:chOff x="280882" y="461910"/>
              <a:chExt cx="426986" cy="146100"/>
            </a:xfrm>
          </p:grpSpPr>
          <p:sp>
            <p:nvSpPr>
              <p:cNvPr id="3983" name="Google Shape;3983;p20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84" name="Google Shape;3984;p20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985" name="Google Shape;3985;p205"/>
            <p:cNvGrpSpPr/>
            <p:nvPr/>
          </p:nvGrpSpPr>
          <p:grpSpPr>
            <a:xfrm>
              <a:off x="7966304" y="4608506"/>
              <a:ext cx="457692" cy="146187"/>
              <a:chOff x="715100" y="4416700"/>
              <a:chExt cx="559800" cy="178800"/>
            </a:xfrm>
          </p:grpSpPr>
          <p:sp>
            <p:nvSpPr>
              <p:cNvPr id="3986" name="Google Shape;3986;p20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87" name="Google Shape;3987;p20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88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Google Shape;3989;p20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90" name="Google Shape;3990;p206"/>
          <p:cNvGrpSpPr/>
          <p:nvPr/>
        </p:nvGrpSpPr>
        <p:grpSpPr>
          <a:xfrm>
            <a:off x="-152399" y="461910"/>
            <a:ext cx="9003392" cy="4681581"/>
            <a:chOff x="-152399" y="461910"/>
            <a:chExt cx="9003392" cy="4681581"/>
          </a:xfrm>
        </p:grpSpPr>
        <p:grpSp>
          <p:nvGrpSpPr>
            <p:cNvPr id="3991" name="Google Shape;3991;p206"/>
            <p:cNvGrpSpPr/>
            <p:nvPr/>
          </p:nvGrpSpPr>
          <p:grpSpPr>
            <a:xfrm>
              <a:off x="8424007" y="461910"/>
              <a:ext cx="426986" cy="146100"/>
              <a:chOff x="280882" y="461910"/>
              <a:chExt cx="426986" cy="146100"/>
            </a:xfrm>
          </p:grpSpPr>
          <p:sp>
            <p:nvSpPr>
              <p:cNvPr id="3992" name="Google Shape;3992;p206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93" name="Google Shape;3993;p206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994" name="Google Shape;3994;p206"/>
            <p:cNvSpPr/>
            <p:nvPr/>
          </p:nvSpPr>
          <p:spPr>
            <a:xfrm>
              <a:off x="-152399" y="4418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95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p207"/>
          <p:cNvSpPr txBox="1"/>
          <p:nvPr>
            <p:ph type="title"/>
          </p:nvPr>
        </p:nvSpPr>
        <p:spPr>
          <a:xfrm>
            <a:off x="720000" y="445025"/>
            <a:ext cx="38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97" name="Google Shape;3997;p207"/>
          <p:cNvSpPr txBox="1"/>
          <p:nvPr>
            <p:ph idx="1" type="body"/>
          </p:nvPr>
        </p:nvSpPr>
        <p:spPr>
          <a:xfrm>
            <a:off x="720000" y="2258975"/>
            <a:ext cx="3819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998" name="Google Shape;3998;p207"/>
          <p:cNvSpPr/>
          <p:nvPr>
            <p:ph idx="2" type="pic"/>
          </p:nvPr>
        </p:nvSpPr>
        <p:spPr>
          <a:xfrm>
            <a:off x="5254624" y="535050"/>
            <a:ext cx="3174300" cy="4073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grpSp>
        <p:nvGrpSpPr>
          <p:cNvPr id="3999" name="Google Shape;3999;p207"/>
          <p:cNvGrpSpPr/>
          <p:nvPr/>
        </p:nvGrpSpPr>
        <p:grpSpPr>
          <a:xfrm>
            <a:off x="719996" y="4608425"/>
            <a:ext cx="3819304" cy="1685100"/>
            <a:chOff x="719996" y="4608425"/>
            <a:chExt cx="3819304" cy="1685100"/>
          </a:xfrm>
        </p:grpSpPr>
        <p:grpSp>
          <p:nvGrpSpPr>
            <p:cNvPr id="4000" name="Google Shape;4000;p207"/>
            <p:cNvGrpSpPr/>
            <p:nvPr/>
          </p:nvGrpSpPr>
          <p:grpSpPr>
            <a:xfrm>
              <a:off x="719996" y="4608435"/>
              <a:ext cx="707960" cy="146187"/>
              <a:chOff x="7797150" y="445600"/>
              <a:chExt cx="865900" cy="178800"/>
            </a:xfrm>
          </p:grpSpPr>
          <p:sp>
            <p:nvSpPr>
              <p:cNvPr id="4001" name="Google Shape;4001;p20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02" name="Google Shape;4002;p20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03" name="Google Shape;4003;p20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4004" name="Google Shape;4004;p207"/>
            <p:cNvSpPr/>
            <p:nvPr/>
          </p:nvSpPr>
          <p:spPr>
            <a:xfrm>
              <a:off x="2854200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05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20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007" name="Google Shape;4007;p208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4008" name="Google Shape;4008;p208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009" name="Google Shape;4009;p208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010" name="Google Shape;4010;p208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4011" name="Google Shape;4011;p20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12" name="Google Shape;4012;p20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013" name="Google Shape;4013;p208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4014" name="Google Shape;4014;p20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15" name="Google Shape;4015;p20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16" name="Google Shape;4016;p20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017" name="Google Shape;4017;p208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4018" name="Google Shape;4018;p20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19" name="Google Shape;4019;p20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20" name="Google Shape;4020;p20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21" name="Google Shape;4021;p20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22" name="Google Shape;4022;p20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23" name="Google Shape;4023;p20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24" name="Google Shape;4024;p20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25" name="Google Shape;4025;p20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26" name="Google Shape;4026;p20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27" name="Google Shape;4027;p20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28" name="Google Shape;4028;p20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29" name="Google Shape;4029;p20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30" name="Google Shape;4030;p20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31" name="Google Shape;4031;p20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32" name="Google Shape;4032;p20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33" name="Google Shape;4033;p20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034" name="Google Shape;4034;p208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4035" name="Google Shape;4035;p20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36" name="Google Shape;4036;p20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37" name="Google Shape;4037;p20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38" name="Google Shape;4038;p20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39" name="Google Shape;4039;p20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40" name="Google Shape;4040;p20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41" name="Google Shape;4041;p20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42" name="Google Shape;4042;p20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2391900" y="2533651"/>
            <a:ext cx="43602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9" name="Google Shape;49;p3"/>
          <p:cNvSpPr txBox="1"/>
          <p:nvPr>
            <p:ph hasCustomPrompt="1" idx="2" type="title"/>
          </p:nvPr>
        </p:nvSpPr>
        <p:spPr>
          <a:xfrm>
            <a:off x="4027050" y="1655549"/>
            <a:ext cx="1089900" cy="954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50" name="Google Shape;50;p3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51" name="Google Shape;51;p3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53" name="Google Shape;53;p3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56" name="Google Shape;56;p3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7" name="Google Shape;337;p21"/>
          <p:cNvSpPr txBox="1"/>
          <p:nvPr>
            <p:ph idx="1" type="subTitle"/>
          </p:nvPr>
        </p:nvSpPr>
        <p:spPr>
          <a:xfrm>
            <a:off x="720039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8" name="Google Shape;338;p21"/>
          <p:cNvSpPr txBox="1"/>
          <p:nvPr>
            <p:ph idx="2" type="subTitle"/>
          </p:nvPr>
        </p:nvSpPr>
        <p:spPr>
          <a:xfrm>
            <a:off x="3306752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9" name="Google Shape;339;p21"/>
          <p:cNvSpPr txBox="1"/>
          <p:nvPr>
            <p:ph idx="3" type="subTitle"/>
          </p:nvPr>
        </p:nvSpPr>
        <p:spPr>
          <a:xfrm>
            <a:off x="5899682" y="2166249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0" name="Google Shape;340;p21"/>
          <p:cNvSpPr txBox="1"/>
          <p:nvPr>
            <p:ph idx="4" type="subTitle"/>
          </p:nvPr>
        </p:nvSpPr>
        <p:spPr>
          <a:xfrm>
            <a:off x="720039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1" name="Google Shape;341;p21"/>
          <p:cNvSpPr txBox="1"/>
          <p:nvPr>
            <p:ph idx="5" type="subTitle"/>
          </p:nvPr>
        </p:nvSpPr>
        <p:spPr>
          <a:xfrm>
            <a:off x="3306752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2" name="Google Shape;342;p21"/>
          <p:cNvSpPr txBox="1"/>
          <p:nvPr>
            <p:ph idx="6" type="subTitle"/>
          </p:nvPr>
        </p:nvSpPr>
        <p:spPr>
          <a:xfrm>
            <a:off x="5899682" y="3568813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3" name="Google Shape;343;p21"/>
          <p:cNvSpPr txBox="1"/>
          <p:nvPr>
            <p:ph idx="7" type="subTitle"/>
          </p:nvPr>
        </p:nvSpPr>
        <p:spPr>
          <a:xfrm>
            <a:off x="720039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4" name="Google Shape;344;p21"/>
          <p:cNvSpPr txBox="1"/>
          <p:nvPr>
            <p:ph idx="8" type="subTitle"/>
          </p:nvPr>
        </p:nvSpPr>
        <p:spPr>
          <a:xfrm>
            <a:off x="3306758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5" name="Google Shape;345;p21"/>
          <p:cNvSpPr txBox="1"/>
          <p:nvPr>
            <p:ph idx="9" type="subTitle"/>
          </p:nvPr>
        </p:nvSpPr>
        <p:spPr>
          <a:xfrm>
            <a:off x="5899682" y="1503538"/>
            <a:ext cx="25215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6" name="Google Shape;346;p21"/>
          <p:cNvSpPr txBox="1"/>
          <p:nvPr>
            <p:ph idx="13" type="subTitle"/>
          </p:nvPr>
        </p:nvSpPr>
        <p:spPr>
          <a:xfrm>
            <a:off x="720039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7" name="Google Shape;347;p21"/>
          <p:cNvSpPr txBox="1"/>
          <p:nvPr>
            <p:ph idx="14" type="subTitle"/>
          </p:nvPr>
        </p:nvSpPr>
        <p:spPr>
          <a:xfrm>
            <a:off x="3306752" y="2904314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8" name="Google Shape;348;p21"/>
          <p:cNvSpPr txBox="1"/>
          <p:nvPr>
            <p:ph idx="15" type="subTitle"/>
          </p:nvPr>
        </p:nvSpPr>
        <p:spPr>
          <a:xfrm>
            <a:off x="5897061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49" name="Google Shape;349;p21"/>
          <p:cNvGrpSpPr/>
          <p:nvPr/>
        </p:nvGrpSpPr>
        <p:grpSpPr>
          <a:xfrm>
            <a:off x="280882" y="388910"/>
            <a:ext cx="8863118" cy="4754590"/>
            <a:chOff x="280882" y="388910"/>
            <a:chExt cx="8863118" cy="4754590"/>
          </a:xfrm>
        </p:grpSpPr>
        <p:sp>
          <p:nvSpPr>
            <p:cNvPr id="350" name="Google Shape;350;p21"/>
            <p:cNvSpPr/>
            <p:nvPr/>
          </p:nvSpPr>
          <p:spPr>
            <a:xfrm>
              <a:off x="84239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51" name="Google Shape;351;p21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352" name="Google Shape;352;p21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43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p209"/>
          <p:cNvSpPr txBox="1"/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45" name="Google Shape;4045;p209"/>
          <p:cNvSpPr txBox="1"/>
          <p:nvPr>
            <p:ph idx="1" type="subTitle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046" name="Google Shape;4046;p209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4047" name="Google Shape;4047;p209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048" name="Google Shape;4048;p209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049" name="Google Shape;4049;p209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4050" name="Google Shape;4050;p20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51" name="Google Shape;4051;p20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052" name="Google Shape;4052;p209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4053" name="Google Shape;4053;p20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54" name="Google Shape;4054;p20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55" name="Google Shape;4055;p20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056" name="Google Shape;4056;p209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4057" name="Google Shape;4057;p20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58" name="Google Shape;4058;p20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59" name="Google Shape;4059;p20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60" name="Google Shape;4060;p20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61" name="Google Shape;4061;p20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62" name="Google Shape;4062;p20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63" name="Google Shape;4063;p20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64" name="Google Shape;4064;p20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65" name="Google Shape;4065;p20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66" name="Google Shape;4066;p20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67" name="Google Shape;4067;p20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68" name="Google Shape;4068;p20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69" name="Google Shape;4069;p20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70" name="Google Shape;4070;p20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71" name="Google Shape;4071;p20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72" name="Google Shape;4072;p20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073" name="Google Shape;4073;p209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4074" name="Google Shape;4074;p20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75" name="Google Shape;4075;p20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76" name="Google Shape;4076;p20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77" name="Google Shape;4077;p20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78" name="Google Shape;4078;p20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79" name="Google Shape;4079;p20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80" name="Google Shape;4080;p20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81" name="Google Shape;4081;p20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82" name="Shape 4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p210"/>
          <p:cNvSpPr txBox="1"/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84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p211"/>
          <p:cNvSpPr txBox="1"/>
          <p:nvPr>
            <p:ph hasCustomPrompt="1" type="title"/>
          </p:nvPr>
        </p:nvSpPr>
        <p:spPr>
          <a:xfrm>
            <a:off x="1284000" y="1840205"/>
            <a:ext cx="65760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86" name="Google Shape;4086;p211"/>
          <p:cNvSpPr txBox="1"/>
          <p:nvPr>
            <p:ph idx="1" type="subTitle"/>
          </p:nvPr>
        </p:nvSpPr>
        <p:spPr>
          <a:xfrm>
            <a:off x="1284000" y="2872195"/>
            <a:ext cx="6576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087" name="Google Shape;4087;p211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4088" name="Google Shape;4088;p211"/>
            <p:cNvSpPr/>
            <p:nvPr/>
          </p:nvSpPr>
          <p:spPr>
            <a:xfrm flipH="1">
              <a:off x="788620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089" name="Google Shape;4089;p211"/>
            <p:cNvSpPr/>
            <p:nvPr/>
          </p:nvSpPr>
          <p:spPr>
            <a:xfrm flipH="1">
              <a:off x="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090" name="Google Shape;4090;p211"/>
            <p:cNvGrpSpPr/>
            <p:nvPr/>
          </p:nvGrpSpPr>
          <p:grpSpPr>
            <a:xfrm flipH="1">
              <a:off x="4343254" y="4535406"/>
              <a:ext cx="457692" cy="146187"/>
              <a:chOff x="715100" y="4416700"/>
              <a:chExt cx="559800" cy="178800"/>
            </a:xfrm>
          </p:grpSpPr>
          <p:sp>
            <p:nvSpPr>
              <p:cNvPr id="4091" name="Google Shape;4091;p211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92" name="Google Shape;4092;p211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093" name="Google Shape;4093;p211"/>
            <p:cNvGrpSpPr/>
            <p:nvPr/>
          </p:nvGrpSpPr>
          <p:grpSpPr>
            <a:xfrm flipH="1">
              <a:off x="4218120" y="535010"/>
              <a:ext cx="707960" cy="146187"/>
              <a:chOff x="7797150" y="445600"/>
              <a:chExt cx="865900" cy="178800"/>
            </a:xfrm>
          </p:grpSpPr>
          <p:sp>
            <p:nvSpPr>
              <p:cNvPr id="4094" name="Google Shape;4094;p211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95" name="Google Shape;4095;p211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96" name="Google Shape;4096;p211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097" name="Google Shape;4097;p211"/>
            <p:cNvGrpSpPr/>
            <p:nvPr/>
          </p:nvGrpSpPr>
          <p:grpSpPr>
            <a:xfrm rot="10800000">
              <a:off x="6865115" y="-773544"/>
              <a:ext cx="2054558" cy="2052038"/>
              <a:chOff x="2661627" y="4121822"/>
              <a:chExt cx="2054558" cy="2052038"/>
            </a:xfrm>
          </p:grpSpPr>
          <p:sp>
            <p:nvSpPr>
              <p:cNvPr id="4098" name="Google Shape;4098;p211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99" name="Google Shape;4099;p211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00" name="Google Shape;4100;p211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01" name="Google Shape;4101;p211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02" name="Google Shape;4102;p211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03" name="Google Shape;4103;p211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04" name="Google Shape;4104;p211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05" name="Google Shape;4105;p211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06" name="Google Shape;4106;p211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07" name="Google Shape;4107;p211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08" name="Google Shape;4108;p211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09" name="Google Shape;4109;p211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10" name="Google Shape;4110;p211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11" name="Google Shape;4111;p211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12" name="Google Shape;4112;p211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13" name="Google Shape;4113;p211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114" name="Google Shape;4114;p211"/>
            <p:cNvGrpSpPr/>
            <p:nvPr/>
          </p:nvGrpSpPr>
          <p:grpSpPr>
            <a:xfrm rot="10800000">
              <a:off x="518299" y="4103892"/>
              <a:ext cx="1282527" cy="1043744"/>
              <a:chOff x="5577063" y="-266175"/>
              <a:chExt cx="1527000" cy="1242700"/>
            </a:xfrm>
          </p:grpSpPr>
          <p:sp>
            <p:nvSpPr>
              <p:cNvPr id="4115" name="Google Shape;4115;p211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16" name="Google Shape;4116;p211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17" name="Google Shape;4117;p211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18" name="Google Shape;4118;p211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19" name="Google Shape;4119;p211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20" name="Google Shape;4120;p211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21" name="Google Shape;4121;p211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22" name="Google Shape;4122;p211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123" name="Shape 4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124" name="Shape 4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Google Shape;4125;p2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26" name="Google Shape;4126;p213"/>
          <p:cNvSpPr txBox="1"/>
          <p:nvPr>
            <p:ph hasCustomPrompt="1" idx="2" type="title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27" name="Google Shape;4127;p213"/>
          <p:cNvSpPr txBox="1"/>
          <p:nvPr>
            <p:ph hasCustomPrompt="1" idx="3" type="title"/>
          </p:nvPr>
        </p:nvSpPr>
        <p:spPr>
          <a:xfrm>
            <a:off x="1584389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28" name="Google Shape;4128;p213"/>
          <p:cNvSpPr txBox="1"/>
          <p:nvPr>
            <p:ph hasCustomPrompt="1" idx="4" type="title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29" name="Google Shape;4129;p213"/>
          <p:cNvSpPr txBox="1"/>
          <p:nvPr>
            <p:ph hasCustomPrompt="1" idx="5" type="title"/>
          </p:nvPr>
        </p:nvSpPr>
        <p:spPr>
          <a:xfrm>
            <a:off x="4167887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30" name="Google Shape;4130;p213"/>
          <p:cNvSpPr txBox="1"/>
          <p:nvPr>
            <p:ph hasCustomPrompt="1" idx="6" type="title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31" name="Google Shape;4131;p213"/>
          <p:cNvSpPr txBox="1"/>
          <p:nvPr>
            <p:ph hasCustomPrompt="1" idx="7" type="title"/>
          </p:nvPr>
        </p:nvSpPr>
        <p:spPr>
          <a:xfrm>
            <a:off x="6751411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32" name="Google Shape;4132;p213"/>
          <p:cNvSpPr txBox="1"/>
          <p:nvPr>
            <p:ph idx="1" type="subTitle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33" name="Google Shape;4133;p213"/>
          <p:cNvSpPr txBox="1"/>
          <p:nvPr>
            <p:ph idx="8" type="subTitle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34" name="Google Shape;4134;p213"/>
          <p:cNvSpPr txBox="1"/>
          <p:nvPr>
            <p:ph idx="9" type="subTitle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35" name="Google Shape;4135;p213"/>
          <p:cNvSpPr txBox="1"/>
          <p:nvPr>
            <p:ph idx="13" type="subTitle"/>
          </p:nvPr>
        </p:nvSpPr>
        <p:spPr>
          <a:xfrm>
            <a:off x="719939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36" name="Google Shape;4136;p213"/>
          <p:cNvSpPr txBox="1"/>
          <p:nvPr>
            <p:ph idx="14" type="subTitle"/>
          </p:nvPr>
        </p:nvSpPr>
        <p:spPr>
          <a:xfrm>
            <a:off x="3303437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37" name="Google Shape;4137;p213"/>
          <p:cNvSpPr txBox="1"/>
          <p:nvPr>
            <p:ph idx="15" type="subTitle"/>
          </p:nvPr>
        </p:nvSpPr>
        <p:spPr>
          <a:xfrm>
            <a:off x="5886961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138" name="Google Shape;4138;p213"/>
          <p:cNvGrpSpPr/>
          <p:nvPr/>
        </p:nvGrpSpPr>
        <p:grpSpPr>
          <a:xfrm>
            <a:off x="1" y="461906"/>
            <a:ext cx="8886592" cy="4508834"/>
            <a:chOff x="1" y="461906"/>
            <a:chExt cx="8886592" cy="4508834"/>
          </a:xfrm>
        </p:grpSpPr>
        <p:sp>
          <p:nvSpPr>
            <p:cNvPr id="4139" name="Google Shape;4139;p213"/>
            <p:cNvSpPr/>
            <p:nvPr/>
          </p:nvSpPr>
          <p:spPr>
            <a:xfrm>
              <a:off x="1" y="424624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140" name="Google Shape;4140;p213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4141" name="Google Shape;4141;p21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42" name="Google Shape;4142;p21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43" name="Google Shape;4143;p21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144" name="Google Shape;4144;p213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4145" name="Google Shape;4145;p21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46" name="Google Shape;4146;p21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147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8" name="Google Shape;4148;p2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149" name="Google Shape;4149;p214"/>
          <p:cNvGrpSpPr/>
          <p:nvPr/>
        </p:nvGrpSpPr>
        <p:grpSpPr>
          <a:xfrm>
            <a:off x="262275" y="461906"/>
            <a:ext cx="8886625" cy="4681594"/>
            <a:chOff x="262275" y="461906"/>
            <a:chExt cx="8886625" cy="4681594"/>
          </a:xfrm>
        </p:grpSpPr>
        <p:grpSp>
          <p:nvGrpSpPr>
            <p:cNvPr id="4150" name="Google Shape;4150;p214"/>
            <p:cNvGrpSpPr/>
            <p:nvPr/>
          </p:nvGrpSpPr>
          <p:grpSpPr>
            <a:xfrm>
              <a:off x="262275" y="461906"/>
              <a:ext cx="457692" cy="146187"/>
              <a:chOff x="715100" y="4416700"/>
              <a:chExt cx="559800" cy="178800"/>
            </a:xfrm>
          </p:grpSpPr>
          <p:sp>
            <p:nvSpPr>
              <p:cNvPr id="4151" name="Google Shape;4151;p21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52" name="Google Shape;4152;p21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4153" name="Google Shape;4153;p214"/>
            <p:cNvSpPr/>
            <p:nvPr/>
          </p:nvSpPr>
          <p:spPr>
            <a:xfrm>
              <a:off x="84288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154" name="Shape 4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5" name="Google Shape;4155;p2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156" name="Google Shape;4156;p215"/>
          <p:cNvGrpSpPr/>
          <p:nvPr/>
        </p:nvGrpSpPr>
        <p:grpSpPr>
          <a:xfrm>
            <a:off x="280882" y="388910"/>
            <a:ext cx="8868018" cy="4515990"/>
            <a:chOff x="280882" y="388910"/>
            <a:chExt cx="8868018" cy="4515990"/>
          </a:xfrm>
        </p:grpSpPr>
        <p:grpSp>
          <p:nvGrpSpPr>
            <p:cNvPr id="4157" name="Google Shape;4157;p215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4158" name="Google Shape;4158;p21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59" name="Google Shape;4159;p21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4160" name="Google Shape;4160;p215"/>
            <p:cNvSpPr/>
            <p:nvPr/>
          </p:nvSpPr>
          <p:spPr>
            <a:xfrm>
              <a:off x="8428899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161" name="Shape 4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2" name="Google Shape;4162;p216"/>
          <p:cNvSpPr txBox="1"/>
          <p:nvPr>
            <p:ph idx="1" type="subTitle"/>
          </p:nvPr>
        </p:nvSpPr>
        <p:spPr>
          <a:xfrm>
            <a:off x="715100" y="2158950"/>
            <a:ext cx="38088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4163" name="Google Shape;4163;p216"/>
          <p:cNvSpPr txBox="1"/>
          <p:nvPr>
            <p:ph type="title"/>
          </p:nvPr>
        </p:nvSpPr>
        <p:spPr>
          <a:xfrm>
            <a:off x="715100" y="448050"/>
            <a:ext cx="3808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164" name="Google Shape;4164;p216"/>
          <p:cNvGrpSpPr/>
          <p:nvPr/>
        </p:nvGrpSpPr>
        <p:grpSpPr>
          <a:xfrm>
            <a:off x="1044988" y="4608425"/>
            <a:ext cx="3149030" cy="1685100"/>
            <a:chOff x="1044988" y="4608425"/>
            <a:chExt cx="3149030" cy="1685100"/>
          </a:xfrm>
        </p:grpSpPr>
        <p:grpSp>
          <p:nvGrpSpPr>
            <p:cNvPr id="4165" name="Google Shape;4165;p216"/>
            <p:cNvGrpSpPr/>
            <p:nvPr/>
          </p:nvGrpSpPr>
          <p:grpSpPr>
            <a:xfrm>
              <a:off x="3486058" y="4608435"/>
              <a:ext cx="707960" cy="146187"/>
              <a:chOff x="7797150" y="445600"/>
              <a:chExt cx="865900" cy="178800"/>
            </a:xfrm>
          </p:grpSpPr>
          <p:sp>
            <p:nvSpPr>
              <p:cNvPr id="4166" name="Google Shape;4166;p216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67" name="Google Shape;4167;p216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68" name="Google Shape;4168;p216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4169" name="Google Shape;4169;p216"/>
            <p:cNvSpPr/>
            <p:nvPr/>
          </p:nvSpPr>
          <p:spPr>
            <a:xfrm>
              <a:off x="1044988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4170" name="Shape 4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217"/>
          <p:cNvSpPr txBox="1"/>
          <p:nvPr>
            <p:ph type="title"/>
          </p:nvPr>
        </p:nvSpPr>
        <p:spPr>
          <a:xfrm>
            <a:off x="721389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2" name="Google Shape;4172;p217"/>
          <p:cNvSpPr txBox="1"/>
          <p:nvPr>
            <p:ph idx="1" type="body"/>
          </p:nvPr>
        </p:nvSpPr>
        <p:spPr>
          <a:xfrm>
            <a:off x="714113" y="1248250"/>
            <a:ext cx="77088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73" name="Shape 4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4" name="Google Shape;4174;p2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5" name="Google Shape;4175;p218"/>
          <p:cNvSpPr txBox="1"/>
          <p:nvPr>
            <p:ph idx="1" type="body"/>
          </p:nvPr>
        </p:nvSpPr>
        <p:spPr>
          <a:xfrm>
            <a:off x="715100" y="1558275"/>
            <a:ext cx="35589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sp>
        <p:nvSpPr>
          <p:cNvPr id="4176" name="Google Shape;4176;p218"/>
          <p:cNvSpPr txBox="1"/>
          <p:nvPr>
            <p:ph idx="2" type="body"/>
          </p:nvPr>
        </p:nvSpPr>
        <p:spPr>
          <a:xfrm>
            <a:off x="4871800" y="1554471"/>
            <a:ext cx="35571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grpSp>
        <p:nvGrpSpPr>
          <p:cNvPr id="4177" name="Google Shape;4177;p218"/>
          <p:cNvGrpSpPr/>
          <p:nvPr/>
        </p:nvGrpSpPr>
        <p:grpSpPr>
          <a:xfrm>
            <a:off x="1" y="535006"/>
            <a:ext cx="8886592" cy="4219691"/>
            <a:chOff x="1" y="535006"/>
            <a:chExt cx="8886592" cy="4219691"/>
          </a:xfrm>
        </p:grpSpPr>
        <p:sp>
          <p:nvSpPr>
            <p:cNvPr id="4178" name="Google Shape;4178;p218"/>
            <p:cNvSpPr/>
            <p:nvPr/>
          </p:nvSpPr>
          <p:spPr>
            <a:xfrm>
              <a:off x="1" y="3883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179" name="Google Shape;4179;p218"/>
            <p:cNvGrpSpPr/>
            <p:nvPr/>
          </p:nvGrpSpPr>
          <p:grpSpPr>
            <a:xfrm>
              <a:off x="7720945" y="4608510"/>
              <a:ext cx="707960" cy="146187"/>
              <a:chOff x="7797150" y="445600"/>
              <a:chExt cx="865900" cy="178800"/>
            </a:xfrm>
          </p:grpSpPr>
          <p:sp>
            <p:nvSpPr>
              <p:cNvPr id="4180" name="Google Shape;4180;p21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81" name="Google Shape;4181;p21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82" name="Google Shape;4182;p21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183" name="Google Shape;4183;p218"/>
            <p:cNvGrpSpPr/>
            <p:nvPr/>
          </p:nvGrpSpPr>
          <p:grpSpPr>
            <a:xfrm>
              <a:off x="8428900" y="535006"/>
              <a:ext cx="457692" cy="146187"/>
              <a:chOff x="715100" y="4416700"/>
              <a:chExt cx="559800" cy="178800"/>
            </a:xfrm>
          </p:grpSpPr>
          <p:sp>
            <p:nvSpPr>
              <p:cNvPr id="4184" name="Google Shape;4184;p21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85" name="Google Shape;4185;p21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hasCustomPrompt="1" type="title"/>
          </p:nvPr>
        </p:nvSpPr>
        <p:spPr>
          <a:xfrm>
            <a:off x="1564800" y="575351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6" name="Google Shape;356;p22"/>
          <p:cNvSpPr txBox="1"/>
          <p:nvPr>
            <p:ph idx="1" type="subTitle"/>
          </p:nvPr>
        </p:nvSpPr>
        <p:spPr>
          <a:xfrm>
            <a:off x="1564800" y="1422551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7" name="Google Shape;357;p22"/>
          <p:cNvSpPr txBox="1"/>
          <p:nvPr>
            <p:ph hasCustomPrompt="1" idx="2" type="title"/>
          </p:nvPr>
        </p:nvSpPr>
        <p:spPr>
          <a:xfrm>
            <a:off x="1564800" y="1948050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8" name="Google Shape;358;p22"/>
          <p:cNvSpPr txBox="1"/>
          <p:nvPr>
            <p:ph idx="3" type="subTitle"/>
          </p:nvPr>
        </p:nvSpPr>
        <p:spPr>
          <a:xfrm>
            <a:off x="1564800" y="2795250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9" name="Google Shape;359;p22"/>
          <p:cNvSpPr txBox="1"/>
          <p:nvPr>
            <p:ph hasCustomPrompt="1" idx="4" type="title"/>
          </p:nvPr>
        </p:nvSpPr>
        <p:spPr>
          <a:xfrm>
            <a:off x="1564800" y="3320749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0" name="Google Shape;360;p22"/>
          <p:cNvSpPr txBox="1"/>
          <p:nvPr>
            <p:ph idx="5" type="subTitle"/>
          </p:nvPr>
        </p:nvSpPr>
        <p:spPr>
          <a:xfrm>
            <a:off x="1564800" y="4167949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61" name="Google Shape;361;p22"/>
          <p:cNvGrpSpPr/>
          <p:nvPr/>
        </p:nvGrpSpPr>
        <p:grpSpPr>
          <a:xfrm>
            <a:off x="-542800" y="6"/>
            <a:ext cx="9686800" cy="6293594"/>
            <a:chOff x="-542800" y="6"/>
            <a:chExt cx="9686800" cy="6293594"/>
          </a:xfrm>
        </p:grpSpPr>
        <p:sp>
          <p:nvSpPr>
            <p:cNvPr id="362" name="Google Shape;362;p22"/>
            <p:cNvSpPr/>
            <p:nvPr/>
          </p:nvSpPr>
          <p:spPr>
            <a:xfrm>
              <a:off x="7458900" y="46085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63" name="Google Shape;363;p22"/>
            <p:cNvGrpSpPr/>
            <p:nvPr/>
          </p:nvGrpSpPr>
          <p:grpSpPr>
            <a:xfrm flipH="1">
              <a:off x="-1" y="6"/>
              <a:ext cx="1026022" cy="1026022"/>
              <a:chOff x="5882463" y="-266175"/>
              <a:chExt cx="1221600" cy="1221600"/>
            </a:xfrm>
          </p:grpSpPr>
          <p:sp>
            <p:nvSpPr>
              <p:cNvPr id="364" name="Google Shape;364;p2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7" name="Google Shape;367;p2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71" name="Google Shape;371;p22"/>
            <p:cNvGrpSpPr/>
            <p:nvPr/>
          </p:nvGrpSpPr>
          <p:grpSpPr>
            <a:xfrm flipH="1">
              <a:off x="8074920" y="388810"/>
              <a:ext cx="707960" cy="146187"/>
              <a:chOff x="7797150" y="445600"/>
              <a:chExt cx="865900" cy="178800"/>
            </a:xfrm>
          </p:grpSpPr>
          <p:sp>
            <p:nvSpPr>
              <p:cNvPr id="372" name="Google Shape;372;p2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3" name="Google Shape;373;p2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75" name="Google Shape;375;p22"/>
            <p:cNvSpPr/>
            <p:nvPr/>
          </p:nvSpPr>
          <p:spPr>
            <a:xfrm flipH="1">
              <a:off x="-542800" y="407360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186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Google Shape;4187;p2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88" name="Google Shape;4188;p219"/>
          <p:cNvSpPr txBox="1"/>
          <p:nvPr>
            <p:ph idx="1" type="subTitle"/>
          </p:nvPr>
        </p:nvSpPr>
        <p:spPr>
          <a:xfrm>
            <a:off x="71496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89" name="Google Shape;4189;p219"/>
          <p:cNvSpPr txBox="1"/>
          <p:nvPr>
            <p:ph idx="2" type="subTitle"/>
          </p:nvPr>
        </p:nvSpPr>
        <p:spPr>
          <a:xfrm>
            <a:off x="71496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90" name="Google Shape;4190;p219"/>
          <p:cNvSpPr txBox="1"/>
          <p:nvPr>
            <p:ph idx="3" type="subTitle"/>
          </p:nvPr>
        </p:nvSpPr>
        <p:spPr>
          <a:xfrm>
            <a:off x="332009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91" name="Google Shape;4191;p219"/>
          <p:cNvSpPr txBox="1"/>
          <p:nvPr>
            <p:ph idx="4" type="subTitle"/>
          </p:nvPr>
        </p:nvSpPr>
        <p:spPr>
          <a:xfrm>
            <a:off x="5925233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92" name="Google Shape;4192;p219"/>
          <p:cNvSpPr txBox="1"/>
          <p:nvPr>
            <p:ph idx="5" type="subTitle"/>
          </p:nvPr>
        </p:nvSpPr>
        <p:spPr>
          <a:xfrm>
            <a:off x="332009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93" name="Google Shape;4193;p219"/>
          <p:cNvSpPr txBox="1"/>
          <p:nvPr>
            <p:ph idx="6" type="subTitle"/>
          </p:nvPr>
        </p:nvSpPr>
        <p:spPr>
          <a:xfrm>
            <a:off x="5925233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194" name="Google Shape;4194;p219"/>
          <p:cNvGrpSpPr/>
          <p:nvPr/>
        </p:nvGrpSpPr>
        <p:grpSpPr>
          <a:xfrm>
            <a:off x="1" y="-10"/>
            <a:ext cx="8782879" cy="4754706"/>
            <a:chOff x="1" y="-10"/>
            <a:chExt cx="8782879" cy="4754706"/>
          </a:xfrm>
        </p:grpSpPr>
        <p:sp>
          <p:nvSpPr>
            <p:cNvPr id="4195" name="Google Shape;4195;p219"/>
            <p:cNvSpPr/>
            <p:nvPr/>
          </p:nvSpPr>
          <p:spPr>
            <a:xfrm>
              <a:off x="1" y="-1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196" name="Google Shape;4196;p219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4197" name="Google Shape;4197;p21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98" name="Google Shape;4198;p21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99" name="Google Shape;4199;p21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00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p2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02" name="Google Shape;4202;p220"/>
          <p:cNvSpPr txBox="1"/>
          <p:nvPr>
            <p:ph idx="1" type="subTitle"/>
          </p:nvPr>
        </p:nvSpPr>
        <p:spPr>
          <a:xfrm>
            <a:off x="1056298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03" name="Google Shape;4203;p220"/>
          <p:cNvSpPr txBox="1"/>
          <p:nvPr>
            <p:ph idx="2" type="subTitle"/>
          </p:nvPr>
        </p:nvSpPr>
        <p:spPr>
          <a:xfrm>
            <a:off x="1056299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04" name="Google Shape;4204;p220"/>
          <p:cNvSpPr txBox="1"/>
          <p:nvPr>
            <p:ph idx="3" type="subTitle"/>
          </p:nvPr>
        </p:nvSpPr>
        <p:spPr>
          <a:xfrm>
            <a:off x="4684802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05" name="Google Shape;4205;p220"/>
          <p:cNvSpPr txBox="1"/>
          <p:nvPr>
            <p:ph idx="4" type="subTitle"/>
          </p:nvPr>
        </p:nvSpPr>
        <p:spPr>
          <a:xfrm>
            <a:off x="1056299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06" name="Google Shape;4206;p220"/>
          <p:cNvSpPr txBox="1"/>
          <p:nvPr>
            <p:ph idx="5" type="subTitle"/>
          </p:nvPr>
        </p:nvSpPr>
        <p:spPr>
          <a:xfrm>
            <a:off x="4684802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07" name="Google Shape;4207;p220"/>
          <p:cNvSpPr txBox="1"/>
          <p:nvPr>
            <p:ph idx="6" type="subTitle"/>
          </p:nvPr>
        </p:nvSpPr>
        <p:spPr>
          <a:xfrm>
            <a:off x="1056298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08" name="Google Shape;4208;p220"/>
          <p:cNvSpPr txBox="1"/>
          <p:nvPr>
            <p:ph idx="7" type="subTitle"/>
          </p:nvPr>
        </p:nvSpPr>
        <p:spPr>
          <a:xfrm>
            <a:off x="4684800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09" name="Google Shape;4209;p220"/>
          <p:cNvSpPr txBox="1"/>
          <p:nvPr>
            <p:ph idx="8" type="subTitle"/>
          </p:nvPr>
        </p:nvSpPr>
        <p:spPr>
          <a:xfrm>
            <a:off x="4684800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210" name="Google Shape;4210;p220"/>
          <p:cNvGrpSpPr/>
          <p:nvPr/>
        </p:nvGrpSpPr>
        <p:grpSpPr>
          <a:xfrm>
            <a:off x="7" y="461906"/>
            <a:ext cx="8886586" cy="4442994"/>
            <a:chOff x="7" y="461906"/>
            <a:chExt cx="8886586" cy="4442994"/>
          </a:xfrm>
        </p:grpSpPr>
        <p:grpSp>
          <p:nvGrpSpPr>
            <p:cNvPr id="4211" name="Google Shape;4211;p220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4212" name="Google Shape;4212;p22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13" name="Google Shape;4213;p22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4214" name="Google Shape;4214;p220"/>
            <p:cNvSpPr/>
            <p:nvPr/>
          </p:nvSpPr>
          <p:spPr>
            <a:xfrm flipH="1">
              <a:off x="7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215" name="Shape 4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6" name="Google Shape;4216;p2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7" name="Google Shape;4217;p221"/>
          <p:cNvSpPr txBox="1"/>
          <p:nvPr>
            <p:ph idx="1" type="subTitle"/>
          </p:nvPr>
        </p:nvSpPr>
        <p:spPr>
          <a:xfrm>
            <a:off x="720039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18" name="Google Shape;4218;p221"/>
          <p:cNvSpPr txBox="1"/>
          <p:nvPr>
            <p:ph idx="2" type="subTitle"/>
          </p:nvPr>
        </p:nvSpPr>
        <p:spPr>
          <a:xfrm>
            <a:off x="3306752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19" name="Google Shape;4219;p221"/>
          <p:cNvSpPr txBox="1"/>
          <p:nvPr>
            <p:ph idx="3" type="subTitle"/>
          </p:nvPr>
        </p:nvSpPr>
        <p:spPr>
          <a:xfrm>
            <a:off x="5899682" y="2166249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20" name="Google Shape;4220;p221"/>
          <p:cNvSpPr txBox="1"/>
          <p:nvPr>
            <p:ph idx="4" type="subTitle"/>
          </p:nvPr>
        </p:nvSpPr>
        <p:spPr>
          <a:xfrm>
            <a:off x="720039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21" name="Google Shape;4221;p221"/>
          <p:cNvSpPr txBox="1"/>
          <p:nvPr>
            <p:ph idx="5" type="subTitle"/>
          </p:nvPr>
        </p:nvSpPr>
        <p:spPr>
          <a:xfrm>
            <a:off x="3306752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22" name="Google Shape;4222;p221"/>
          <p:cNvSpPr txBox="1"/>
          <p:nvPr>
            <p:ph idx="6" type="subTitle"/>
          </p:nvPr>
        </p:nvSpPr>
        <p:spPr>
          <a:xfrm>
            <a:off x="5899682" y="3568813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23" name="Google Shape;4223;p221"/>
          <p:cNvSpPr txBox="1"/>
          <p:nvPr>
            <p:ph idx="7" type="subTitle"/>
          </p:nvPr>
        </p:nvSpPr>
        <p:spPr>
          <a:xfrm>
            <a:off x="720039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24" name="Google Shape;4224;p221"/>
          <p:cNvSpPr txBox="1"/>
          <p:nvPr>
            <p:ph idx="8" type="subTitle"/>
          </p:nvPr>
        </p:nvSpPr>
        <p:spPr>
          <a:xfrm>
            <a:off x="3306758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25" name="Google Shape;4225;p221"/>
          <p:cNvSpPr txBox="1"/>
          <p:nvPr>
            <p:ph idx="9" type="subTitle"/>
          </p:nvPr>
        </p:nvSpPr>
        <p:spPr>
          <a:xfrm>
            <a:off x="5899682" y="1503538"/>
            <a:ext cx="25215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26" name="Google Shape;4226;p221"/>
          <p:cNvSpPr txBox="1"/>
          <p:nvPr>
            <p:ph idx="13" type="subTitle"/>
          </p:nvPr>
        </p:nvSpPr>
        <p:spPr>
          <a:xfrm>
            <a:off x="720039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27" name="Google Shape;4227;p221"/>
          <p:cNvSpPr txBox="1"/>
          <p:nvPr>
            <p:ph idx="14" type="subTitle"/>
          </p:nvPr>
        </p:nvSpPr>
        <p:spPr>
          <a:xfrm>
            <a:off x="3306752" y="2904314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28" name="Google Shape;4228;p221"/>
          <p:cNvSpPr txBox="1"/>
          <p:nvPr>
            <p:ph idx="15" type="subTitle"/>
          </p:nvPr>
        </p:nvSpPr>
        <p:spPr>
          <a:xfrm>
            <a:off x="5897061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229" name="Google Shape;4229;p221"/>
          <p:cNvGrpSpPr/>
          <p:nvPr/>
        </p:nvGrpSpPr>
        <p:grpSpPr>
          <a:xfrm>
            <a:off x="280882" y="388910"/>
            <a:ext cx="8863118" cy="4754590"/>
            <a:chOff x="280882" y="388910"/>
            <a:chExt cx="8863118" cy="4754590"/>
          </a:xfrm>
        </p:grpSpPr>
        <p:sp>
          <p:nvSpPr>
            <p:cNvPr id="4230" name="Google Shape;4230;p221"/>
            <p:cNvSpPr/>
            <p:nvPr/>
          </p:nvSpPr>
          <p:spPr>
            <a:xfrm>
              <a:off x="84239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231" name="Google Shape;4231;p221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4232" name="Google Shape;4232;p221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33" name="Google Shape;4233;p221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234" name="Shape 4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5" name="Google Shape;4235;p222"/>
          <p:cNvSpPr txBox="1"/>
          <p:nvPr>
            <p:ph hasCustomPrompt="1" type="title"/>
          </p:nvPr>
        </p:nvSpPr>
        <p:spPr>
          <a:xfrm>
            <a:off x="1564800" y="575351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36" name="Google Shape;4236;p222"/>
          <p:cNvSpPr txBox="1"/>
          <p:nvPr>
            <p:ph idx="1" type="subTitle"/>
          </p:nvPr>
        </p:nvSpPr>
        <p:spPr>
          <a:xfrm>
            <a:off x="1564800" y="1422551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37" name="Google Shape;4237;p222"/>
          <p:cNvSpPr txBox="1"/>
          <p:nvPr>
            <p:ph hasCustomPrompt="1" idx="2" type="title"/>
          </p:nvPr>
        </p:nvSpPr>
        <p:spPr>
          <a:xfrm>
            <a:off x="1564800" y="1948050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38" name="Google Shape;4238;p222"/>
          <p:cNvSpPr txBox="1"/>
          <p:nvPr>
            <p:ph idx="3" type="subTitle"/>
          </p:nvPr>
        </p:nvSpPr>
        <p:spPr>
          <a:xfrm>
            <a:off x="1564800" y="2795250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39" name="Google Shape;4239;p222"/>
          <p:cNvSpPr txBox="1"/>
          <p:nvPr>
            <p:ph hasCustomPrompt="1" idx="4" type="title"/>
          </p:nvPr>
        </p:nvSpPr>
        <p:spPr>
          <a:xfrm>
            <a:off x="1564800" y="3320749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40" name="Google Shape;4240;p222"/>
          <p:cNvSpPr txBox="1"/>
          <p:nvPr>
            <p:ph idx="5" type="subTitle"/>
          </p:nvPr>
        </p:nvSpPr>
        <p:spPr>
          <a:xfrm>
            <a:off x="1564800" y="4167949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241" name="Google Shape;4241;p222"/>
          <p:cNvGrpSpPr/>
          <p:nvPr/>
        </p:nvGrpSpPr>
        <p:grpSpPr>
          <a:xfrm>
            <a:off x="-542800" y="6"/>
            <a:ext cx="9686800" cy="6293594"/>
            <a:chOff x="-542800" y="6"/>
            <a:chExt cx="9686800" cy="6293594"/>
          </a:xfrm>
        </p:grpSpPr>
        <p:sp>
          <p:nvSpPr>
            <p:cNvPr id="4242" name="Google Shape;4242;p222"/>
            <p:cNvSpPr/>
            <p:nvPr/>
          </p:nvSpPr>
          <p:spPr>
            <a:xfrm>
              <a:off x="7458900" y="46085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243" name="Google Shape;4243;p222"/>
            <p:cNvGrpSpPr/>
            <p:nvPr/>
          </p:nvGrpSpPr>
          <p:grpSpPr>
            <a:xfrm flipH="1">
              <a:off x="-1" y="6"/>
              <a:ext cx="1026022" cy="1026022"/>
              <a:chOff x="5882463" y="-266175"/>
              <a:chExt cx="1221600" cy="1221600"/>
            </a:xfrm>
          </p:grpSpPr>
          <p:sp>
            <p:nvSpPr>
              <p:cNvPr id="4244" name="Google Shape;4244;p22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45" name="Google Shape;4245;p22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46" name="Google Shape;4246;p22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47" name="Google Shape;4247;p22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48" name="Google Shape;4248;p22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49" name="Google Shape;4249;p22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50" name="Google Shape;4250;p22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51" name="Google Shape;4251;p222"/>
            <p:cNvGrpSpPr/>
            <p:nvPr/>
          </p:nvGrpSpPr>
          <p:grpSpPr>
            <a:xfrm flipH="1">
              <a:off x="8074920" y="388810"/>
              <a:ext cx="707960" cy="146187"/>
              <a:chOff x="7797150" y="445600"/>
              <a:chExt cx="865900" cy="178800"/>
            </a:xfrm>
          </p:grpSpPr>
          <p:sp>
            <p:nvSpPr>
              <p:cNvPr id="4252" name="Google Shape;4252;p22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53" name="Google Shape;4253;p22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54" name="Google Shape;4254;p22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4255" name="Google Shape;4255;p222"/>
            <p:cNvSpPr/>
            <p:nvPr/>
          </p:nvSpPr>
          <p:spPr>
            <a:xfrm flipH="1">
              <a:off x="-542800" y="407360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256" name="Shape 4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7" name="Google Shape;4257;p223"/>
          <p:cNvSpPr txBox="1"/>
          <p:nvPr>
            <p:ph type="ctrTitle"/>
          </p:nvPr>
        </p:nvSpPr>
        <p:spPr>
          <a:xfrm>
            <a:off x="2382300" y="822588"/>
            <a:ext cx="43794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58" name="Google Shape;4258;p223"/>
          <p:cNvSpPr txBox="1"/>
          <p:nvPr>
            <p:ph idx="1" type="subTitle"/>
          </p:nvPr>
        </p:nvSpPr>
        <p:spPr>
          <a:xfrm>
            <a:off x="2382300" y="1777238"/>
            <a:ext cx="4379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9" name="Google Shape;4259;p223"/>
          <p:cNvSpPr txBox="1"/>
          <p:nvPr/>
        </p:nvSpPr>
        <p:spPr>
          <a:xfrm>
            <a:off x="2382300" y="3373212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4260" name="Google Shape;4260;p223"/>
          <p:cNvGrpSpPr/>
          <p:nvPr/>
        </p:nvGrpSpPr>
        <p:grpSpPr>
          <a:xfrm>
            <a:off x="-970075" y="-260969"/>
            <a:ext cx="10114085" cy="6434830"/>
            <a:chOff x="-970075" y="-260969"/>
            <a:chExt cx="10114085" cy="6434830"/>
          </a:xfrm>
        </p:grpSpPr>
        <p:sp>
          <p:nvSpPr>
            <p:cNvPr id="4261" name="Google Shape;4261;p223"/>
            <p:cNvSpPr/>
            <p:nvPr/>
          </p:nvSpPr>
          <p:spPr>
            <a:xfrm>
              <a:off x="788610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262" name="Google Shape;4262;p223"/>
            <p:cNvSpPr/>
            <p:nvPr/>
          </p:nvSpPr>
          <p:spPr>
            <a:xfrm>
              <a:off x="-970075" y="17292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263" name="Google Shape;4263;p223"/>
            <p:cNvGrpSpPr/>
            <p:nvPr/>
          </p:nvGrpSpPr>
          <p:grpSpPr>
            <a:xfrm>
              <a:off x="1753250" y="4608506"/>
              <a:ext cx="457692" cy="146187"/>
              <a:chOff x="715100" y="4416700"/>
              <a:chExt cx="559800" cy="178800"/>
            </a:xfrm>
          </p:grpSpPr>
          <p:sp>
            <p:nvSpPr>
              <p:cNvPr id="4264" name="Google Shape;4264;p22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65" name="Google Shape;4265;p22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66" name="Google Shape;4266;p223"/>
            <p:cNvGrpSpPr/>
            <p:nvPr/>
          </p:nvGrpSpPr>
          <p:grpSpPr>
            <a:xfrm flipH="1">
              <a:off x="7089452" y="4121822"/>
              <a:ext cx="2054558" cy="2052038"/>
              <a:chOff x="2661627" y="4121822"/>
              <a:chExt cx="2054558" cy="2052038"/>
            </a:xfrm>
          </p:grpSpPr>
          <p:sp>
            <p:nvSpPr>
              <p:cNvPr id="4267" name="Google Shape;4267;p22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68" name="Google Shape;4268;p22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69" name="Google Shape;4269;p22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70" name="Google Shape;4270;p22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71" name="Google Shape;4271;p22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72" name="Google Shape;4272;p22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73" name="Google Shape;4273;p22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74" name="Google Shape;4274;p22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75" name="Google Shape;4275;p22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76" name="Google Shape;4276;p22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77" name="Google Shape;4277;p22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78" name="Google Shape;4278;p22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79" name="Google Shape;4279;p22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80" name="Google Shape;4280;p22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81" name="Google Shape;4281;p22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82" name="Google Shape;4282;p22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83" name="Google Shape;4283;p223"/>
            <p:cNvGrpSpPr/>
            <p:nvPr/>
          </p:nvGrpSpPr>
          <p:grpSpPr>
            <a:xfrm flipH="1">
              <a:off x="715099" y="-260969"/>
              <a:ext cx="1282527" cy="1043744"/>
              <a:chOff x="5577063" y="-266175"/>
              <a:chExt cx="1527000" cy="1242700"/>
            </a:xfrm>
          </p:grpSpPr>
          <p:sp>
            <p:nvSpPr>
              <p:cNvPr id="4284" name="Google Shape;4284;p22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85" name="Google Shape;4285;p22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86" name="Google Shape;4286;p22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87" name="Google Shape;4287;p22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88" name="Google Shape;4288;p22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89" name="Google Shape;4289;p22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90" name="Google Shape;4290;p22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91" name="Google Shape;4291;p22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92" name="Google Shape;4292;p223"/>
            <p:cNvGrpSpPr/>
            <p:nvPr/>
          </p:nvGrpSpPr>
          <p:grpSpPr>
            <a:xfrm>
              <a:off x="4218021" y="388710"/>
              <a:ext cx="707960" cy="146187"/>
              <a:chOff x="7797150" y="445600"/>
              <a:chExt cx="865900" cy="178800"/>
            </a:xfrm>
          </p:grpSpPr>
          <p:sp>
            <p:nvSpPr>
              <p:cNvPr id="4293" name="Google Shape;4293;p22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94" name="Google Shape;4294;p22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95" name="Google Shape;4295;p22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296" name="Shape 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7" name="Google Shape;4297;p224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4298" name="Google Shape;4298;p224"/>
            <p:cNvSpPr/>
            <p:nvPr/>
          </p:nvSpPr>
          <p:spPr>
            <a:xfrm flipH="1" rot="10800000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299" name="Google Shape;4299;p224"/>
            <p:cNvSpPr/>
            <p:nvPr/>
          </p:nvSpPr>
          <p:spPr>
            <a:xfrm flipH="1" rot="10800000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300" name="Google Shape;4300;p224"/>
            <p:cNvGrpSpPr/>
            <p:nvPr/>
          </p:nvGrpSpPr>
          <p:grpSpPr>
            <a:xfrm flipH="1" rot="10800000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4301" name="Google Shape;4301;p22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02" name="Google Shape;4302;p22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303" name="Google Shape;4303;p224"/>
            <p:cNvGrpSpPr/>
            <p:nvPr/>
          </p:nvGrpSpPr>
          <p:grpSpPr>
            <a:xfrm flipH="1" rot="10800000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4304" name="Google Shape;4304;p22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05" name="Google Shape;4305;p22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06" name="Google Shape;4306;p22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307" name="Google Shape;4307;p224"/>
            <p:cNvGrpSpPr/>
            <p:nvPr/>
          </p:nvGrpSpPr>
          <p:grpSpPr>
            <a:xfrm flipH="1" rot="10800000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4308" name="Google Shape;4308;p22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09" name="Google Shape;4309;p22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0" name="Google Shape;4310;p22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1" name="Google Shape;4311;p22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2" name="Google Shape;4312;p22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3" name="Google Shape;4313;p22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4" name="Google Shape;4314;p22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5" name="Google Shape;4315;p22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6" name="Google Shape;4316;p22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7" name="Google Shape;4317;p22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8" name="Google Shape;4318;p22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9" name="Google Shape;4319;p22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0" name="Google Shape;4320;p22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1" name="Google Shape;4321;p22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2" name="Google Shape;4322;p22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3" name="Google Shape;4323;p22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324" name="Google Shape;4324;p224"/>
            <p:cNvGrpSpPr/>
            <p:nvPr/>
          </p:nvGrpSpPr>
          <p:grpSpPr>
            <a:xfrm flipH="1" rot="10800000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4325" name="Google Shape;4325;p22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6" name="Google Shape;4326;p22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7" name="Google Shape;4327;p22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8" name="Google Shape;4328;p22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9" name="Google Shape;4329;p22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30" name="Google Shape;4330;p22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31" name="Google Shape;4331;p22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32" name="Google Shape;4332;p22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333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4" name="Google Shape;4334;p225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4335" name="Google Shape;4335;p225"/>
            <p:cNvSpPr/>
            <p:nvPr/>
          </p:nvSpPr>
          <p:spPr>
            <a:xfrm flipH="1" rot="10800000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336" name="Google Shape;4336;p225"/>
            <p:cNvSpPr/>
            <p:nvPr/>
          </p:nvSpPr>
          <p:spPr>
            <a:xfrm flipH="1" rot="10800000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337" name="Google Shape;4337;p225"/>
            <p:cNvGrpSpPr/>
            <p:nvPr/>
          </p:nvGrpSpPr>
          <p:grpSpPr>
            <a:xfrm flipH="1" rot="10800000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4338" name="Google Shape;4338;p22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39" name="Google Shape;4339;p22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340" name="Google Shape;4340;p225"/>
            <p:cNvGrpSpPr/>
            <p:nvPr/>
          </p:nvGrpSpPr>
          <p:grpSpPr>
            <a:xfrm flipH="1" rot="10800000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4341" name="Google Shape;4341;p225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2" name="Google Shape;4342;p225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3" name="Google Shape;4343;p225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344" name="Google Shape;4344;p225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4345" name="Google Shape;4345;p225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6" name="Google Shape;4346;p225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7" name="Google Shape;4347;p225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8" name="Google Shape;4348;p225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9" name="Google Shape;4349;p225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0" name="Google Shape;4350;p225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1" name="Google Shape;4351;p225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2" name="Google Shape;4352;p225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3" name="Google Shape;4353;p225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4" name="Google Shape;4354;p225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5" name="Google Shape;4355;p225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6" name="Google Shape;4356;p225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7" name="Google Shape;4357;p225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8" name="Google Shape;4358;p225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9" name="Google Shape;4359;p225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0" name="Google Shape;4360;p225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361" name="Google Shape;4361;p225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4362" name="Google Shape;4362;p225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3" name="Google Shape;4363;p225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4" name="Google Shape;4364;p225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5" name="Google Shape;4365;p225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6" name="Google Shape;4366;p225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7" name="Google Shape;4367;p225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8" name="Google Shape;4368;p225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9" name="Google Shape;4369;p225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"/>
          <p:cNvSpPr txBox="1"/>
          <p:nvPr>
            <p:ph type="ctrTitle"/>
          </p:nvPr>
        </p:nvSpPr>
        <p:spPr>
          <a:xfrm>
            <a:off x="2382300" y="822588"/>
            <a:ext cx="43794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8" name="Google Shape;378;p23"/>
          <p:cNvSpPr txBox="1"/>
          <p:nvPr>
            <p:ph idx="1" type="subTitle"/>
          </p:nvPr>
        </p:nvSpPr>
        <p:spPr>
          <a:xfrm>
            <a:off x="2382300" y="1777238"/>
            <a:ext cx="4379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9" name="Google Shape;379;p23"/>
          <p:cNvSpPr txBox="1"/>
          <p:nvPr/>
        </p:nvSpPr>
        <p:spPr>
          <a:xfrm>
            <a:off x="2382300" y="3373212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380" name="Google Shape;380;p23"/>
          <p:cNvGrpSpPr/>
          <p:nvPr/>
        </p:nvGrpSpPr>
        <p:grpSpPr>
          <a:xfrm>
            <a:off x="-970075" y="-260969"/>
            <a:ext cx="10114085" cy="6434830"/>
            <a:chOff x="-970075" y="-260969"/>
            <a:chExt cx="10114085" cy="6434830"/>
          </a:xfrm>
        </p:grpSpPr>
        <p:sp>
          <p:nvSpPr>
            <p:cNvPr id="381" name="Google Shape;381;p23"/>
            <p:cNvSpPr/>
            <p:nvPr/>
          </p:nvSpPr>
          <p:spPr>
            <a:xfrm>
              <a:off x="788610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-970075" y="17292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83" name="Google Shape;383;p23"/>
            <p:cNvGrpSpPr/>
            <p:nvPr/>
          </p:nvGrpSpPr>
          <p:grpSpPr>
            <a:xfrm>
              <a:off x="1753250" y="4608506"/>
              <a:ext cx="457692" cy="146187"/>
              <a:chOff x="715100" y="4416700"/>
              <a:chExt cx="559800" cy="178800"/>
            </a:xfrm>
          </p:grpSpPr>
          <p:sp>
            <p:nvSpPr>
              <p:cNvPr id="384" name="Google Shape;384;p2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5" name="Google Shape;385;p2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6" name="Google Shape;386;p23"/>
            <p:cNvGrpSpPr/>
            <p:nvPr/>
          </p:nvGrpSpPr>
          <p:grpSpPr>
            <a:xfrm flipH="1">
              <a:off x="7089452" y="4121822"/>
              <a:ext cx="2054558" cy="2052038"/>
              <a:chOff x="2661627" y="4121822"/>
              <a:chExt cx="2054558" cy="2052038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9" name="Google Shape;389;p2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0" name="Google Shape;390;p2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1" name="Google Shape;391;p2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3" name="Google Shape;393;p2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4" name="Google Shape;394;p2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6" name="Google Shape;396;p2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8" name="Google Shape;398;p2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9" name="Google Shape;399;p2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1" name="Google Shape;401;p2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2" name="Google Shape;402;p2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03" name="Google Shape;403;p23"/>
            <p:cNvGrpSpPr/>
            <p:nvPr/>
          </p:nvGrpSpPr>
          <p:grpSpPr>
            <a:xfrm flipH="1">
              <a:off x="715099" y="-260969"/>
              <a:ext cx="1282527" cy="1043744"/>
              <a:chOff x="5577063" y="-266175"/>
              <a:chExt cx="1527000" cy="1242700"/>
            </a:xfrm>
          </p:grpSpPr>
          <p:sp>
            <p:nvSpPr>
              <p:cNvPr id="404" name="Google Shape;404;p2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6" name="Google Shape;406;p2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9" name="Google Shape;409;p2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0" name="Google Shape;410;p2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1" name="Google Shape;411;p2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12" name="Google Shape;412;p23"/>
            <p:cNvGrpSpPr/>
            <p:nvPr/>
          </p:nvGrpSpPr>
          <p:grpSpPr>
            <a:xfrm>
              <a:off x="4218021" y="388710"/>
              <a:ext cx="707960" cy="146187"/>
              <a:chOff x="7797150" y="445600"/>
              <a:chExt cx="865900" cy="178800"/>
            </a:xfrm>
          </p:grpSpPr>
          <p:sp>
            <p:nvSpPr>
              <p:cNvPr id="413" name="Google Shape;413;p2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4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418" name="Google Shape;418;p24"/>
            <p:cNvSpPr/>
            <p:nvPr/>
          </p:nvSpPr>
          <p:spPr>
            <a:xfrm flipH="1" rot="10800000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 flipH="1" rot="10800000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20" name="Google Shape;420;p24"/>
            <p:cNvGrpSpPr/>
            <p:nvPr/>
          </p:nvGrpSpPr>
          <p:grpSpPr>
            <a:xfrm flipH="1" rot="10800000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421" name="Google Shape;421;p2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3" name="Google Shape;423;p24"/>
            <p:cNvGrpSpPr/>
            <p:nvPr/>
          </p:nvGrpSpPr>
          <p:grpSpPr>
            <a:xfrm flipH="1" rot="10800000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424" name="Google Shape;424;p2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7" name="Google Shape;427;p24"/>
            <p:cNvGrpSpPr/>
            <p:nvPr/>
          </p:nvGrpSpPr>
          <p:grpSpPr>
            <a:xfrm flipH="1" rot="10800000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428" name="Google Shape;428;p2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44" name="Google Shape;444;p24"/>
            <p:cNvGrpSpPr/>
            <p:nvPr/>
          </p:nvGrpSpPr>
          <p:grpSpPr>
            <a:xfrm flipH="1" rot="10800000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445" name="Google Shape;445;p2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5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455" name="Google Shape;455;p25"/>
            <p:cNvSpPr/>
            <p:nvPr/>
          </p:nvSpPr>
          <p:spPr>
            <a:xfrm flipH="1" rot="10800000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 flipH="1" rot="10800000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57" name="Google Shape;457;p25"/>
            <p:cNvGrpSpPr/>
            <p:nvPr/>
          </p:nvGrpSpPr>
          <p:grpSpPr>
            <a:xfrm flipH="1" rot="10800000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458" name="Google Shape;458;p2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0" name="Google Shape;460;p25"/>
            <p:cNvGrpSpPr/>
            <p:nvPr/>
          </p:nvGrpSpPr>
          <p:grpSpPr>
            <a:xfrm flipH="1" rot="10800000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461" name="Google Shape;461;p25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4" name="Google Shape;464;p25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465" name="Google Shape;465;p25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81" name="Google Shape;481;p25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482" name="Google Shape;482;p25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7"/>
          <p:cNvSpPr txBox="1"/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95" name="Google Shape;495;p27"/>
          <p:cNvSpPr txBox="1"/>
          <p:nvPr>
            <p:ph idx="1" type="subTitle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96" name="Google Shape;496;p27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497" name="Google Shape;497;p27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99" name="Google Shape;499;p27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500" name="Google Shape;500;p27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502" name="Google Shape;502;p27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503" name="Google Shape;503;p2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04" name="Google Shape;504;p2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506" name="Google Shape;506;p27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507" name="Google Shape;507;p27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08" name="Google Shape;508;p27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09" name="Google Shape;509;p27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10" name="Google Shape;510;p27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11" name="Google Shape;511;p27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14" name="Google Shape;514;p27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15" name="Google Shape;515;p27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17" name="Google Shape;517;p27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18" name="Google Shape;518;p27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19" name="Google Shape;519;p27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21" name="Google Shape;521;p27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523" name="Google Shape;523;p27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524" name="Google Shape;524;p27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26" name="Google Shape;526;p27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27" name="Google Shape;527;p27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29" name="Google Shape;529;p27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30" name="Google Shape;530;p27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8"/>
          <p:cNvSpPr txBox="1"/>
          <p:nvPr>
            <p:ph type="title"/>
          </p:nvPr>
        </p:nvSpPr>
        <p:spPr>
          <a:xfrm>
            <a:off x="2391900" y="2533651"/>
            <a:ext cx="43602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34" name="Google Shape;534;p28"/>
          <p:cNvSpPr txBox="1"/>
          <p:nvPr>
            <p:ph hasCustomPrompt="1" idx="2" type="title"/>
          </p:nvPr>
        </p:nvSpPr>
        <p:spPr>
          <a:xfrm>
            <a:off x="4027050" y="1655549"/>
            <a:ext cx="1089900" cy="954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535" name="Google Shape;535;p28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536" name="Google Shape;536;p28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538" name="Google Shape;538;p28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539" name="Google Shape;539;p2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541" name="Google Shape;541;p28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542" name="Google Shape;542;p2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545" name="Google Shape;545;p28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546" name="Google Shape;546;p2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562" name="Google Shape;562;p28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563" name="Google Shape;563;p2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3" name="Google Shape;573;p29"/>
          <p:cNvSpPr txBox="1"/>
          <p:nvPr>
            <p:ph idx="1" type="subTitle"/>
          </p:nvPr>
        </p:nvSpPr>
        <p:spPr>
          <a:xfrm>
            <a:off x="720002" y="1099401"/>
            <a:ext cx="7704000" cy="3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74" name="Google Shape;574;p29"/>
          <p:cNvGrpSpPr/>
          <p:nvPr/>
        </p:nvGrpSpPr>
        <p:grpSpPr>
          <a:xfrm>
            <a:off x="280882" y="461910"/>
            <a:ext cx="8863118" cy="4294790"/>
            <a:chOff x="280882" y="461910"/>
            <a:chExt cx="8863118" cy="4294790"/>
          </a:xfrm>
        </p:grpSpPr>
        <p:sp>
          <p:nvSpPr>
            <p:cNvPr id="575" name="Google Shape;575;p29"/>
            <p:cNvSpPr/>
            <p:nvPr/>
          </p:nvSpPr>
          <p:spPr>
            <a:xfrm>
              <a:off x="8423999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576" name="Google Shape;576;p29"/>
            <p:cNvGrpSpPr/>
            <p:nvPr/>
          </p:nvGrpSpPr>
          <p:grpSpPr>
            <a:xfrm>
              <a:off x="280882" y="461910"/>
              <a:ext cx="426986" cy="146100"/>
              <a:chOff x="280882" y="461910"/>
              <a:chExt cx="426986" cy="146100"/>
            </a:xfrm>
          </p:grpSpPr>
          <p:sp>
            <p:nvSpPr>
              <p:cNvPr id="577" name="Google Shape;577;p29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78" name="Google Shape;578;p29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/>
          <p:nvPr>
            <p:ph idx="1" type="subTitle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81" name="Google Shape;581;p30"/>
          <p:cNvSpPr txBox="1"/>
          <p:nvPr>
            <p:ph idx="2" type="subTitle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82" name="Google Shape;582;p30"/>
          <p:cNvSpPr txBox="1"/>
          <p:nvPr>
            <p:ph idx="3" type="subTitle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3" name="Google Shape;583;p30"/>
          <p:cNvSpPr txBox="1"/>
          <p:nvPr>
            <p:ph idx="4" type="subTitle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4" name="Google Shape;58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85" name="Google Shape;585;p30"/>
          <p:cNvGrpSpPr/>
          <p:nvPr/>
        </p:nvGrpSpPr>
        <p:grpSpPr>
          <a:xfrm>
            <a:off x="7" y="461910"/>
            <a:ext cx="8855868" cy="4294790"/>
            <a:chOff x="7" y="461910"/>
            <a:chExt cx="8855868" cy="4294790"/>
          </a:xfrm>
        </p:grpSpPr>
        <p:sp>
          <p:nvSpPr>
            <p:cNvPr id="586" name="Google Shape;586;p30"/>
            <p:cNvSpPr/>
            <p:nvPr/>
          </p:nvSpPr>
          <p:spPr>
            <a:xfrm flipH="1">
              <a:off x="7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587" name="Google Shape;587;p30"/>
            <p:cNvGrpSpPr/>
            <p:nvPr/>
          </p:nvGrpSpPr>
          <p:grpSpPr>
            <a:xfrm flipH="1">
              <a:off x="8428888" y="461910"/>
              <a:ext cx="426986" cy="146100"/>
              <a:chOff x="280882" y="461910"/>
              <a:chExt cx="426986" cy="146100"/>
            </a:xfrm>
          </p:grpSpPr>
          <p:sp>
            <p:nvSpPr>
              <p:cNvPr id="588" name="Google Shape;588;p30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590" name="Google Shape;590;p30"/>
            <p:cNvGrpSpPr/>
            <p:nvPr/>
          </p:nvGrpSpPr>
          <p:grpSpPr>
            <a:xfrm>
              <a:off x="7966304" y="4608506"/>
              <a:ext cx="457692" cy="146187"/>
              <a:chOff x="715100" y="4416700"/>
              <a:chExt cx="559800" cy="178800"/>
            </a:xfrm>
          </p:grpSpPr>
          <p:sp>
            <p:nvSpPr>
              <p:cNvPr id="591" name="Google Shape;591;p3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5" name="Google Shape;595;p31"/>
          <p:cNvGrpSpPr/>
          <p:nvPr/>
        </p:nvGrpSpPr>
        <p:grpSpPr>
          <a:xfrm>
            <a:off x="-152399" y="461910"/>
            <a:ext cx="9003392" cy="4681581"/>
            <a:chOff x="-152399" y="461910"/>
            <a:chExt cx="9003392" cy="4681581"/>
          </a:xfrm>
        </p:grpSpPr>
        <p:grpSp>
          <p:nvGrpSpPr>
            <p:cNvPr id="596" name="Google Shape;596;p31"/>
            <p:cNvGrpSpPr/>
            <p:nvPr/>
          </p:nvGrpSpPr>
          <p:grpSpPr>
            <a:xfrm>
              <a:off x="8424007" y="461910"/>
              <a:ext cx="426986" cy="146100"/>
              <a:chOff x="280882" y="461910"/>
              <a:chExt cx="426986" cy="146100"/>
            </a:xfrm>
          </p:grpSpPr>
          <p:sp>
            <p:nvSpPr>
              <p:cNvPr id="597" name="Google Shape;597;p31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599" name="Google Shape;599;p31"/>
            <p:cNvSpPr/>
            <p:nvPr/>
          </p:nvSpPr>
          <p:spPr>
            <a:xfrm>
              <a:off x="-152399" y="4418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" type="subTitle"/>
          </p:nvPr>
        </p:nvSpPr>
        <p:spPr>
          <a:xfrm>
            <a:off x="720002" y="1099401"/>
            <a:ext cx="7704000" cy="3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9" name="Google Shape;89;p4"/>
          <p:cNvGrpSpPr/>
          <p:nvPr/>
        </p:nvGrpSpPr>
        <p:grpSpPr>
          <a:xfrm>
            <a:off x="280882" y="461910"/>
            <a:ext cx="8863118" cy="4294790"/>
            <a:chOff x="280882" y="461910"/>
            <a:chExt cx="8863118" cy="4294790"/>
          </a:xfrm>
        </p:grpSpPr>
        <p:sp>
          <p:nvSpPr>
            <p:cNvPr id="90" name="Google Shape;90;p4"/>
            <p:cNvSpPr/>
            <p:nvPr/>
          </p:nvSpPr>
          <p:spPr>
            <a:xfrm>
              <a:off x="8423999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91" name="Google Shape;91;p4"/>
            <p:cNvGrpSpPr/>
            <p:nvPr/>
          </p:nvGrpSpPr>
          <p:grpSpPr>
            <a:xfrm>
              <a:off x="280882" y="461910"/>
              <a:ext cx="426986" cy="146100"/>
              <a:chOff x="280882" y="461910"/>
              <a:chExt cx="426986" cy="1461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2"/>
          <p:cNvSpPr txBox="1"/>
          <p:nvPr>
            <p:ph type="title"/>
          </p:nvPr>
        </p:nvSpPr>
        <p:spPr>
          <a:xfrm>
            <a:off x="720000" y="445025"/>
            <a:ext cx="38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2" name="Google Shape;602;p32"/>
          <p:cNvSpPr txBox="1"/>
          <p:nvPr>
            <p:ph idx="1" type="body"/>
          </p:nvPr>
        </p:nvSpPr>
        <p:spPr>
          <a:xfrm>
            <a:off x="720000" y="2258975"/>
            <a:ext cx="3819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03" name="Google Shape;603;p32"/>
          <p:cNvSpPr/>
          <p:nvPr>
            <p:ph idx="2" type="pic"/>
          </p:nvPr>
        </p:nvSpPr>
        <p:spPr>
          <a:xfrm>
            <a:off x="5254624" y="535050"/>
            <a:ext cx="3174300" cy="4073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grpSp>
        <p:nvGrpSpPr>
          <p:cNvPr id="604" name="Google Shape;604;p32"/>
          <p:cNvGrpSpPr/>
          <p:nvPr/>
        </p:nvGrpSpPr>
        <p:grpSpPr>
          <a:xfrm>
            <a:off x="719996" y="4608425"/>
            <a:ext cx="3819304" cy="1685100"/>
            <a:chOff x="719996" y="4608425"/>
            <a:chExt cx="3819304" cy="1685100"/>
          </a:xfrm>
        </p:grpSpPr>
        <p:grpSp>
          <p:nvGrpSpPr>
            <p:cNvPr id="605" name="Google Shape;605;p32"/>
            <p:cNvGrpSpPr/>
            <p:nvPr/>
          </p:nvGrpSpPr>
          <p:grpSpPr>
            <a:xfrm>
              <a:off x="719996" y="4608435"/>
              <a:ext cx="707960" cy="146187"/>
              <a:chOff x="7797150" y="445600"/>
              <a:chExt cx="865900" cy="178800"/>
            </a:xfrm>
          </p:grpSpPr>
          <p:sp>
            <p:nvSpPr>
              <p:cNvPr id="606" name="Google Shape;606;p3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609" name="Google Shape;609;p32"/>
            <p:cNvSpPr/>
            <p:nvPr/>
          </p:nvSpPr>
          <p:spPr>
            <a:xfrm>
              <a:off x="2854200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12" name="Google Shape;612;p33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613" name="Google Shape;613;p33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615" name="Google Shape;615;p33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616" name="Google Shape;616;p3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618" name="Google Shape;618;p33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619" name="Google Shape;619;p3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622" name="Google Shape;622;p33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623" name="Google Shape;623;p3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639" name="Google Shape;639;p33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640" name="Google Shape;640;p3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4"/>
          <p:cNvSpPr txBox="1"/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0" name="Google Shape;650;p34"/>
          <p:cNvSpPr txBox="1"/>
          <p:nvPr>
            <p:ph idx="1" type="subTitle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51" name="Google Shape;651;p34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652" name="Google Shape;652;p34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654" name="Google Shape;654;p34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655" name="Google Shape;655;p3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56" name="Google Shape;656;p3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657" name="Google Shape;657;p34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658" name="Google Shape;658;p3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59" name="Google Shape;659;p3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60" name="Google Shape;660;p3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661" name="Google Shape;661;p34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662" name="Google Shape;662;p3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63" name="Google Shape;663;p3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64" name="Google Shape;664;p3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65" name="Google Shape;665;p3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66" name="Google Shape;666;p3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68" name="Google Shape;668;p3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69" name="Google Shape;669;p3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70" name="Google Shape;670;p3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72" name="Google Shape;672;p3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73" name="Google Shape;673;p3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74" name="Google Shape;674;p3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75" name="Google Shape;675;p3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76" name="Google Shape;676;p3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77" name="Google Shape;677;p3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678" name="Google Shape;678;p34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679" name="Google Shape;679;p3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80" name="Google Shape;680;p3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81" name="Google Shape;681;p3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82" name="Google Shape;682;p3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83" name="Google Shape;683;p3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86" name="Google Shape;686;p3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5"/>
          <p:cNvSpPr txBox="1"/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6"/>
          <p:cNvSpPr txBox="1"/>
          <p:nvPr>
            <p:ph hasCustomPrompt="1" type="title"/>
          </p:nvPr>
        </p:nvSpPr>
        <p:spPr>
          <a:xfrm>
            <a:off x="1284000" y="1840205"/>
            <a:ext cx="65760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1" name="Google Shape;691;p36"/>
          <p:cNvSpPr txBox="1"/>
          <p:nvPr>
            <p:ph idx="1" type="subTitle"/>
          </p:nvPr>
        </p:nvSpPr>
        <p:spPr>
          <a:xfrm>
            <a:off x="1284000" y="2872195"/>
            <a:ext cx="6576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92" name="Google Shape;692;p36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693" name="Google Shape;693;p36"/>
            <p:cNvSpPr/>
            <p:nvPr/>
          </p:nvSpPr>
          <p:spPr>
            <a:xfrm flipH="1">
              <a:off x="788620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 flipH="1">
              <a:off x="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695" name="Google Shape;695;p36"/>
            <p:cNvGrpSpPr/>
            <p:nvPr/>
          </p:nvGrpSpPr>
          <p:grpSpPr>
            <a:xfrm flipH="1">
              <a:off x="4343254" y="4535406"/>
              <a:ext cx="457692" cy="146187"/>
              <a:chOff x="715100" y="4416700"/>
              <a:chExt cx="559800" cy="178800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698" name="Google Shape;698;p36"/>
            <p:cNvGrpSpPr/>
            <p:nvPr/>
          </p:nvGrpSpPr>
          <p:grpSpPr>
            <a:xfrm flipH="1">
              <a:off x="4218120" y="535010"/>
              <a:ext cx="707960" cy="146187"/>
              <a:chOff x="7797150" y="445600"/>
              <a:chExt cx="865900" cy="178800"/>
            </a:xfrm>
          </p:grpSpPr>
          <p:sp>
            <p:nvSpPr>
              <p:cNvPr id="699" name="Google Shape;699;p36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702" name="Google Shape;702;p36"/>
            <p:cNvGrpSpPr/>
            <p:nvPr/>
          </p:nvGrpSpPr>
          <p:grpSpPr>
            <a:xfrm rot="10800000">
              <a:off x="6865115" y="-773544"/>
              <a:ext cx="2054558" cy="2052038"/>
              <a:chOff x="2661627" y="4121822"/>
              <a:chExt cx="2054558" cy="2052038"/>
            </a:xfrm>
          </p:grpSpPr>
          <p:sp>
            <p:nvSpPr>
              <p:cNvPr id="703" name="Google Shape;703;p36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05" name="Google Shape;705;p36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06" name="Google Shape;706;p36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07" name="Google Shape;707;p36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08" name="Google Shape;708;p36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09" name="Google Shape;709;p36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10" name="Google Shape;710;p36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11" name="Google Shape;711;p36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12" name="Google Shape;712;p36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13" name="Google Shape;713;p36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14" name="Google Shape;714;p36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15" name="Google Shape;715;p36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719" name="Google Shape;719;p36"/>
            <p:cNvGrpSpPr/>
            <p:nvPr/>
          </p:nvGrpSpPr>
          <p:grpSpPr>
            <a:xfrm rot="10800000">
              <a:off x="518299" y="4103892"/>
              <a:ext cx="1282527" cy="1043744"/>
              <a:chOff x="5577063" y="-266175"/>
              <a:chExt cx="1527000" cy="1242700"/>
            </a:xfrm>
          </p:grpSpPr>
          <p:sp>
            <p:nvSpPr>
              <p:cNvPr id="720" name="Google Shape;720;p36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1" name="Google Shape;731;p38"/>
          <p:cNvSpPr txBox="1"/>
          <p:nvPr>
            <p:ph hasCustomPrompt="1" idx="2" type="title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2" name="Google Shape;732;p38"/>
          <p:cNvSpPr txBox="1"/>
          <p:nvPr>
            <p:ph hasCustomPrompt="1" idx="3" type="title"/>
          </p:nvPr>
        </p:nvSpPr>
        <p:spPr>
          <a:xfrm>
            <a:off x="1584389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3" name="Google Shape;733;p38"/>
          <p:cNvSpPr txBox="1"/>
          <p:nvPr>
            <p:ph hasCustomPrompt="1" idx="4" type="title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4" name="Google Shape;734;p38"/>
          <p:cNvSpPr txBox="1"/>
          <p:nvPr>
            <p:ph hasCustomPrompt="1" idx="5" type="title"/>
          </p:nvPr>
        </p:nvSpPr>
        <p:spPr>
          <a:xfrm>
            <a:off x="4167887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5" name="Google Shape;735;p38"/>
          <p:cNvSpPr txBox="1"/>
          <p:nvPr>
            <p:ph hasCustomPrompt="1" idx="6" type="title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6" name="Google Shape;736;p38"/>
          <p:cNvSpPr txBox="1"/>
          <p:nvPr>
            <p:ph hasCustomPrompt="1" idx="7" type="title"/>
          </p:nvPr>
        </p:nvSpPr>
        <p:spPr>
          <a:xfrm>
            <a:off x="6751411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7" name="Google Shape;737;p38"/>
          <p:cNvSpPr txBox="1"/>
          <p:nvPr>
            <p:ph idx="1" type="subTitle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38" name="Google Shape;738;p38"/>
          <p:cNvSpPr txBox="1"/>
          <p:nvPr>
            <p:ph idx="8" type="subTitle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39" name="Google Shape;739;p38"/>
          <p:cNvSpPr txBox="1"/>
          <p:nvPr>
            <p:ph idx="9" type="subTitle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40" name="Google Shape;740;p38"/>
          <p:cNvSpPr txBox="1"/>
          <p:nvPr>
            <p:ph idx="13" type="subTitle"/>
          </p:nvPr>
        </p:nvSpPr>
        <p:spPr>
          <a:xfrm>
            <a:off x="719939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41" name="Google Shape;741;p38"/>
          <p:cNvSpPr txBox="1"/>
          <p:nvPr>
            <p:ph idx="14" type="subTitle"/>
          </p:nvPr>
        </p:nvSpPr>
        <p:spPr>
          <a:xfrm>
            <a:off x="3303437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42" name="Google Shape;742;p38"/>
          <p:cNvSpPr txBox="1"/>
          <p:nvPr>
            <p:ph idx="15" type="subTitle"/>
          </p:nvPr>
        </p:nvSpPr>
        <p:spPr>
          <a:xfrm>
            <a:off x="5886961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743" name="Google Shape;743;p38"/>
          <p:cNvGrpSpPr/>
          <p:nvPr/>
        </p:nvGrpSpPr>
        <p:grpSpPr>
          <a:xfrm>
            <a:off x="1" y="461906"/>
            <a:ext cx="8886592" cy="4508834"/>
            <a:chOff x="1" y="461906"/>
            <a:chExt cx="8886592" cy="4508834"/>
          </a:xfrm>
        </p:grpSpPr>
        <p:sp>
          <p:nvSpPr>
            <p:cNvPr id="744" name="Google Shape;744;p38"/>
            <p:cNvSpPr/>
            <p:nvPr/>
          </p:nvSpPr>
          <p:spPr>
            <a:xfrm>
              <a:off x="1" y="424624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745" name="Google Shape;745;p38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746" name="Google Shape;746;p3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749" name="Google Shape;749;p38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750" name="Google Shape;750;p3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4" name="Google Shape;754;p39"/>
          <p:cNvGrpSpPr/>
          <p:nvPr/>
        </p:nvGrpSpPr>
        <p:grpSpPr>
          <a:xfrm>
            <a:off x="262275" y="461906"/>
            <a:ext cx="8886625" cy="4681594"/>
            <a:chOff x="262275" y="461906"/>
            <a:chExt cx="8886625" cy="4681594"/>
          </a:xfrm>
        </p:grpSpPr>
        <p:grpSp>
          <p:nvGrpSpPr>
            <p:cNvPr id="755" name="Google Shape;755;p39"/>
            <p:cNvGrpSpPr/>
            <p:nvPr/>
          </p:nvGrpSpPr>
          <p:grpSpPr>
            <a:xfrm>
              <a:off x="262275" y="461906"/>
              <a:ext cx="457692" cy="146187"/>
              <a:chOff x="715100" y="4416700"/>
              <a:chExt cx="559800" cy="178800"/>
            </a:xfrm>
          </p:grpSpPr>
          <p:sp>
            <p:nvSpPr>
              <p:cNvPr id="756" name="Google Shape;756;p3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758" name="Google Shape;758;p39"/>
            <p:cNvSpPr/>
            <p:nvPr/>
          </p:nvSpPr>
          <p:spPr>
            <a:xfrm>
              <a:off x="84288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61" name="Google Shape;761;p40"/>
          <p:cNvGrpSpPr/>
          <p:nvPr/>
        </p:nvGrpSpPr>
        <p:grpSpPr>
          <a:xfrm>
            <a:off x="280882" y="388910"/>
            <a:ext cx="8868018" cy="4515990"/>
            <a:chOff x="280882" y="388910"/>
            <a:chExt cx="8868018" cy="4515990"/>
          </a:xfrm>
        </p:grpSpPr>
        <p:grpSp>
          <p:nvGrpSpPr>
            <p:cNvPr id="762" name="Google Shape;762;p40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763" name="Google Shape;763;p40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765" name="Google Shape;765;p40"/>
            <p:cNvSpPr/>
            <p:nvPr/>
          </p:nvSpPr>
          <p:spPr>
            <a:xfrm>
              <a:off x="8428899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1"/>
          <p:cNvSpPr txBox="1"/>
          <p:nvPr>
            <p:ph idx="1" type="subTitle"/>
          </p:nvPr>
        </p:nvSpPr>
        <p:spPr>
          <a:xfrm>
            <a:off x="715100" y="2158950"/>
            <a:ext cx="38088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768" name="Google Shape;768;p41"/>
          <p:cNvSpPr txBox="1"/>
          <p:nvPr>
            <p:ph type="title"/>
          </p:nvPr>
        </p:nvSpPr>
        <p:spPr>
          <a:xfrm>
            <a:off x="715100" y="448050"/>
            <a:ext cx="3808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69" name="Google Shape;769;p41"/>
          <p:cNvGrpSpPr/>
          <p:nvPr/>
        </p:nvGrpSpPr>
        <p:grpSpPr>
          <a:xfrm>
            <a:off x="1044988" y="4608425"/>
            <a:ext cx="3149030" cy="1685100"/>
            <a:chOff x="1044988" y="4608425"/>
            <a:chExt cx="3149030" cy="1685100"/>
          </a:xfrm>
        </p:grpSpPr>
        <p:grpSp>
          <p:nvGrpSpPr>
            <p:cNvPr id="770" name="Google Shape;770;p41"/>
            <p:cNvGrpSpPr/>
            <p:nvPr/>
          </p:nvGrpSpPr>
          <p:grpSpPr>
            <a:xfrm>
              <a:off x="3486058" y="4608435"/>
              <a:ext cx="707960" cy="146187"/>
              <a:chOff x="7797150" y="445600"/>
              <a:chExt cx="865900" cy="178800"/>
            </a:xfrm>
          </p:grpSpPr>
          <p:sp>
            <p:nvSpPr>
              <p:cNvPr id="771" name="Google Shape;771;p41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72" name="Google Shape;772;p41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73" name="Google Shape;773;p41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774" name="Google Shape;774;p41"/>
            <p:cNvSpPr/>
            <p:nvPr/>
          </p:nvSpPr>
          <p:spPr>
            <a:xfrm>
              <a:off x="1044988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idx="1" type="subTitle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6" name="Google Shape;96;p5"/>
          <p:cNvSpPr txBox="1"/>
          <p:nvPr>
            <p:ph idx="2" type="subTitle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7" name="Google Shape;97;p5"/>
          <p:cNvSpPr txBox="1"/>
          <p:nvPr>
            <p:ph idx="3" type="subTitle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4" type="subTitle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0" name="Google Shape;100;p5"/>
          <p:cNvGrpSpPr/>
          <p:nvPr/>
        </p:nvGrpSpPr>
        <p:grpSpPr>
          <a:xfrm>
            <a:off x="7" y="461910"/>
            <a:ext cx="8855868" cy="4294790"/>
            <a:chOff x="7" y="461910"/>
            <a:chExt cx="8855868" cy="4294790"/>
          </a:xfrm>
        </p:grpSpPr>
        <p:sp>
          <p:nvSpPr>
            <p:cNvPr id="101" name="Google Shape;101;p5"/>
            <p:cNvSpPr/>
            <p:nvPr/>
          </p:nvSpPr>
          <p:spPr>
            <a:xfrm flipH="1">
              <a:off x="7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 flipH="1">
              <a:off x="8428888" y="461910"/>
              <a:ext cx="426986" cy="146100"/>
              <a:chOff x="280882" y="461910"/>
              <a:chExt cx="426986" cy="1461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05" name="Google Shape;105;p5"/>
            <p:cNvGrpSpPr/>
            <p:nvPr/>
          </p:nvGrpSpPr>
          <p:grpSpPr>
            <a:xfrm>
              <a:off x="7966304" y="4608506"/>
              <a:ext cx="457692" cy="146187"/>
              <a:chOff x="715100" y="4416700"/>
              <a:chExt cx="559800" cy="178800"/>
            </a:xfrm>
          </p:grpSpPr>
          <p:sp>
            <p:nvSpPr>
              <p:cNvPr id="106" name="Google Shape;106;p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2"/>
          <p:cNvSpPr txBox="1"/>
          <p:nvPr>
            <p:ph type="title"/>
          </p:nvPr>
        </p:nvSpPr>
        <p:spPr>
          <a:xfrm>
            <a:off x="721389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7" name="Google Shape;777;p42"/>
          <p:cNvSpPr txBox="1"/>
          <p:nvPr>
            <p:ph idx="1" type="body"/>
          </p:nvPr>
        </p:nvSpPr>
        <p:spPr>
          <a:xfrm>
            <a:off x="714113" y="1248250"/>
            <a:ext cx="77088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0" name="Google Shape;780;p43"/>
          <p:cNvSpPr txBox="1"/>
          <p:nvPr>
            <p:ph idx="1" type="body"/>
          </p:nvPr>
        </p:nvSpPr>
        <p:spPr>
          <a:xfrm>
            <a:off x="715100" y="1558275"/>
            <a:ext cx="35589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sp>
        <p:nvSpPr>
          <p:cNvPr id="781" name="Google Shape;781;p43"/>
          <p:cNvSpPr txBox="1"/>
          <p:nvPr>
            <p:ph idx="2" type="body"/>
          </p:nvPr>
        </p:nvSpPr>
        <p:spPr>
          <a:xfrm>
            <a:off x="4871800" y="1554471"/>
            <a:ext cx="35571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grpSp>
        <p:nvGrpSpPr>
          <p:cNvPr id="782" name="Google Shape;782;p43"/>
          <p:cNvGrpSpPr/>
          <p:nvPr/>
        </p:nvGrpSpPr>
        <p:grpSpPr>
          <a:xfrm>
            <a:off x="1" y="535006"/>
            <a:ext cx="8886592" cy="4219691"/>
            <a:chOff x="1" y="535006"/>
            <a:chExt cx="8886592" cy="4219691"/>
          </a:xfrm>
        </p:grpSpPr>
        <p:sp>
          <p:nvSpPr>
            <p:cNvPr id="783" name="Google Shape;783;p43"/>
            <p:cNvSpPr/>
            <p:nvPr/>
          </p:nvSpPr>
          <p:spPr>
            <a:xfrm>
              <a:off x="1" y="3883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784" name="Google Shape;784;p43"/>
            <p:cNvGrpSpPr/>
            <p:nvPr/>
          </p:nvGrpSpPr>
          <p:grpSpPr>
            <a:xfrm>
              <a:off x="7720945" y="4608510"/>
              <a:ext cx="707960" cy="146187"/>
              <a:chOff x="7797150" y="445600"/>
              <a:chExt cx="865900" cy="178800"/>
            </a:xfrm>
          </p:grpSpPr>
          <p:sp>
            <p:nvSpPr>
              <p:cNvPr id="785" name="Google Shape;785;p4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86" name="Google Shape;786;p4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87" name="Google Shape;787;p4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788" name="Google Shape;788;p43"/>
            <p:cNvGrpSpPr/>
            <p:nvPr/>
          </p:nvGrpSpPr>
          <p:grpSpPr>
            <a:xfrm>
              <a:off x="8428900" y="535006"/>
              <a:ext cx="457692" cy="146187"/>
              <a:chOff x="715100" y="4416700"/>
              <a:chExt cx="559800" cy="178800"/>
            </a:xfrm>
          </p:grpSpPr>
          <p:sp>
            <p:nvSpPr>
              <p:cNvPr id="789" name="Google Shape;789;p4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790" name="Google Shape;790;p4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3" name="Google Shape;793;p44"/>
          <p:cNvSpPr txBox="1"/>
          <p:nvPr>
            <p:ph idx="1" type="subTitle"/>
          </p:nvPr>
        </p:nvSpPr>
        <p:spPr>
          <a:xfrm>
            <a:off x="71496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94" name="Google Shape;794;p44"/>
          <p:cNvSpPr txBox="1"/>
          <p:nvPr>
            <p:ph idx="2" type="subTitle"/>
          </p:nvPr>
        </p:nvSpPr>
        <p:spPr>
          <a:xfrm>
            <a:off x="71496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5" name="Google Shape;795;p44"/>
          <p:cNvSpPr txBox="1"/>
          <p:nvPr>
            <p:ph idx="3" type="subTitle"/>
          </p:nvPr>
        </p:nvSpPr>
        <p:spPr>
          <a:xfrm>
            <a:off x="332009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6" name="Google Shape;796;p44"/>
          <p:cNvSpPr txBox="1"/>
          <p:nvPr>
            <p:ph idx="4" type="subTitle"/>
          </p:nvPr>
        </p:nvSpPr>
        <p:spPr>
          <a:xfrm>
            <a:off x="5925233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7" name="Google Shape;797;p44"/>
          <p:cNvSpPr txBox="1"/>
          <p:nvPr>
            <p:ph idx="5" type="subTitle"/>
          </p:nvPr>
        </p:nvSpPr>
        <p:spPr>
          <a:xfrm>
            <a:off x="332009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98" name="Google Shape;798;p44"/>
          <p:cNvSpPr txBox="1"/>
          <p:nvPr>
            <p:ph idx="6" type="subTitle"/>
          </p:nvPr>
        </p:nvSpPr>
        <p:spPr>
          <a:xfrm>
            <a:off x="5925233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799" name="Google Shape;799;p44"/>
          <p:cNvGrpSpPr/>
          <p:nvPr/>
        </p:nvGrpSpPr>
        <p:grpSpPr>
          <a:xfrm>
            <a:off x="1" y="-10"/>
            <a:ext cx="8782879" cy="4754706"/>
            <a:chOff x="1" y="-10"/>
            <a:chExt cx="8782879" cy="4754706"/>
          </a:xfrm>
        </p:grpSpPr>
        <p:sp>
          <p:nvSpPr>
            <p:cNvPr id="800" name="Google Shape;800;p44"/>
            <p:cNvSpPr/>
            <p:nvPr/>
          </p:nvSpPr>
          <p:spPr>
            <a:xfrm>
              <a:off x="1" y="-1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801" name="Google Shape;801;p44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802" name="Google Shape;802;p4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7" name="Google Shape;807;p45"/>
          <p:cNvSpPr txBox="1"/>
          <p:nvPr>
            <p:ph idx="1" type="subTitle"/>
          </p:nvPr>
        </p:nvSpPr>
        <p:spPr>
          <a:xfrm>
            <a:off x="1056298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08" name="Google Shape;808;p45"/>
          <p:cNvSpPr txBox="1"/>
          <p:nvPr>
            <p:ph idx="2" type="subTitle"/>
          </p:nvPr>
        </p:nvSpPr>
        <p:spPr>
          <a:xfrm>
            <a:off x="1056299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9" name="Google Shape;809;p45"/>
          <p:cNvSpPr txBox="1"/>
          <p:nvPr>
            <p:ph idx="3" type="subTitle"/>
          </p:nvPr>
        </p:nvSpPr>
        <p:spPr>
          <a:xfrm>
            <a:off x="4684802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0" name="Google Shape;810;p45"/>
          <p:cNvSpPr txBox="1"/>
          <p:nvPr>
            <p:ph idx="4" type="subTitle"/>
          </p:nvPr>
        </p:nvSpPr>
        <p:spPr>
          <a:xfrm>
            <a:off x="1056299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1" name="Google Shape;811;p45"/>
          <p:cNvSpPr txBox="1"/>
          <p:nvPr>
            <p:ph idx="5" type="subTitle"/>
          </p:nvPr>
        </p:nvSpPr>
        <p:spPr>
          <a:xfrm>
            <a:off x="4684802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2" name="Google Shape;812;p45"/>
          <p:cNvSpPr txBox="1"/>
          <p:nvPr>
            <p:ph idx="6" type="subTitle"/>
          </p:nvPr>
        </p:nvSpPr>
        <p:spPr>
          <a:xfrm>
            <a:off x="1056298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13" name="Google Shape;813;p45"/>
          <p:cNvSpPr txBox="1"/>
          <p:nvPr>
            <p:ph idx="7" type="subTitle"/>
          </p:nvPr>
        </p:nvSpPr>
        <p:spPr>
          <a:xfrm>
            <a:off x="4684800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14" name="Google Shape;814;p45"/>
          <p:cNvSpPr txBox="1"/>
          <p:nvPr>
            <p:ph idx="8" type="subTitle"/>
          </p:nvPr>
        </p:nvSpPr>
        <p:spPr>
          <a:xfrm>
            <a:off x="4684800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815" name="Google Shape;815;p45"/>
          <p:cNvGrpSpPr/>
          <p:nvPr/>
        </p:nvGrpSpPr>
        <p:grpSpPr>
          <a:xfrm>
            <a:off x="7" y="461906"/>
            <a:ext cx="8886586" cy="4442994"/>
            <a:chOff x="7" y="461906"/>
            <a:chExt cx="8886586" cy="4442994"/>
          </a:xfrm>
        </p:grpSpPr>
        <p:grpSp>
          <p:nvGrpSpPr>
            <p:cNvPr id="816" name="Google Shape;816;p45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817" name="Google Shape;817;p4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18" name="Google Shape;818;p4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819" name="Google Shape;819;p45"/>
            <p:cNvSpPr/>
            <p:nvPr/>
          </p:nvSpPr>
          <p:spPr>
            <a:xfrm flipH="1">
              <a:off x="7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2" name="Google Shape;822;p46"/>
          <p:cNvSpPr txBox="1"/>
          <p:nvPr>
            <p:ph idx="1" type="subTitle"/>
          </p:nvPr>
        </p:nvSpPr>
        <p:spPr>
          <a:xfrm>
            <a:off x="720039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3" name="Google Shape;823;p46"/>
          <p:cNvSpPr txBox="1"/>
          <p:nvPr>
            <p:ph idx="2" type="subTitle"/>
          </p:nvPr>
        </p:nvSpPr>
        <p:spPr>
          <a:xfrm>
            <a:off x="3306752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4" name="Google Shape;824;p46"/>
          <p:cNvSpPr txBox="1"/>
          <p:nvPr>
            <p:ph idx="3" type="subTitle"/>
          </p:nvPr>
        </p:nvSpPr>
        <p:spPr>
          <a:xfrm>
            <a:off x="5899682" y="2166249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5" name="Google Shape;825;p46"/>
          <p:cNvSpPr txBox="1"/>
          <p:nvPr>
            <p:ph idx="4" type="subTitle"/>
          </p:nvPr>
        </p:nvSpPr>
        <p:spPr>
          <a:xfrm>
            <a:off x="720039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6" name="Google Shape;826;p46"/>
          <p:cNvSpPr txBox="1"/>
          <p:nvPr>
            <p:ph idx="5" type="subTitle"/>
          </p:nvPr>
        </p:nvSpPr>
        <p:spPr>
          <a:xfrm>
            <a:off x="3306752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7" name="Google Shape;827;p46"/>
          <p:cNvSpPr txBox="1"/>
          <p:nvPr>
            <p:ph idx="6" type="subTitle"/>
          </p:nvPr>
        </p:nvSpPr>
        <p:spPr>
          <a:xfrm>
            <a:off x="5899682" y="3568813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8" name="Google Shape;828;p46"/>
          <p:cNvSpPr txBox="1"/>
          <p:nvPr>
            <p:ph idx="7" type="subTitle"/>
          </p:nvPr>
        </p:nvSpPr>
        <p:spPr>
          <a:xfrm>
            <a:off x="720039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29" name="Google Shape;829;p46"/>
          <p:cNvSpPr txBox="1"/>
          <p:nvPr>
            <p:ph idx="8" type="subTitle"/>
          </p:nvPr>
        </p:nvSpPr>
        <p:spPr>
          <a:xfrm>
            <a:off x="3306758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30" name="Google Shape;830;p46"/>
          <p:cNvSpPr txBox="1"/>
          <p:nvPr>
            <p:ph idx="9" type="subTitle"/>
          </p:nvPr>
        </p:nvSpPr>
        <p:spPr>
          <a:xfrm>
            <a:off x="5899682" y="1503538"/>
            <a:ext cx="25215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31" name="Google Shape;831;p46"/>
          <p:cNvSpPr txBox="1"/>
          <p:nvPr>
            <p:ph idx="13" type="subTitle"/>
          </p:nvPr>
        </p:nvSpPr>
        <p:spPr>
          <a:xfrm>
            <a:off x="720039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32" name="Google Shape;832;p46"/>
          <p:cNvSpPr txBox="1"/>
          <p:nvPr>
            <p:ph idx="14" type="subTitle"/>
          </p:nvPr>
        </p:nvSpPr>
        <p:spPr>
          <a:xfrm>
            <a:off x="3306752" y="2904314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33" name="Google Shape;833;p46"/>
          <p:cNvSpPr txBox="1"/>
          <p:nvPr>
            <p:ph idx="15" type="subTitle"/>
          </p:nvPr>
        </p:nvSpPr>
        <p:spPr>
          <a:xfrm>
            <a:off x="5897061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834" name="Google Shape;834;p46"/>
          <p:cNvGrpSpPr/>
          <p:nvPr/>
        </p:nvGrpSpPr>
        <p:grpSpPr>
          <a:xfrm>
            <a:off x="280882" y="388910"/>
            <a:ext cx="8863118" cy="4754590"/>
            <a:chOff x="280882" y="388910"/>
            <a:chExt cx="8863118" cy="4754590"/>
          </a:xfrm>
        </p:grpSpPr>
        <p:sp>
          <p:nvSpPr>
            <p:cNvPr id="835" name="Google Shape;835;p46"/>
            <p:cNvSpPr/>
            <p:nvPr/>
          </p:nvSpPr>
          <p:spPr>
            <a:xfrm>
              <a:off x="84239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836" name="Google Shape;836;p46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837" name="Google Shape;837;p46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38" name="Google Shape;838;p46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7"/>
          <p:cNvSpPr txBox="1"/>
          <p:nvPr>
            <p:ph hasCustomPrompt="1" type="title"/>
          </p:nvPr>
        </p:nvSpPr>
        <p:spPr>
          <a:xfrm>
            <a:off x="1564800" y="575351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41" name="Google Shape;841;p47"/>
          <p:cNvSpPr txBox="1"/>
          <p:nvPr>
            <p:ph idx="1" type="subTitle"/>
          </p:nvPr>
        </p:nvSpPr>
        <p:spPr>
          <a:xfrm>
            <a:off x="1564800" y="1422551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2" name="Google Shape;842;p47"/>
          <p:cNvSpPr txBox="1"/>
          <p:nvPr>
            <p:ph hasCustomPrompt="1" idx="2" type="title"/>
          </p:nvPr>
        </p:nvSpPr>
        <p:spPr>
          <a:xfrm>
            <a:off x="1564800" y="1948050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43" name="Google Shape;843;p47"/>
          <p:cNvSpPr txBox="1"/>
          <p:nvPr>
            <p:ph idx="3" type="subTitle"/>
          </p:nvPr>
        </p:nvSpPr>
        <p:spPr>
          <a:xfrm>
            <a:off x="1564800" y="2795250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4" name="Google Shape;844;p47"/>
          <p:cNvSpPr txBox="1"/>
          <p:nvPr>
            <p:ph hasCustomPrompt="1" idx="4" type="title"/>
          </p:nvPr>
        </p:nvSpPr>
        <p:spPr>
          <a:xfrm>
            <a:off x="1564800" y="3320749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45" name="Google Shape;845;p47"/>
          <p:cNvSpPr txBox="1"/>
          <p:nvPr>
            <p:ph idx="5" type="subTitle"/>
          </p:nvPr>
        </p:nvSpPr>
        <p:spPr>
          <a:xfrm>
            <a:off x="1564800" y="4167949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46" name="Google Shape;846;p47"/>
          <p:cNvGrpSpPr/>
          <p:nvPr/>
        </p:nvGrpSpPr>
        <p:grpSpPr>
          <a:xfrm>
            <a:off x="-542800" y="6"/>
            <a:ext cx="9686800" cy="6293594"/>
            <a:chOff x="-542800" y="6"/>
            <a:chExt cx="9686800" cy="6293594"/>
          </a:xfrm>
        </p:grpSpPr>
        <p:sp>
          <p:nvSpPr>
            <p:cNvPr id="847" name="Google Shape;847;p47"/>
            <p:cNvSpPr/>
            <p:nvPr/>
          </p:nvSpPr>
          <p:spPr>
            <a:xfrm>
              <a:off x="7458900" y="46085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848" name="Google Shape;848;p47"/>
            <p:cNvGrpSpPr/>
            <p:nvPr/>
          </p:nvGrpSpPr>
          <p:grpSpPr>
            <a:xfrm flipH="1">
              <a:off x="-1" y="6"/>
              <a:ext cx="1026022" cy="1026022"/>
              <a:chOff x="5882463" y="-266175"/>
              <a:chExt cx="1221600" cy="1221600"/>
            </a:xfrm>
          </p:grpSpPr>
          <p:sp>
            <p:nvSpPr>
              <p:cNvPr id="849" name="Google Shape;849;p47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50" name="Google Shape;850;p47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51" name="Google Shape;851;p47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52" name="Google Shape;852;p47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53" name="Google Shape;853;p47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54" name="Google Shape;854;p47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55" name="Google Shape;855;p47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856" name="Google Shape;856;p47"/>
            <p:cNvGrpSpPr/>
            <p:nvPr/>
          </p:nvGrpSpPr>
          <p:grpSpPr>
            <a:xfrm flipH="1">
              <a:off x="8074920" y="388810"/>
              <a:ext cx="707960" cy="146187"/>
              <a:chOff x="7797150" y="445600"/>
              <a:chExt cx="865900" cy="178800"/>
            </a:xfrm>
          </p:grpSpPr>
          <p:sp>
            <p:nvSpPr>
              <p:cNvPr id="857" name="Google Shape;857;p4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58" name="Google Shape;858;p4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59" name="Google Shape;859;p4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860" name="Google Shape;860;p47"/>
            <p:cNvSpPr/>
            <p:nvPr/>
          </p:nvSpPr>
          <p:spPr>
            <a:xfrm flipH="1">
              <a:off x="-542800" y="407360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8"/>
          <p:cNvSpPr txBox="1"/>
          <p:nvPr>
            <p:ph type="ctrTitle"/>
          </p:nvPr>
        </p:nvSpPr>
        <p:spPr>
          <a:xfrm>
            <a:off x="2382300" y="822588"/>
            <a:ext cx="43794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3" name="Google Shape;863;p48"/>
          <p:cNvSpPr txBox="1"/>
          <p:nvPr>
            <p:ph idx="1" type="subTitle"/>
          </p:nvPr>
        </p:nvSpPr>
        <p:spPr>
          <a:xfrm>
            <a:off x="2382300" y="1777238"/>
            <a:ext cx="4379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4" name="Google Shape;864;p48"/>
          <p:cNvSpPr txBox="1"/>
          <p:nvPr/>
        </p:nvSpPr>
        <p:spPr>
          <a:xfrm>
            <a:off x="2382300" y="3373212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865" name="Google Shape;865;p48"/>
          <p:cNvGrpSpPr/>
          <p:nvPr/>
        </p:nvGrpSpPr>
        <p:grpSpPr>
          <a:xfrm>
            <a:off x="-970075" y="-260969"/>
            <a:ext cx="10114085" cy="6434830"/>
            <a:chOff x="-970075" y="-260969"/>
            <a:chExt cx="10114085" cy="6434830"/>
          </a:xfrm>
        </p:grpSpPr>
        <p:sp>
          <p:nvSpPr>
            <p:cNvPr id="866" name="Google Shape;866;p48"/>
            <p:cNvSpPr/>
            <p:nvPr/>
          </p:nvSpPr>
          <p:spPr>
            <a:xfrm>
              <a:off x="788610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-970075" y="17292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868" name="Google Shape;868;p48"/>
            <p:cNvGrpSpPr/>
            <p:nvPr/>
          </p:nvGrpSpPr>
          <p:grpSpPr>
            <a:xfrm>
              <a:off x="1753250" y="4608506"/>
              <a:ext cx="457692" cy="146187"/>
              <a:chOff x="715100" y="4416700"/>
              <a:chExt cx="559800" cy="178800"/>
            </a:xfrm>
          </p:grpSpPr>
          <p:sp>
            <p:nvSpPr>
              <p:cNvPr id="869" name="Google Shape;869;p4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70" name="Google Shape;870;p4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871" name="Google Shape;871;p48"/>
            <p:cNvGrpSpPr/>
            <p:nvPr/>
          </p:nvGrpSpPr>
          <p:grpSpPr>
            <a:xfrm flipH="1">
              <a:off x="7089452" y="4121822"/>
              <a:ext cx="2054558" cy="2052038"/>
              <a:chOff x="2661627" y="4121822"/>
              <a:chExt cx="2054558" cy="2052038"/>
            </a:xfrm>
          </p:grpSpPr>
          <p:sp>
            <p:nvSpPr>
              <p:cNvPr id="872" name="Google Shape;872;p4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73" name="Google Shape;873;p4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74" name="Google Shape;874;p4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75" name="Google Shape;875;p4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76" name="Google Shape;876;p4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77" name="Google Shape;877;p4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78" name="Google Shape;878;p4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79" name="Google Shape;879;p4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80" name="Google Shape;880;p4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81" name="Google Shape;881;p4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82" name="Google Shape;882;p4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83" name="Google Shape;883;p4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84" name="Google Shape;884;p4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85" name="Google Shape;885;p4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86" name="Google Shape;886;p4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87" name="Google Shape;887;p4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888" name="Google Shape;888;p48"/>
            <p:cNvGrpSpPr/>
            <p:nvPr/>
          </p:nvGrpSpPr>
          <p:grpSpPr>
            <a:xfrm flipH="1">
              <a:off x="715099" y="-260969"/>
              <a:ext cx="1282527" cy="1043744"/>
              <a:chOff x="5577063" y="-266175"/>
              <a:chExt cx="1527000" cy="1242700"/>
            </a:xfrm>
          </p:grpSpPr>
          <p:sp>
            <p:nvSpPr>
              <p:cNvPr id="889" name="Google Shape;889;p4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90" name="Google Shape;890;p4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91" name="Google Shape;891;p4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92" name="Google Shape;892;p4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93" name="Google Shape;893;p4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94" name="Google Shape;894;p4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95" name="Google Shape;895;p4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96" name="Google Shape;896;p4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897" name="Google Shape;897;p48"/>
            <p:cNvGrpSpPr/>
            <p:nvPr/>
          </p:nvGrpSpPr>
          <p:grpSpPr>
            <a:xfrm>
              <a:off x="4218021" y="388710"/>
              <a:ext cx="707960" cy="146187"/>
              <a:chOff x="7797150" y="445600"/>
              <a:chExt cx="865900" cy="178800"/>
            </a:xfrm>
          </p:grpSpPr>
          <p:sp>
            <p:nvSpPr>
              <p:cNvPr id="898" name="Google Shape;898;p4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899" name="Google Shape;899;p4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00" name="Google Shape;900;p4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49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903" name="Google Shape;903;p49"/>
            <p:cNvSpPr/>
            <p:nvPr/>
          </p:nvSpPr>
          <p:spPr>
            <a:xfrm flipH="1" rot="10800000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04" name="Google Shape;904;p49"/>
            <p:cNvSpPr/>
            <p:nvPr/>
          </p:nvSpPr>
          <p:spPr>
            <a:xfrm flipH="1" rot="10800000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905" name="Google Shape;905;p49"/>
            <p:cNvGrpSpPr/>
            <p:nvPr/>
          </p:nvGrpSpPr>
          <p:grpSpPr>
            <a:xfrm flipH="1" rot="10800000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906" name="Google Shape;906;p4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07" name="Google Shape;907;p4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908" name="Google Shape;908;p49"/>
            <p:cNvGrpSpPr/>
            <p:nvPr/>
          </p:nvGrpSpPr>
          <p:grpSpPr>
            <a:xfrm flipH="1" rot="10800000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909" name="Google Shape;909;p4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10" name="Google Shape;910;p4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11" name="Google Shape;911;p4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912" name="Google Shape;912;p49"/>
            <p:cNvGrpSpPr/>
            <p:nvPr/>
          </p:nvGrpSpPr>
          <p:grpSpPr>
            <a:xfrm flipH="1" rot="10800000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913" name="Google Shape;913;p4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14" name="Google Shape;914;p4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15" name="Google Shape;915;p4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16" name="Google Shape;916;p4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17" name="Google Shape;917;p4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18" name="Google Shape;918;p4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19" name="Google Shape;919;p4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20" name="Google Shape;920;p4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21" name="Google Shape;921;p4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22" name="Google Shape;922;p4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23" name="Google Shape;923;p4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24" name="Google Shape;924;p4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25" name="Google Shape;925;p4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26" name="Google Shape;926;p4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27" name="Google Shape;927;p4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28" name="Google Shape;928;p4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929" name="Google Shape;929;p49"/>
            <p:cNvGrpSpPr/>
            <p:nvPr/>
          </p:nvGrpSpPr>
          <p:grpSpPr>
            <a:xfrm flipH="1" rot="10800000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930" name="Google Shape;930;p4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31" name="Google Shape;931;p4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32" name="Google Shape;932;p4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33" name="Google Shape;933;p4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34" name="Google Shape;934;p4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35" name="Google Shape;935;p4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36" name="Google Shape;936;p4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37" name="Google Shape;937;p4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Google Shape;939;p50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940" name="Google Shape;940;p50"/>
            <p:cNvSpPr/>
            <p:nvPr/>
          </p:nvSpPr>
          <p:spPr>
            <a:xfrm flipH="1" rot="10800000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41" name="Google Shape;941;p50"/>
            <p:cNvSpPr/>
            <p:nvPr/>
          </p:nvSpPr>
          <p:spPr>
            <a:xfrm flipH="1" rot="10800000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942" name="Google Shape;942;p50"/>
            <p:cNvGrpSpPr/>
            <p:nvPr/>
          </p:nvGrpSpPr>
          <p:grpSpPr>
            <a:xfrm flipH="1" rot="10800000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943" name="Google Shape;943;p5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44" name="Google Shape;944;p5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945" name="Google Shape;945;p50"/>
            <p:cNvGrpSpPr/>
            <p:nvPr/>
          </p:nvGrpSpPr>
          <p:grpSpPr>
            <a:xfrm flipH="1" rot="10800000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946" name="Google Shape;946;p50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47" name="Google Shape;947;p50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48" name="Google Shape;948;p50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949" name="Google Shape;949;p50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950" name="Google Shape;950;p50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51" name="Google Shape;951;p50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52" name="Google Shape;952;p50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53" name="Google Shape;953;p50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54" name="Google Shape;954;p50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55" name="Google Shape;955;p50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56" name="Google Shape;956;p50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57" name="Google Shape;957;p50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58" name="Google Shape;958;p50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59" name="Google Shape;959;p50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60" name="Google Shape;960;p50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61" name="Google Shape;961;p50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62" name="Google Shape;962;p50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63" name="Google Shape;963;p50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64" name="Google Shape;964;p50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65" name="Google Shape;965;p50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966" name="Google Shape;966;p50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967" name="Google Shape;967;p50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68" name="Google Shape;968;p50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69" name="Google Shape;969;p50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70" name="Google Shape;970;p50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71" name="Google Shape;971;p50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72" name="Google Shape;972;p50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73" name="Google Shape;973;p50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74" name="Google Shape;974;p50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52"/>
          <p:cNvSpPr txBox="1"/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80" name="Google Shape;980;p52"/>
          <p:cNvSpPr txBox="1"/>
          <p:nvPr>
            <p:ph idx="1" type="subTitle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981" name="Google Shape;981;p52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982" name="Google Shape;982;p52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83" name="Google Shape;983;p52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984" name="Google Shape;984;p52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985" name="Google Shape;985;p52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86" name="Google Shape;986;p52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987" name="Google Shape;987;p52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988" name="Google Shape;988;p5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89" name="Google Shape;989;p5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90" name="Google Shape;990;p5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991" name="Google Shape;991;p52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992" name="Google Shape;992;p52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93" name="Google Shape;993;p52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94" name="Google Shape;994;p52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95" name="Google Shape;995;p52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96" name="Google Shape;996;p52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97" name="Google Shape;997;p52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98" name="Google Shape;998;p52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99" name="Google Shape;999;p52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00" name="Google Shape;1000;p52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01" name="Google Shape;1001;p52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02" name="Google Shape;1002;p52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03" name="Google Shape;1003;p52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04" name="Google Shape;1004;p52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05" name="Google Shape;1005;p52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06" name="Google Shape;1006;p52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07" name="Google Shape;1007;p52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008" name="Google Shape;1008;p52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1009" name="Google Shape;1009;p5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10" name="Google Shape;1010;p5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11" name="Google Shape;1011;p5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12" name="Google Shape;1012;p5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13" name="Google Shape;1013;p5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14" name="Google Shape;1014;p5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15" name="Google Shape;1015;p5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16" name="Google Shape;1016;p52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0" name="Google Shape;110;p6"/>
          <p:cNvGrpSpPr/>
          <p:nvPr/>
        </p:nvGrpSpPr>
        <p:grpSpPr>
          <a:xfrm>
            <a:off x="-152399" y="461910"/>
            <a:ext cx="9003392" cy="4681581"/>
            <a:chOff x="-152399" y="461910"/>
            <a:chExt cx="9003392" cy="4681581"/>
          </a:xfrm>
        </p:grpSpPr>
        <p:grpSp>
          <p:nvGrpSpPr>
            <p:cNvPr id="111" name="Google Shape;111;p6"/>
            <p:cNvGrpSpPr/>
            <p:nvPr/>
          </p:nvGrpSpPr>
          <p:grpSpPr>
            <a:xfrm>
              <a:off x="8424007" y="461910"/>
              <a:ext cx="426986" cy="146100"/>
              <a:chOff x="280882" y="461910"/>
              <a:chExt cx="426986" cy="1461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14" name="Google Shape;114;p6"/>
            <p:cNvSpPr/>
            <p:nvPr/>
          </p:nvSpPr>
          <p:spPr>
            <a:xfrm>
              <a:off x="-152399" y="4418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3"/>
          <p:cNvSpPr txBox="1"/>
          <p:nvPr>
            <p:ph type="title"/>
          </p:nvPr>
        </p:nvSpPr>
        <p:spPr>
          <a:xfrm>
            <a:off x="2391900" y="2533651"/>
            <a:ext cx="43602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19" name="Google Shape;1019;p53"/>
          <p:cNvSpPr txBox="1"/>
          <p:nvPr>
            <p:ph hasCustomPrompt="1" idx="2" type="title"/>
          </p:nvPr>
        </p:nvSpPr>
        <p:spPr>
          <a:xfrm>
            <a:off x="4027050" y="1655549"/>
            <a:ext cx="1089900" cy="954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020" name="Google Shape;1020;p53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021" name="Google Shape;1021;p53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22" name="Google Shape;1022;p53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023" name="Google Shape;1023;p53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1024" name="Google Shape;1024;p5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026" name="Google Shape;1026;p53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1027" name="Google Shape;1027;p5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28" name="Google Shape;1028;p5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29" name="Google Shape;1029;p5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030" name="Google Shape;1030;p53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1031" name="Google Shape;1031;p5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32" name="Google Shape;1032;p5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33" name="Google Shape;1033;p5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34" name="Google Shape;1034;p5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35" name="Google Shape;1035;p5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36" name="Google Shape;1036;p5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37" name="Google Shape;1037;p5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38" name="Google Shape;1038;p5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39" name="Google Shape;1039;p5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40" name="Google Shape;1040;p5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41" name="Google Shape;1041;p5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42" name="Google Shape;1042;p5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43" name="Google Shape;1043;p5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44" name="Google Shape;1044;p5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45" name="Google Shape;1045;p5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46" name="Google Shape;1046;p5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047" name="Google Shape;1047;p53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1048" name="Google Shape;1048;p5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49" name="Google Shape;1049;p5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50" name="Google Shape;1050;p5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51" name="Google Shape;1051;p5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52" name="Google Shape;1052;p5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53" name="Google Shape;1053;p5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54" name="Google Shape;1054;p5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55" name="Google Shape;1055;p5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8" name="Google Shape;1058;p54"/>
          <p:cNvSpPr txBox="1"/>
          <p:nvPr>
            <p:ph idx="1" type="subTitle"/>
          </p:nvPr>
        </p:nvSpPr>
        <p:spPr>
          <a:xfrm>
            <a:off x="720002" y="1099401"/>
            <a:ext cx="7704000" cy="3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059" name="Google Shape;1059;p54"/>
          <p:cNvGrpSpPr/>
          <p:nvPr/>
        </p:nvGrpSpPr>
        <p:grpSpPr>
          <a:xfrm>
            <a:off x="280882" y="461910"/>
            <a:ext cx="8863118" cy="4294790"/>
            <a:chOff x="280882" y="461910"/>
            <a:chExt cx="8863118" cy="4294790"/>
          </a:xfrm>
        </p:grpSpPr>
        <p:sp>
          <p:nvSpPr>
            <p:cNvPr id="1060" name="Google Shape;1060;p54"/>
            <p:cNvSpPr/>
            <p:nvPr/>
          </p:nvSpPr>
          <p:spPr>
            <a:xfrm>
              <a:off x="8423999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061" name="Google Shape;1061;p54"/>
            <p:cNvGrpSpPr/>
            <p:nvPr/>
          </p:nvGrpSpPr>
          <p:grpSpPr>
            <a:xfrm>
              <a:off x="280882" y="461910"/>
              <a:ext cx="426986" cy="146100"/>
              <a:chOff x="280882" y="461910"/>
              <a:chExt cx="426986" cy="146100"/>
            </a:xfrm>
          </p:grpSpPr>
          <p:sp>
            <p:nvSpPr>
              <p:cNvPr id="1062" name="Google Shape;1062;p54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63" name="Google Shape;1063;p54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5"/>
          <p:cNvSpPr txBox="1"/>
          <p:nvPr>
            <p:ph idx="1" type="subTitle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66" name="Google Shape;1066;p55"/>
          <p:cNvSpPr txBox="1"/>
          <p:nvPr>
            <p:ph idx="2" type="subTitle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67" name="Google Shape;1067;p55"/>
          <p:cNvSpPr txBox="1"/>
          <p:nvPr>
            <p:ph idx="3" type="subTitle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8" name="Google Shape;1068;p55"/>
          <p:cNvSpPr txBox="1"/>
          <p:nvPr>
            <p:ph idx="4" type="subTitle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9" name="Google Shape;1069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70" name="Google Shape;1070;p55"/>
          <p:cNvGrpSpPr/>
          <p:nvPr/>
        </p:nvGrpSpPr>
        <p:grpSpPr>
          <a:xfrm>
            <a:off x="7" y="461910"/>
            <a:ext cx="8855868" cy="4294790"/>
            <a:chOff x="7" y="461910"/>
            <a:chExt cx="8855868" cy="4294790"/>
          </a:xfrm>
        </p:grpSpPr>
        <p:sp>
          <p:nvSpPr>
            <p:cNvPr id="1071" name="Google Shape;1071;p55"/>
            <p:cNvSpPr/>
            <p:nvPr/>
          </p:nvSpPr>
          <p:spPr>
            <a:xfrm flipH="1">
              <a:off x="7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072" name="Google Shape;1072;p55"/>
            <p:cNvGrpSpPr/>
            <p:nvPr/>
          </p:nvGrpSpPr>
          <p:grpSpPr>
            <a:xfrm flipH="1">
              <a:off x="8428888" y="461910"/>
              <a:ext cx="426986" cy="146100"/>
              <a:chOff x="280882" y="461910"/>
              <a:chExt cx="426986" cy="146100"/>
            </a:xfrm>
          </p:grpSpPr>
          <p:sp>
            <p:nvSpPr>
              <p:cNvPr id="1073" name="Google Shape;1073;p5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74" name="Google Shape;1074;p5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075" name="Google Shape;1075;p55"/>
            <p:cNvGrpSpPr/>
            <p:nvPr/>
          </p:nvGrpSpPr>
          <p:grpSpPr>
            <a:xfrm>
              <a:off x="7966304" y="4608506"/>
              <a:ext cx="457692" cy="146187"/>
              <a:chOff x="715100" y="4416700"/>
              <a:chExt cx="559800" cy="178800"/>
            </a:xfrm>
          </p:grpSpPr>
          <p:sp>
            <p:nvSpPr>
              <p:cNvPr id="1076" name="Google Shape;1076;p5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77" name="Google Shape;1077;p5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80" name="Google Shape;1080;p56"/>
          <p:cNvGrpSpPr/>
          <p:nvPr/>
        </p:nvGrpSpPr>
        <p:grpSpPr>
          <a:xfrm>
            <a:off x="-152399" y="461910"/>
            <a:ext cx="9003392" cy="4681581"/>
            <a:chOff x="-152399" y="461910"/>
            <a:chExt cx="9003392" cy="4681581"/>
          </a:xfrm>
        </p:grpSpPr>
        <p:grpSp>
          <p:nvGrpSpPr>
            <p:cNvPr id="1081" name="Google Shape;1081;p56"/>
            <p:cNvGrpSpPr/>
            <p:nvPr/>
          </p:nvGrpSpPr>
          <p:grpSpPr>
            <a:xfrm>
              <a:off x="8424007" y="461910"/>
              <a:ext cx="426986" cy="146100"/>
              <a:chOff x="280882" y="461910"/>
              <a:chExt cx="426986" cy="146100"/>
            </a:xfrm>
          </p:grpSpPr>
          <p:sp>
            <p:nvSpPr>
              <p:cNvPr id="1082" name="Google Shape;1082;p56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83" name="Google Shape;1083;p56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084" name="Google Shape;1084;p56"/>
            <p:cNvSpPr/>
            <p:nvPr/>
          </p:nvSpPr>
          <p:spPr>
            <a:xfrm>
              <a:off x="-152399" y="4418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7"/>
          <p:cNvSpPr txBox="1"/>
          <p:nvPr>
            <p:ph type="title"/>
          </p:nvPr>
        </p:nvSpPr>
        <p:spPr>
          <a:xfrm>
            <a:off x="720000" y="445025"/>
            <a:ext cx="38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7" name="Google Shape;1087;p57"/>
          <p:cNvSpPr txBox="1"/>
          <p:nvPr>
            <p:ph idx="1" type="body"/>
          </p:nvPr>
        </p:nvSpPr>
        <p:spPr>
          <a:xfrm>
            <a:off x="720000" y="2258975"/>
            <a:ext cx="3819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088" name="Google Shape;1088;p57"/>
          <p:cNvSpPr/>
          <p:nvPr>
            <p:ph idx="2" type="pic"/>
          </p:nvPr>
        </p:nvSpPr>
        <p:spPr>
          <a:xfrm>
            <a:off x="5254624" y="535050"/>
            <a:ext cx="3174300" cy="4073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grpSp>
        <p:nvGrpSpPr>
          <p:cNvPr id="1089" name="Google Shape;1089;p57"/>
          <p:cNvGrpSpPr/>
          <p:nvPr/>
        </p:nvGrpSpPr>
        <p:grpSpPr>
          <a:xfrm>
            <a:off x="719996" y="4608425"/>
            <a:ext cx="3819304" cy="1685100"/>
            <a:chOff x="719996" y="4608425"/>
            <a:chExt cx="3819304" cy="1685100"/>
          </a:xfrm>
        </p:grpSpPr>
        <p:grpSp>
          <p:nvGrpSpPr>
            <p:cNvPr id="1090" name="Google Shape;1090;p57"/>
            <p:cNvGrpSpPr/>
            <p:nvPr/>
          </p:nvGrpSpPr>
          <p:grpSpPr>
            <a:xfrm>
              <a:off x="719996" y="4608435"/>
              <a:ext cx="707960" cy="146187"/>
              <a:chOff x="7797150" y="445600"/>
              <a:chExt cx="865900" cy="178800"/>
            </a:xfrm>
          </p:grpSpPr>
          <p:sp>
            <p:nvSpPr>
              <p:cNvPr id="1091" name="Google Shape;1091;p5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92" name="Google Shape;1092;p5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93" name="Google Shape;1093;p5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094" name="Google Shape;1094;p57"/>
            <p:cNvSpPr/>
            <p:nvPr/>
          </p:nvSpPr>
          <p:spPr>
            <a:xfrm>
              <a:off x="2854200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097" name="Google Shape;1097;p58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098" name="Google Shape;1098;p58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99" name="Google Shape;1099;p58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100" name="Google Shape;1100;p58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101" name="Google Shape;1101;p5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02" name="Google Shape;1102;p5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103" name="Google Shape;1103;p58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104" name="Google Shape;1104;p5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05" name="Google Shape;1105;p5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06" name="Google Shape;1106;p5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107" name="Google Shape;1107;p58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1108" name="Google Shape;1108;p5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09" name="Google Shape;1109;p5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10" name="Google Shape;1110;p5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11" name="Google Shape;1111;p5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12" name="Google Shape;1112;p5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13" name="Google Shape;1113;p5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14" name="Google Shape;1114;p5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15" name="Google Shape;1115;p5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16" name="Google Shape;1116;p5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17" name="Google Shape;1117;p5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18" name="Google Shape;1118;p5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19" name="Google Shape;1119;p5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20" name="Google Shape;1120;p5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21" name="Google Shape;1121;p5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22" name="Google Shape;1122;p5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23" name="Google Shape;1123;p5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124" name="Google Shape;1124;p58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1125" name="Google Shape;1125;p5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26" name="Google Shape;1126;p5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27" name="Google Shape;1127;p5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28" name="Google Shape;1128;p5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29" name="Google Shape;1129;p5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30" name="Google Shape;1130;p5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31" name="Google Shape;1131;p5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32" name="Google Shape;1132;p5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9"/>
          <p:cNvSpPr txBox="1"/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5" name="Google Shape;1135;p59"/>
          <p:cNvSpPr txBox="1"/>
          <p:nvPr>
            <p:ph idx="1" type="subTitle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36" name="Google Shape;1136;p59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137" name="Google Shape;1137;p59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38" name="Google Shape;1138;p59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139" name="Google Shape;1139;p59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1140" name="Google Shape;1140;p5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41" name="Google Shape;1141;p5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142" name="Google Shape;1142;p59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1143" name="Google Shape;1143;p5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44" name="Google Shape;1144;p5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45" name="Google Shape;1145;p5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146" name="Google Shape;1146;p59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1147" name="Google Shape;1147;p5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48" name="Google Shape;1148;p5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49" name="Google Shape;1149;p5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50" name="Google Shape;1150;p5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51" name="Google Shape;1151;p5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52" name="Google Shape;1152;p5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53" name="Google Shape;1153;p5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54" name="Google Shape;1154;p5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55" name="Google Shape;1155;p5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56" name="Google Shape;1156;p5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57" name="Google Shape;1157;p5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58" name="Google Shape;1158;p5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59" name="Google Shape;1159;p5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60" name="Google Shape;1160;p5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61" name="Google Shape;1161;p5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62" name="Google Shape;1162;p5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163" name="Google Shape;1163;p59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1164" name="Google Shape;1164;p5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65" name="Google Shape;1165;p5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66" name="Google Shape;1166;p5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67" name="Google Shape;1167;p5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68" name="Google Shape;1168;p5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69" name="Google Shape;1169;p5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70" name="Google Shape;1170;p5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71" name="Google Shape;1171;p5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0"/>
          <p:cNvSpPr txBox="1"/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61"/>
          <p:cNvSpPr txBox="1"/>
          <p:nvPr>
            <p:ph hasCustomPrompt="1" type="title"/>
          </p:nvPr>
        </p:nvSpPr>
        <p:spPr>
          <a:xfrm>
            <a:off x="1284000" y="1840205"/>
            <a:ext cx="65760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76" name="Google Shape;1176;p61"/>
          <p:cNvSpPr txBox="1"/>
          <p:nvPr>
            <p:ph idx="1" type="subTitle"/>
          </p:nvPr>
        </p:nvSpPr>
        <p:spPr>
          <a:xfrm>
            <a:off x="1284000" y="2872195"/>
            <a:ext cx="6576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77" name="Google Shape;1177;p61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178" name="Google Shape;1178;p61"/>
            <p:cNvSpPr/>
            <p:nvPr/>
          </p:nvSpPr>
          <p:spPr>
            <a:xfrm flipH="1">
              <a:off x="788620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79" name="Google Shape;1179;p61"/>
            <p:cNvSpPr/>
            <p:nvPr/>
          </p:nvSpPr>
          <p:spPr>
            <a:xfrm flipH="1">
              <a:off x="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180" name="Google Shape;1180;p61"/>
            <p:cNvGrpSpPr/>
            <p:nvPr/>
          </p:nvGrpSpPr>
          <p:grpSpPr>
            <a:xfrm flipH="1">
              <a:off x="4343254" y="4535406"/>
              <a:ext cx="457692" cy="146187"/>
              <a:chOff x="715100" y="4416700"/>
              <a:chExt cx="559800" cy="178800"/>
            </a:xfrm>
          </p:grpSpPr>
          <p:sp>
            <p:nvSpPr>
              <p:cNvPr id="1181" name="Google Shape;1181;p61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82" name="Google Shape;1182;p61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183" name="Google Shape;1183;p61"/>
            <p:cNvGrpSpPr/>
            <p:nvPr/>
          </p:nvGrpSpPr>
          <p:grpSpPr>
            <a:xfrm flipH="1">
              <a:off x="4218120" y="535010"/>
              <a:ext cx="707960" cy="146187"/>
              <a:chOff x="7797150" y="445600"/>
              <a:chExt cx="865900" cy="178800"/>
            </a:xfrm>
          </p:grpSpPr>
          <p:sp>
            <p:nvSpPr>
              <p:cNvPr id="1184" name="Google Shape;1184;p61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85" name="Google Shape;1185;p61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86" name="Google Shape;1186;p61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187" name="Google Shape;1187;p61"/>
            <p:cNvGrpSpPr/>
            <p:nvPr/>
          </p:nvGrpSpPr>
          <p:grpSpPr>
            <a:xfrm rot="10800000">
              <a:off x="6865115" y="-773544"/>
              <a:ext cx="2054558" cy="2052038"/>
              <a:chOff x="2661627" y="4121822"/>
              <a:chExt cx="2054558" cy="2052038"/>
            </a:xfrm>
          </p:grpSpPr>
          <p:sp>
            <p:nvSpPr>
              <p:cNvPr id="1188" name="Google Shape;1188;p61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89" name="Google Shape;1189;p61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90" name="Google Shape;1190;p61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91" name="Google Shape;1191;p61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92" name="Google Shape;1192;p61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93" name="Google Shape;1193;p61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94" name="Google Shape;1194;p61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95" name="Google Shape;1195;p61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96" name="Google Shape;1196;p61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97" name="Google Shape;1197;p61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98" name="Google Shape;1198;p61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99" name="Google Shape;1199;p61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00" name="Google Shape;1200;p61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01" name="Google Shape;1201;p61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02" name="Google Shape;1202;p61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03" name="Google Shape;1203;p61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204" name="Google Shape;1204;p61"/>
            <p:cNvGrpSpPr/>
            <p:nvPr/>
          </p:nvGrpSpPr>
          <p:grpSpPr>
            <a:xfrm rot="10800000">
              <a:off x="518299" y="4103892"/>
              <a:ext cx="1282527" cy="1043744"/>
              <a:chOff x="5577063" y="-266175"/>
              <a:chExt cx="1527000" cy="1242700"/>
            </a:xfrm>
          </p:grpSpPr>
          <p:sp>
            <p:nvSpPr>
              <p:cNvPr id="1205" name="Google Shape;1205;p61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06" name="Google Shape;1206;p61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07" name="Google Shape;1207;p61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08" name="Google Shape;1208;p61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09" name="Google Shape;1209;p61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10" name="Google Shape;1210;p61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11" name="Google Shape;1211;p61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12" name="Google Shape;1212;p61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720000" y="445025"/>
            <a:ext cx="38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720000" y="2258975"/>
            <a:ext cx="3819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8" name="Google Shape;118;p7"/>
          <p:cNvSpPr/>
          <p:nvPr>
            <p:ph idx="2" type="pic"/>
          </p:nvPr>
        </p:nvSpPr>
        <p:spPr>
          <a:xfrm>
            <a:off x="5254624" y="535050"/>
            <a:ext cx="3174300" cy="4073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grpSp>
        <p:nvGrpSpPr>
          <p:cNvPr id="119" name="Google Shape;119;p7"/>
          <p:cNvGrpSpPr/>
          <p:nvPr/>
        </p:nvGrpSpPr>
        <p:grpSpPr>
          <a:xfrm>
            <a:off x="719996" y="4608425"/>
            <a:ext cx="3819304" cy="1685100"/>
            <a:chOff x="719996" y="4608425"/>
            <a:chExt cx="3819304" cy="1685100"/>
          </a:xfrm>
        </p:grpSpPr>
        <p:grpSp>
          <p:nvGrpSpPr>
            <p:cNvPr id="120" name="Google Shape;120;p7"/>
            <p:cNvGrpSpPr/>
            <p:nvPr/>
          </p:nvGrpSpPr>
          <p:grpSpPr>
            <a:xfrm>
              <a:off x="719996" y="4608435"/>
              <a:ext cx="707960" cy="146187"/>
              <a:chOff x="7797150" y="445600"/>
              <a:chExt cx="865900" cy="178800"/>
            </a:xfrm>
          </p:grpSpPr>
          <p:sp>
            <p:nvSpPr>
              <p:cNvPr id="121" name="Google Shape;121;p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24" name="Google Shape;124;p7"/>
            <p:cNvSpPr/>
            <p:nvPr/>
          </p:nvSpPr>
          <p:spPr>
            <a:xfrm>
              <a:off x="2854200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6" name="Google Shape;1216;p63"/>
          <p:cNvSpPr txBox="1"/>
          <p:nvPr>
            <p:ph hasCustomPrompt="1" idx="2" type="title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7" name="Google Shape;1217;p63"/>
          <p:cNvSpPr txBox="1"/>
          <p:nvPr>
            <p:ph hasCustomPrompt="1" idx="3" type="title"/>
          </p:nvPr>
        </p:nvSpPr>
        <p:spPr>
          <a:xfrm>
            <a:off x="1584389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8" name="Google Shape;1218;p63"/>
          <p:cNvSpPr txBox="1"/>
          <p:nvPr>
            <p:ph hasCustomPrompt="1" idx="4" type="title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9" name="Google Shape;1219;p63"/>
          <p:cNvSpPr txBox="1"/>
          <p:nvPr>
            <p:ph hasCustomPrompt="1" idx="5" type="title"/>
          </p:nvPr>
        </p:nvSpPr>
        <p:spPr>
          <a:xfrm>
            <a:off x="4167887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0" name="Google Shape;1220;p63"/>
          <p:cNvSpPr txBox="1"/>
          <p:nvPr>
            <p:ph hasCustomPrompt="1" idx="6" type="title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1" name="Google Shape;1221;p63"/>
          <p:cNvSpPr txBox="1"/>
          <p:nvPr>
            <p:ph hasCustomPrompt="1" idx="7" type="title"/>
          </p:nvPr>
        </p:nvSpPr>
        <p:spPr>
          <a:xfrm>
            <a:off x="6751411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2" name="Google Shape;1222;p63"/>
          <p:cNvSpPr txBox="1"/>
          <p:nvPr>
            <p:ph idx="1" type="subTitle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23" name="Google Shape;1223;p63"/>
          <p:cNvSpPr txBox="1"/>
          <p:nvPr>
            <p:ph idx="8" type="subTitle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24" name="Google Shape;1224;p63"/>
          <p:cNvSpPr txBox="1"/>
          <p:nvPr>
            <p:ph idx="9" type="subTitle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25" name="Google Shape;1225;p63"/>
          <p:cNvSpPr txBox="1"/>
          <p:nvPr>
            <p:ph idx="13" type="subTitle"/>
          </p:nvPr>
        </p:nvSpPr>
        <p:spPr>
          <a:xfrm>
            <a:off x="719939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26" name="Google Shape;1226;p63"/>
          <p:cNvSpPr txBox="1"/>
          <p:nvPr>
            <p:ph idx="14" type="subTitle"/>
          </p:nvPr>
        </p:nvSpPr>
        <p:spPr>
          <a:xfrm>
            <a:off x="3303437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27" name="Google Shape;1227;p63"/>
          <p:cNvSpPr txBox="1"/>
          <p:nvPr>
            <p:ph idx="15" type="subTitle"/>
          </p:nvPr>
        </p:nvSpPr>
        <p:spPr>
          <a:xfrm>
            <a:off x="5886961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28" name="Google Shape;1228;p63"/>
          <p:cNvGrpSpPr/>
          <p:nvPr/>
        </p:nvGrpSpPr>
        <p:grpSpPr>
          <a:xfrm>
            <a:off x="1" y="461906"/>
            <a:ext cx="8886592" cy="4508834"/>
            <a:chOff x="1" y="461906"/>
            <a:chExt cx="8886592" cy="4508834"/>
          </a:xfrm>
        </p:grpSpPr>
        <p:sp>
          <p:nvSpPr>
            <p:cNvPr id="1229" name="Google Shape;1229;p63"/>
            <p:cNvSpPr/>
            <p:nvPr/>
          </p:nvSpPr>
          <p:spPr>
            <a:xfrm>
              <a:off x="1" y="424624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230" name="Google Shape;1230;p63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1231" name="Google Shape;1231;p6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32" name="Google Shape;1232;p6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33" name="Google Shape;1233;p6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234" name="Google Shape;1234;p63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1235" name="Google Shape;1235;p6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36" name="Google Shape;1236;p6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39" name="Google Shape;1239;p64"/>
          <p:cNvGrpSpPr/>
          <p:nvPr/>
        </p:nvGrpSpPr>
        <p:grpSpPr>
          <a:xfrm>
            <a:off x="262275" y="461906"/>
            <a:ext cx="8886625" cy="4681594"/>
            <a:chOff x="262275" y="461906"/>
            <a:chExt cx="8886625" cy="4681594"/>
          </a:xfrm>
        </p:grpSpPr>
        <p:grpSp>
          <p:nvGrpSpPr>
            <p:cNvPr id="1240" name="Google Shape;1240;p64"/>
            <p:cNvGrpSpPr/>
            <p:nvPr/>
          </p:nvGrpSpPr>
          <p:grpSpPr>
            <a:xfrm>
              <a:off x="262275" y="461906"/>
              <a:ext cx="457692" cy="146187"/>
              <a:chOff x="715100" y="4416700"/>
              <a:chExt cx="559800" cy="178800"/>
            </a:xfrm>
          </p:grpSpPr>
          <p:sp>
            <p:nvSpPr>
              <p:cNvPr id="1241" name="Google Shape;1241;p6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42" name="Google Shape;1242;p6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243" name="Google Shape;1243;p64"/>
            <p:cNvSpPr/>
            <p:nvPr/>
          </p:nvSpPr>
          <p:spPr>
            <a:xfrm>
              <a:off x="84288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46" name="Google Shape;1246;p65"/>
          <p:cNvGrpSpPr/>
          <p:nvPr/>
        </p:nvGrpSpPr>
        <p:grpSpPr>
          <a:xfrm>
            <a:off x="280882" y="388910"/>
            <a:ext cx="8868018" cy="4515990"/>
            <a:chOff x="280882" y="388910"/>
            <a:chExt cx="8868018" cy="4515990"/>
          </a:xfrm>
        </p:grpSpPr>
        <p:grpSp>
          <p:nvGrpSpPr>
            <p:cNvPr id="1247" name="Google Shape;1247;p65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1248" name="Google Shape;1248;p6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49" name="Google Shape;1249;p6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250" name="Google Shape;1250;p65"/>
            <p:cNvSpPr/>
            <p:nvPr/>
          </p:nvSpPr>
          <p:spPr>
            <a:xfrm>
              <a:off x="8428899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66"/>
          <p:cNvSpPr txBox="1"/>
          <p:nvPr>
            <p:ph idx="1" type="subTitle"/>
          </p:nvPr>
        </p:nvSpPr>
        <p:spPr>
          <a:xfrm>
            <a:off x="715100" y="2158950"/>
            <a:ext cx="38088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253" name="Google Shape;1253;p66"/>
          <p:cNvSpPr txBox="1"/>
          <p:nvPr>
            <p:ph type="title"/>
          </p:nvPr>
        </p:nvSpPr>
        <p:spPr>
          <a:xfrm>
            <a:off x="715100" y="448050"/>
            <a:ext cx="3808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4" name="Google Shape;1254;p66"/>
          <p:cNvGrpSpPr/>
          <p:nvPr/>
        </p:nvGrpSpPr>
        <p:grpSpPr>
          <a:xfrm>
            <a:off x="1044988" y="4608425"/>
            <a:ext cx="3149030" cy="1685100"/>
            <a:chOff x="1044988" y="4608425"/>
            <a:chExt cx="3149030" cy="1685100"/>
          </a:xfrm>
        </p:grpSpPr>
        <p:grpSp>
          <p:nvGrpSpPr>
            <p:cNvPr id="1255" name="Google Shape;1255;p66"/>
            <p:cNvGrpSpPr/>
            <p:nvPr/>
          </p:nvGrpSpPr>
          <p:grpSpPr>
            <a:xfrm>
              <a:off x="3486058" y="4608435"/>
              <a:ext cx="707960" cy="146187"/>
              <a:chOff x="7797150" y="445600"/>
              <a:chExt cx="865900" cy="178800"/>
            </a:xfrm>
          </p:grpSpPr>
          <p:sp>
            <p:nvSpPr>
              <p:cNvPr id="1256" name="Google Shape;1256;p66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57" name="Google Shape;1257;p66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58" name="Google Shape;1258;p66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259" name="Google Shape;1259;p66"/>
            <p:cNvSpPr/>
            <p:nvPr/>
          </p:nvSpPr>
          <p:spPr>
            <a:xfrm>
              <a:off x="1044988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7"/>
          <p:cNvSpPr txBox="1"/>
          <p:nvPr>
            <p:ph type="title"/>
          </p:nvPr>
        </p:nvSpPr>
        <p:spPr>
          <a:xfrm>
            <a:off x="721389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2" name="Google Shape;1262;p67"/>
          <p:cNvSpPr txBox="1"/>
          <p:nvPr>
            <p:ph idx="1" type="body"/>
          </p:nvPr>
        </p:nvSpPr>
        <p:spPr>
          <a:xfrm>
            <a:off x="714113" y="1248250"/>
            <a:ext cx="77088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5" name="Google Shape;1265;p68"/>
          <p:cNvSpPr txBox="1"/>
          <p:nvPr>
            <p:ph idx="1" type="body"/>
          </p:nvPr>
        </p:nvSpPr>
        <p:spPr>
          <a:xfrm>
            <a:off x="715100" y="1558275"/>
            <a:ext cx="35589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sp>
        <p:nvSpPr>
          <p:cNvPr id="1266" name="Google Shape;1266;p68"/>
          <p:cNvSpPr txBox="1"/>
          <p:nvPr>
            <p:ph idx="2" type="body"/>
          </p:nvPr>
        </p:nvSpPr>
        <p:spPr>
          <a:xfrm>
            <a:off x="4871800" y="1554471"/>
            <a:ext cx="35571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grpSp>
        <p:nvGrpSpPr>
          <p:cNvPr id="1267" name="Google Shape;1267;p68"/>
          <p:cNvGrpSpPr/>
          <p:nvPr/>
        </p:nvGrpSpPr>
        <p:grpSpPr>
          <a:xfrm>
            <a:off x="1" y="535006"/>
            <a:ext cx="8886592" cy="4219691"/>
            <a:chOff x="1" y="535006"/>
            <a:chExt cx="8886592" cy="4219691"/>
          </a:xfrm>
        </p:grpSpPr>
        <p:sp>
          <p:nvSpPr>
            <p:cNvPr id="1268" name="Google Shape;1268;p68"/>
            <p:cNvSpPr/>
            <p:nvPr/>
          </p:nvSpPr>
          <p:spPr>
            <a:xfrm>
              <a:off x="1" y="3883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269" name="Google Shape;1269;p68"/>
            <p:cNvGrpSpPr/>
            <p:nvPr/>
          </p:nvGrpSpPr>
          <p:grpSpPr>
            <a:xfrm>
              <a:off x="7720945" y="4608510"/>
              <a:ext cx="707960" cy="146187"/>
              <a:chOff x="7797150" y="445600"/>
              <a:chExt cx="865900" cy="178800"/>
            </a:xfrm>
          </p:grpSpPr>
          <p:sp>
            <p:nvSpPr>
              <p:cNvPr id="1270" name="Google Shape;1270;p6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71" name="Google Shape;1271;p6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72" name="Google Shape;1272;p6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273" name="Google Shape;1273;p68"/>
            <p:cNvGrpSpPr/>
            <p:nvPr/>
          </p:nvGrpSpPr>
          <p:grpSpPr>
            <a:xfrm>
              <a:off x="8428900" y="535006"/>
              <a:ext cx="457692" cy="146187"/>
              <a:chOff x="715100" y="4416700"/>
              <a:chExt cx="559800" cy="178800"/>
            </a:xfrm>
          </p:grpSpPr>
          <p:sp>
            <p:nvSpPr>
              <p:cNvPr id="1274" name="Google Shape;1274;p6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75" name="Google Shape;1275;p6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8" name="Google Shape;1278;p69"/>
          <p:cNvSpPr txBox="1"/>
          <p:nvPr>
            <p:ph idx="1" type="subTitle"/>
          </p:nvPr>
        </p:nvSpPr>
        <p:spPr>
          <a:xfrm>
            <a:off x="71496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79" name="Google Shape;1279;p69"/>
          <p:cNvSpPr txBox="1"/>
          <p:nvPr>
            <p:ph idx="2" type="subTitle"/>
          </p:nvPr>
        </p:nvSpPr>
        <p:spPr>
          <a:xfrm>
            <a:off x="71496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0" name="Google Shape;1280;p69"/>
          <p:cNvSpPr txBox="1"/>
          <p:nvPr>
            <p:ph idx="3" type="subTitle"/>
          </p:nvPr>
        </p:nvSpPr>
        <p:spPr>
          <a:xfrm>
            <a:off x="332009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1" name="Google Shape;1281;p69"/>
          <p:cNvSpPr txBox="1"/>
          <p:nvPr>
            <p:ph idx="4" type="subTitle"/>
          </p:nvPr>
        </p:nvSpPr>
        <p:spPr>
          <a:xfrm>
            <a:off x="5925233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2" name="Google Shape;1282;p69"/>
          <p:cNvSpPr txBox="1"/>
          <p:nvPr>
            <p:ph idx="5" type="subTitle"/>
          </p:nvPr>
        </p:nvSpPr>
        <p:spPr>
          <a:xfrm>
            <a:off x="332009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3" name="Google Shape;1283;p69"/>
          <p:cNvSpPr txBox="1"/>
          <p:nvPr>
            <p:ph idx="6" type="subTitle"/>
          </p:nvPr>
        </p:nvSpPr>
        <p:spPr>
          <a:xfrm>
            <a:off x="5925233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84" name="Google Shape;1284;p69"/>
          <p:cNvGrpSpPr/>
          <p:nvPr/>
        </p:nvGrpSpPr>
        <p:grpSpPr>
          <a:xfrm>
            <a:off x="1" y="-10"/>
            <a:ext cx="8782879" cy="4754706"/>
            <a:chOff x="1" y="-10"/>
            <a:chExt cx="8782879" cy="4754706"/>
          </a:xfrm>
        </p:grpSpPr>
        <p:sp>
          <p:nvSpPr>
            <p:cNvPr id="1285" name="Google Shape;1285;p69"/>
            <p:cNvSpPr/>
            <p:nvPr/>
          </p:nvSpPr>
          <p:spPr>
            <a:xfrm>
              <a:off x="1" y="-1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286" name="Google Shape;1286;p69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1287" name="Google Shape;1287;p6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88" name="Google Shape;1288;p6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89" name="Google Shape;1289;p6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2" name="Google Shape;1292;p70"/>
          <p:cNvSpPr txBox="1"/>
          <p:nvPr>
            <p:ph idx="1" type="subTitle"/>
          </p:nvPr>
        </p:nvSpPr>
        <p:spPr>
          <a:xfrm>
            <a:off x="1056298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3" name="Google Shape;1293;p70"/>
          <p:cNvSpPr txBox="1"/>
          <p:nvPr>
            <p:ph idx="2" type="subTitle"/>
          </p:nvPr>
        </p:nvSpPr>
        <p:spPr>
          <a:xfrm>
            <a:off x="1056299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4" name="Google Shape;1294;p70"/>
          <p:cNvSpPr txBox="1"/>
          <p:nvPr>
            <p:ph idx="3" type="subTitle"/>
          </p:nvPr>
        </p:nvSpPr>
        <p:spPr>
          <a:xfrm>
            <a:off x="4684802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5" name="Google Shape;1295;p70"/>
          <p:cNvSpPr txBox="1"/>
          <p:nvPr>
            <p:ph idx="4" type="subTitle"/>
          </p:nvPr>
        </p:nvSpPr>
        <p:spPr>
          <a:xfrm>
            <a:off x="1056299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6" name="Google Shape;1296;p70"/>
          <p:cNvSpPr txBox="1"/>
          <p:nvPr>
            <p:ph idx="5" type="subTitle"/>
          </p:nvPr>
        </p:nvSpPr>
        <p:spPr>
          <a:xfrm>
            <a:off x="4684802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7" name="Google Shape;1297;p70"/>
          <p:cNvSpPr txBox="1"/>
          <p:nvPr>
            <p:ph idx="6" type="subTitle"/>
          </p:nvPr>
        </p:nvSpPr>
        <p:spPr>
          <a:xfrm>
            <a:off x="1056298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8" name="Google Shape;1298;p70"/>
          <p:cNvSpPr txBox="1"/>
          <p:nvPr>
            <p:ph idx="7" type="subTitle"/>
          </p:nvPr>
        </p:nvSpPr>
        <p:spPr>
          <a:xfrm>
            <a:off x="4684800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9" name="Google Shape;1299;p70"/>
          <p:cNvSpPr txBox="1"/>
          <p:nvPr>
            <p:ph idx="8" type="subTitle"/>
          </p:nvPr>
        </p:nvSpPr>
        <p:spPr>
          <a:xfrm>
            <a:off x="4684800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00" name="Google Shape;1300;p70"/>
          <p:cNvGrpSpPr/>
          <p:nvPr/>
        </p:nvGrpSpPr>
        <p:grpSpPr>
          <a:xfrm>
            <a:off x="7" y="461906"/>
            <a:ext cx="8886586" cy="4442994"/>
            <a:chOff x="7" y="461906"/>
            <a:chExt cx="8886586" cy="4442994"/>
          </a:xfrm>
        </p:grpSpPr>
        <p:grpSp>
          <p:nvGrpSpPr>
            <p:cNvPr id="1301" name="Google Shape;1301;p70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1302" name="Google Shape;1302;p7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03" name="Google Shape;1303;p7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304" name="Google Shape;1304;p70"/>
            <p:cNvSpPr/>
            <p:nvPr/>
          </p:nvSpPr>
          <p:spPr>
            <a:xfrm flipH="1">
              <a:off x="7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7" name="Google Shape;1307;p71"/>
          <p:cNvSpPr txBox="1"/>
          <p:nvPr>
            <p:ph idx="1" type="subTitle"/>
          </p:nvPr>
        </p:nvSpPr>
        <p:spPr>
          <a:xfrm>
            <a:off x="720039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8" name="Google Shape;1308;p71"/>
          <p:cNvSpPr txBox="1"/>
          <p:nvPr>
            <p:ph idx="2" type="subTitle"/>
          </p:nvPr>
        </p:nvSpPr>
        <p:spPr>
          <a:xfrm>
            <a:off x="3306752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9" name="Google Shape;1309;p71"/>
          <p:cNvSpPr txBox="1"/>
          <p:nvPr>
            <p:ph idx="3" type="subTitle"/>
          </p:nvPr>
        </p:nvSpPr>
        <p:spPr>
          <a:xfrm>
            <a:off x="5899682" y="2166249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0" name="Google Shape;1310;p71"/>
          <p:cNvSpPr txBox="1"/>
          <p:nvPr>
            <p:ph idx="4" type="subTitle"/>
          </p:nvPr>
        </p:nvSpPr>
        <p:spPr>
          <a:xfrm>
            <a:off x="720039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1" name="Google Shape;1311;p71"/>
          <p:cNvSpPr txBox="1"/>
          <p:nvPr>
            <p:ph idx="5" type="subTitle"/>
          </p:nvPr>
        </p:nvSpPr>
        <p:spPr>
          <a:xfrm>
            <a:off x="3306752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2" name="Google Shape;1312;p71"/>
          <p:cNvSpPr txBox="1"/>
          <p:nvPr>
            <p:ph idx="6" type="subTitle"/>
          </p:nvPr>
        </p:nvSpPr>
        <p:spPr>
          <a:xfrm>
            <a:off x="5899682" y="3568813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3" name="Google Shape;1313;p71"/>
          <p:cNvSpPr txBox="1"/>
          <p:nvPr>
            <p:ph idx="7" type="subTitle"/>
          </p:nvPr>
        </p:nvSpPr>
        <p:spPr>
          <a:xfrm>
            <a:off x="720039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4" name="Google Shape;1314;p71"/>
          <p:cNvSpPr txBox="1"/>
          <p:nvPr>
            <p:ph idx="8" type="subTitle"/>
          </p:nvPr>
        </p:nvSpPr>
        <p:spPr>
          <a:xfrm>
            <a:off x="3306758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5" name="Google Shape;1315;p71"/>
          <p:cNvSpPr txBox="1"/>
          <p:nvPr>
            <p:ph idx="9" type="subTitle"/>
          </p:nvPr>
        </p:nvSpPr>
        <p:spPr>
          <a:xfrm>
            <a:off x="5899682" y="1503538"/>
            <a:ext cx="25215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6" name="Google Shape;1316;p71"/>
          <p:cNvSpPr txBox="1"/>
          <p:nvPr>
            <p:ph idx="13" type="subTitle"/>
          </p:nvPr>
        </p:nvSpPr>
        <p:spPr>
          <a:xfrm>
            <a:off x="720039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7" name="Google Shape;1317;p71"/>
          <p:cNvSpPr txBox="1"/>
          <p:nvPr>
            <p:ph idx="14" type="subTitle"/>
          </p:nvPr>
        </p:nvSpPr>
        <p:spPr>
          <a:xfrm>
            <a:off x="3306752" y="2904314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8" name="Google Shape;1318;p71"/>
          <p:cNvSpPr txBox="1"/>
          <p:nvPr>
            <p:ph idx="15" type="subTitle"/>
          </p:nvPr>
        </p:nvSpPr>
        <p:spPr>
          <a:xfrm>
            <a:off x="5897061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19" name="Google Shape;1319;p71"/>
          <p:cNvGrpSpPr/>
          <p:nvPr/>
        </p:nvGrpSpPr>
        <p:grpSpPr>
          <a:xfrm>
            <a:off x="280882" y="388910"/>
            <a:ext cx="8863118" cy="4754590"/>
            <a:chOff x="280882" y="388910"/>
            <a:chExt cx="8863118" cy="4754590"/>
          </a:xfrm>
        </p:grpSpPr>
        <p:sp>
          <p:nvSpPr>
            <p:cNvPr id="1320" name="Google Shape;1320;p71"/>
            <p:cNvSpPr/>
            <p:nvPr/>
          </p:nvSpPr>
          <p:spPr>
            <a:xfrm>
              <a:off x="84239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321" name="Google Shape;1321;p71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1322" name="Google Shape;1322;p71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23" name="Google Shape;1323;p71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72"/>
          <p:cNvSpPr txBox="1"/>
          <p:nvPr>
            <p:ph hasCustomPrompt="1" type="title"/>
          </p:nvPr>
        </p:nvSpPr>
        <p:spPr>
          <a:xfrm>
            <a:off x="1564800" y="575351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26" name="Google Shape;1326;p72"/>
          <p:cNvSpPr txBox="1"/>
          <p:nvPr>
            <p:ph idx="1" type="subTitle"/>
          </p:nvPr>
        </p:nvSpPr>
        <p:spPr>
          <a:xfrm>
            <a:off x="1564800" y="1422551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7" name="Google Shape;1327;p72"/>
          <p:cNvSpPr txBox="1"/>
          <p:nvPr>
            <p:ph hasCustomPrompt="1" idx="2" type="title"/>
          </p:nvPr>
        </p:nvSpPr>
        <p:spPr>
          <a:xfrm>
            <a:off x="1564800" y="1948050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28" name="Google Shape;1328;p72"/>
          <p:cNvSpPr txBox="1"/>
          <p:nvPr>
            <p:ph idx="3" type="subTitle"/>
          </p:nvPr>
        </p:nvSpPr>
        <p:spPr>
          <a:xfrm>
            <a:off x="1564800" y="2795250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9" name="Google Shape;1329;p72"/>
          <p:cNvSpPr txBox="1"/>
          <p:nvPr>
            <p:ph hasCustomPrompt="1" idx="4" type="title"/>
          </p:nvPr>
        </p:nvSpPr>
        <p:spPr>
          <a:xfrm>
            <a:off x="1564800" y="3320749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0" name="Google Shape;1330;p72"/>
          <p:cNvSpPr txBox="1"/>
          <p:nvPr>
            <p:ph idx="5" type="subTitle"/>
          </p:nvPr>
        </p:nvSpPr>
        <p:spPr>
          <a:xfrm>
            <a:off x="1564800" y="4167949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331" name="Google Shape;1331;p72"/>
          <p:cNvGrpSpPr/>
          <p:nvPr/>
        </p:nvGrpSpPr>
        <p:grpSpPr>
          <a:xfrm>
            <a:off x="-542800" y="6"/>
            <a:ext cx="9686800" cy="6293594"/>
            <a:chOff x="-542800" y="6"/>
            <a:chExt cx="9686800" cy="6293594"/>
          </a:xfrm>
        </p:grpSpPr>
        <p:sp>
          <p:nvSpPr>
            <p:cNvPr id="1332" name="Google Shape;1332;p72"/>
            <p:cNvSpPr/>
            <p:nvPr/>
          </p:nvSpPr>
          <p:spPr>
            <a:xfrm>
              <a:off x="7458900" y="46085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333" name="Google Shape;1333;p72"/>
            <p:cNvGrpSpPr/>
            <p:nvPr/>
          </p:nvGrpSpPr>
          <p:grpSpPr>
            <a:xfrm flipH="1">
              <a:off x="-1" y="6"/>
              <a:ext cx="1026022" cy="1026022"/>
              <a:chOff x="5882463" y="-266175"/>
              <a:chExt cx="1221600" cy="1221600"/>
            </a:xfrm>
          </p:grpSpPr>
          <p:sp>
            <p:nvSpPr>
              <p:cNvPr id="1334" name="Google Shape;1334;p7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35" name="Google Shape;1335;p7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36" name="Google Shape;1336;p7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37" name="Google Shape;1337;p7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38" name="Google Shape;1338;p7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39" name="Google Shape;1339;p7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40" name="Google Shape;1340;p7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41" name="Google Shape;1341;p72"/>
            <p:cNvGrpSpPr/>
            <p:nvPr/>
          </p:nvGrpSpPr>
          <p:grpSpPr>
            <a:xfrm flipH="1">
              <a:off x="8074920" y="388810"/>
              <a:ext cx="707960" cy="146187"/>
              <a:chOff x="7797150" y="445600"/>
              <a:chExt cx="865900" cy="178800"/>
            </a:xfrm>
          </p:grpSpPr>
          <p:sp>
            <p:nvSpPr>
              <p:cNvPr id="1342" name="Google Shape;1342;p7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43" name="Google Shape;1343;p7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44" name="Google Shape;1344;p7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345" name="Google Shape;1345;p72"/>
            <p:cNvSpPr/>
            <p:nvPr/>
          </p:nvSpPr>
          <p:spPr>
            <a:xfrm flipH="1">
              <a:off x="-542800" y="407360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27" name="Google Shape;127;p8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30" name="Google Shape;130;p8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3" name="Google Shape;133;p8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7" name="Google Shape;137;p8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4" name="Google Shape;154;p8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155" name="Google Shape;155;p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73"/>
          <p:cNvSpPr txBox="1"/>
          <p:nvPr>
            <p:ph type="ctrTitle"/>
          </p:nvPr>
        </p:nvSpPr>
        <p:spPr>
          <a:xfrm>
            <a:off x="2382300" y="822588"/>
            <a:ext cx="43794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8" name="Google Shape;1348;p73"/>
          <p:cNvSpPr txBox="1"/>
          <p:nvPr>
            <p:ph idx="1" type="subTitle"/>
          </p:nvPr>
        </p:nvSpPr>
        <p:spPr>
          <a:xfrm>
            <a:off x="2382300" y="1777238"/>
            <a:ext cx="4379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9" name="Google Shape;1349;p73"/>
          <p:cNvSpPr txBox="1"/>
          <p:nvPr/>
        </p:nvSpPr>
        <p:spPr>
          <a:xfrm>
            <a:off x="2382300" y="3373212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350" name="Google Shape;1350;p73"/>
          <p:cNvGrpSpPr/>
          <p:nvPr/>
        </p:nvGrpSpPr>
        <p:grpSpPr>
          <a:xfrm>
            <a:off x="-970075" y="-260969"/>
            <a:ext cx="10114085" cy="6434830"/>
            <a:chOff x="-970075" y="-260969"/>
            <a:chExt cx="10114085" cy="6434830"/>
          </a:xfrm>
        </p:grpSpPr>
        <p:sp>
          <p:nvSpPr>
            <p:cNvPr id="1351" name="Google Shape;1351;p73"/>
            <p:cNvSpPr/>
            <p:nvPr/>
          </p:nvSpPr>
          <p:spPr>
            <a:xfrm>
              <a:off x="788610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52" name="Google Shape;1352;p73"/>
            <p:cNvSpPr/>
            <p:nvPr/>
          </p:nvSpPr>
          <p:spPr>
            <a:xfrm>
              <a:off x="-970075" y="17292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353" name="Google Shape;1353;p73"/>
            <p:cNvGrpSpPr/>
            <p:nvPr/>
          </p:nvGrpSpPr>
          <p:grpSpPr>
            <a:xfrm>
              <a:off x="1753250" y="4608506"/>
              <a:ext cx="457692" cy="146187"/>
              <a:chOff x="715100" y="4416700"/>
              <a:chExt cx="559800" cy="178800"/>
            </a:xfrm>
          </p:grpSpPr>
          <p:sp>
            <p:nvSpPr>
              <p:cNvPr id="1354" name="Google Shape;1354;p7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55" name="Google Shape;1355;p7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56" name="Google Shape;1356;p73"/>
            <p:cNvGrpSpPr/>
            <p:nvPr/>
          </p:nvGrpSpPr>
          <p:grpSpPr>
            <a:xfrm flipH="1">
              <a:off x="7089452" y="4121822"/>
              <a:ext cx="2054558" cy="2052038"/>
              <a:chOff x="2661627" y="4121822"/>
              <a:chExt cx="2054558" cy="2052038"/>
            </a:xfrm>
          </p:grpSpPr>
          <p:sp>
            <p:nvSpPr>
              <p:cNvPr id="1357" name="Google Shape;1357;p7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58" name="Google Shape;1358;p7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59" name="Google Shape;1359;p7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0" name="Google Shape;1360;p7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1" name="Google Shape;1361;p7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2" name="Google Shape;1362;p7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3" name="Google Shape;1363;p7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4" name="Google Shape;1364;p7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5" name="Google Shape;1365;p7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6" name="Google Shape;1366;p7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7" name="Google Shape;1367;p7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8" name="Google Shape;1368;p7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9" name="Google Shape;1369;p7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70" name="Google Shape;1370;p7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71" name="Google Shape;1371;p7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72" name="Google Shape;1372;p7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73" name="Google Shape;1373;p73"/>
            <p:cNvGrpSpPr/>
            <p:nvPr/>
          </p:nvGrpSpPr>
          <p:grpSpPr>
            <a:xfrm flipH="1">
              <a:off x="715099" y="-260969"/>
              <a:ext cx="1282527" cy="1043744"/>
              <a:chOff x="5577063" y="-266175"/>
              <a:chExt cx="1527000" cy="1242700"/>
            </a:xfrm>
          </p:grpSpPr>
          <p:sp>
            <p:nvSpPr>
              <p:cNvPr id="1374" name="Google Shape;1374;p7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75" name="Google Shape;1375;p7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76" name="Google Shape;1376;p7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77" name="Google Shape;1377;p7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78" name="Google Shape;1378;p7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79" name="Google Shape;1379;p7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80" name="Google Shape;1380;p7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81" name="Google Shape;1381;p7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82" name="Google Shape;1382;p73"/>
            <p:cNvGrpSpPr/>
            <p:nvPr/>
          </p:nvGrpSpPr>
          <p:grpSpPr>
            <a:xfrm>
              <a:off x="4218021" y="388710"/>
              <a:ext cx="707960" cy="146187"/>
              <a:chOff x="7797150" y="445600"/>
              <a:chExt cx="865900" cy="178800"/>
            </a:xfrm>
          </p:grpSpPr>
          <p:sp>
            <p:nvSpPr>
              <p:cNvPr id="1383" name="Google Shape;1383;p7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84" name="Google Shape;1384;p7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85" name="Google Shape;1385;p7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" name="Google Shape;1387;p74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1388" name="Google Shape;1388;p74"/>
            <p:cNvSpPr/>
            <p:nvPr/>
          </p:nvSpPr>
          <p:spPr>
            <a:xfrm flipH="1" rot="10800000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89" name="Google Shape;1389;p74"/>
            <p:cNvSpPr/>
            <p:nvPr/>
          </p:nvSpPr>
          <p:spPr>
            <a:xfrm flipH="1" rot="10800000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390" name="Google Shape;1390;p74"/>
            <p:cNvGrpSpPr/>
            <p:nvPr/>
          </p:nvGrpSpPr>
          <p:grpSpPr>
            <a:xfrm flipH="1" rot="10800000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1391" name="Google Shape;1391;p7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92" name="Google Shape;1392;p7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93" name="Google Shape;1393;p74"/>
            <p:cNvGrpSpPr/>
            <p:nvPr/>
          </p:nvGrpSpPr>
          <p:grpSpPr>
            <a:xfrm flipH="1" rot="10800000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1394" name="Google Shape;1394;p7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95" name="Google Shape;1395;p7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96" name="Google Shape;1396;p7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97" name="Google Shape;1397;p74"/>
            <p:cNvGrpSpPr/>
            <p:nvPr/>
          </p:nvGrpSpPr>
          <p:grpSpPr>
            <a:xfrm flipH="1" rot="10800000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1398" name="Google Shape;1398;p7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99" name="Google Shape;1399;p7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0" name="Google Shape;1400;p7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1" name="Google Shape;1401;p7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2" name="Google Shape;1402;p7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3" name="Google Shape;1403;p7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4" name="Google Shape;1404;p7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5" name="Google Shape;1405;p7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6" name="Google Shape;1406;p7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7" name="Google Shape;1407;p7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8" name="Google Shape;1408;p7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9" name="Google Shape;1409;p7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0" name="Google Shape;1410;p7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1" name="Google Shape;1411;p7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2" name="Google Shape;1412;p7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3" name="Google Shape;1413;p7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414" name="Google Shape;1414;p74"/>
            <p:cNvGrpSpPr/>
            <p:nvPr/>
          </p:nvGrpSpPr>
          <p:grpSpPr>
            <a:xfrm flipH="1" rot="10800000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1415" name="Google Shape;1415;p7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6" name="Google Shape;1416;p7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7" name="Google Shape;1417;p7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8" name="Google Shape;1418;p7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9" name="Google Shape;1419;p7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20" name="Google Shape;1420;p7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21" name="Google Shape;1421;p7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22" name="Google Shape;1422;p7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Google Shape;1424;p75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1425" name="Google Shape;1425;p75"/>
            <p:cNvSpPr/>
            <p:nvPr/>
          </p:nvSpPr>
          <p:spPr>
            <a:xfrm flipH="1" rot="10800000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426" name="Google Shape;1426;p75"/>
            <p:cNvSpPr/>
            <p:nvPr/>
          </p:nvSpPr>
          <p:spPr>
            <a:xfrm flipH="1" rot="10800000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427" name="Google Shape;1427;p75"/>
            <p:cNvGrpSpPr/>
            <p:nvPr/>
          </p:nvGrpSpPr>
          <p:grpSpPr>
            <a:xfrm flipH="1" rot="10800000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1428" name="Google Shape;1428;p7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29" name="Google Shape;1429;p7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430" name="Google Shape;1430;p75"/>
            <p:cNvGrpSpPr/>
            <p:nvPr/>
          </p:nvGrpSpPr>
          <p:grpSpPr>
            <a:xfrm flipH="1" rot="10800000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1431" name="Google Shape;1431;p75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2" name="Google Shape;1432;p75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3" name="Google Shape;1433;p75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434" name="Google Shape;1434;p75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1435" name="Google Shape;1435;p75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6" name="Google Shape;1436;p75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7" name="Google Shape;1437;p75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8" name="Google Shape;1438;p75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9" name="Google Shape;1439;p75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0" name="Google Shape;1440;p75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1" name="Google Shape;1441;p75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2" name="Google Shape;1442;p75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3" name="Google Shape;1443;p75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4" name="Google Shape;1444;p75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5" name="Google Shape;1445;p75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6" name="Google Shape;1446;p75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7" name="Google Shape;1447;p75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8" name="Google Shape;1448;p75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9" name="Google Shape;1449;p75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0" name="Google Shape;1450;p75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451" name="Google Shape;1451;p75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1452" name="Google Shape;1452;p75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3" name="Google Shape;1453;p75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4" name="Google Shape;1454;p75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5" name="Google Shape;1455;p75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6" name="Google Shape;1456;p75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7" name="Google Shape;1457;p75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8" name="Google Shape;1458;p75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9" name="Google Shape;1459;p75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77"/>
          <p:cNvSpPr txBox="1"/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65" name="Google Shape;1465;p77"/>
          <p:cNvSpPr txBox="1"/>
          <p:nvPr>
            <p:ph idx="1" type="subTitle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66" name="Google Shape;1466;p77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467" name="Google Shape;1467;p77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468" name="Google Shape;1468;p77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469" name="Google Shape;1469;p77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470" name="Google Shape;1470;p77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71" name="Google Shape;1471;p77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472" name="Google Shape;1472;p77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473" name="Google Shape;1473;p7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74" name="Google Shape;1474;p7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75" name="Google Shape;1475;p7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476" name="Google Shape;1476;p77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1477" name="Google Shape;1477;p77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78" name="Google Shape;1478;p77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79" name="Google Shape;1479;p77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0" name="Google Shape;1480;p77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1" name="Google Shape;1481;p77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2" name="Google Shape;1482;p77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3" name="Google Shape;1483;p77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4" name="Google Shape;1484;p77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5" name="Google Shape;1485;p77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6" name="Google Shape;1486;p77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7" name="Google Shape;1487;p77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8" name="Google Shape;1488;p77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9" name="Google Shape;1489;p77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0" name="Google Shape;1490;p77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1" name="Google Shape;1491;p77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2" name="Google Shape;1492;p77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493" name="Google Shape;1493;p77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1494" name="Google Shape;1494;p77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5" name="Google Shape;1495;p77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6" name="Google Shape;1496;p77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7" name="Google Shape;1497;p77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8" name="Google Shape;1498;p77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9" name="Google Shape;1499;p77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00" name="Google Shape;1500;p77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01" name="Google Shape;1501;p77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78"/>
          <p:cNvSpPr txBox="1"/>
          <p:nvPr>
            <p:ph type="title"/>
          </p:nvPr>
        </p:nvSpPr>
        <p:spPr>
          <a:xfrm>
            <a:off x="2391900" y="2533651"/>
            <a:ext cx="43602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04" name="Google Shape;1504;p78"/>
          <p:cNvSpPr txBox="1"/>
          <p:nvPr>
            <p:ph hasCustomPrompt="1" idx="2" type="title"/>
          </p:nvPr>
        </p:nvSpPr>
        <p:spPr>
          <a:xfrm>
            <a:off x="4027050" y="1655549"/>
            <a:ext cx="1089900" cy="954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05" name="Google Shape;1505;p78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506" name="Google Shape;1506;p78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507" name="Google Shape;1507;p78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508" name="Google Shape;1508;p78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1509" name="Google Shape;1509;p7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0" name="Google Shape;1510;p7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11" name="Google Shape;1511;p78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1512" name="Google Shape;1512;p7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3" name="Google Shape;1513;p7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4" name="Google Shape;1514;p7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15" name="Google Shape;1515;p78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1516" name="Google Shape;1516;p7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7" name="Google Shape;1517;p7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8" name="Google Shape;1518;p7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9" name="Google Shape;1519;p7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0" name="Google Shape;1520;p7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1" name="Google Shape;1521;p7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2" name="Google Shape;1522;p7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3" name="Google Shape;1523;p7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4" name="Google Shape;1524;p7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5" name="Google Shape;1525;p7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6" name="Google Shape;1526;p7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7" name="Google Shape;1527;p7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8" name="Google Shape;1528;p7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9" name="Google Shape;1529;p7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0" name="Google Shape;1530;p7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1" name="Google Shape;1531;p7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32" name="Google Shape;1532;p78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1533" name="Google Shape;1533;p7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4" name="Google Shape;1534;p7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5" name="Google Shape;1535;p7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6" name="Google Shape;1536;p7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7" name="Google Shape;1537;p7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8" name="Google Shape;1538;p7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9" name="Google Shape;1539;p7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40" name="Google Shape;1540;p7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3" name="Google Shape;1543;p79"/>
          <p:cNvSpPr txBox="1"/>
          <p:nvPr>
            <p:ph idx="1" type="subTitle"/>
          </p:nvPr>
        </p:nvSpPr>
        <p:spPr>
          <a:xfrm>
            <a:off x="720002" y="1099401"/>
            <a:ext cx="7704000" cy="3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544" name="Google Shape;1544;p79"/>
          <p:cNvGrpSpPr/>
          <p:nvPr/>
        </p:nvGrpSpPr>
        <p:grpSpPr>
          <a:xfrm>
            <a:off x="280882" y="461910"/>
            <a:ext cx="8863118" cy="4294790"/>
            <a:chOff x="280882" y="461910"/>
            <a:chExt cx="8863118" cy="4294790"/>
          </a:xfrm>
        </p:grpSpPr>
        <p:sp>
          <p:nvSpPr>
            <p:cNvPr id="1545" name="Google Shape;1545;p79"/>
            <p:cNvSpPr/>
            <p:nvPr/>
          </p:nvSpPr>
          <p:spPr>
            <a:xfrm>
              <a:off x="8423999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546" name="Google Shape;1546;p79"/>
            <p:cNvGrpSpPr/>
            <p:nvPr/>
          </p:nvGrpSpPr>
          <p:grpSpPr>
            <a:xfrm>
              <a:off x="280882" y="461910"/>
              <a:ext cx="426986" cy="146100"/>
              <a:chOff x="280882" y="461910"/>
              <a:chExt cx="426986" cy="146100"/>
            </a:xfrm>
          </p:grpSpPr>
          <p:sp>
            <p:nvSpPr>
              <p:cNvPr id="1547" name="Google Shape;1547;p79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48" name="Google Shape;1548;p79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80"/>
          <p:cNvSpPr txBox="1"/>
          <p:nvPr>
            <p:ph idx="1" type="subTitle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51" name="Google Shape;1551;p80"/>
          <p:cNvSpPr txBox="1"/>
          <p:nvPr>
            <p:ph idx="2" type="subTitle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52" name="Google Shape;1552;p80"/>
          <p:cNvSpPr txBox="1"/>
          <p:nvPr>
            <p:ph idx="3" type="subTitle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3" name="Google Shape;1553;p80"/>
          <p:cNvSpPr txBox="1"/>
          <p:nvPr>
            <p:ph idx="4" type="subTitle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4" name="Google Shape;1554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5" name="Google Shape;1555;p80"/>
          <p:cNvGrpSpPr/>
          <p:nvPr/>
        </p:nvGrpSpPr>
        <p:grpSpPr>
          <a:xfrm>
            <a:off x="7" y="461910"/>
            <a:ext cx="8855868" cy="4294790"/>
            <a:chOff x="7" y="461910"/>
            <a:chExt cx="8855868" cy="4294790"/>
          </a:xfrm>
        </p:grpSpPr>
        <p:sp>
          <p:nvSpPr>
            <p:cNvPr id="1556" name="Google Shape;1556;p80"/>
            <p:cNvSpPr/>
            <p:nvPr/>
          </p:nvSpPr>
          <p:spPr>
            <a:xfrm flipH="1">
              <a:off x="7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557" name="Google Shape;1557;p80"/>
            <p:cNvGrpSpPr/>
            <p:nvPr/>
          </p:nvGrpSpPr>
          <p:grpSpPr>
            <a:xfrm flipH="1">
              <a:off x="8428888" y="461910"/>
              <a:ext cx="426986" cy="146100"/>
              <a:chOff x="280882" y="461910"/>
              <a:chExt cx="426986" cy="146100"/>
            </a:xfrm>
          </p:grpSpPr>
          <p:sp>
            <p:nvSpPr>
              <p:cNvPr id="1558" name="Google Shape;1558;p80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59" name="Google Shape;1559;p80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60" name="Google Shape;1560;p80"/>
            <p:cNvGrpSpPr/>
            <p:nvPr/>
          </p:nvGrpSpPr>
          <p:grpSpPr>
            <a:xfrm>
              <a:off x="7966304" y="4608506"/>
              <a:ext cx="457692" cy="146187"/>
              <a:chOff x="715100" y="4416700"/>
              <a:chExt cx="559800" cy="178800"/>
            </a:xfrm>
          </p:grpSpPr>
          <p:sp>
            <p:nvSpPr>
              <p:cNvPr id="1561" name="Google Shape;1561;p8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62" name="Google Shape;1562;p8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65" name="Google Shape;1565;p81"/>
          <p:cNvGrpSpPr/>
          <p:nvPr/>
        </p:nvGrpSpPr>
        <p:grpSpPr>
          <a:xfrm>
            <a:off x="-152399" y="461910"/>
            <a:ext cx="9003392" cy="4681581"/>
            <a:chOff x="-152399" y="461910"/>
            <a:chExt cx="9003392" cy="4681581"/>
          </a:xfrm>
        </p:grpSpPr>
        <p:grpSp>
          <p:nvGrpSpPr>
            <p:cNvPr id="1566" name="Google Shape;1566;p81"/>
            <p:cNvGrpSpPr/>
            <p:nvPr/>
          </p:nvGrpSpPr>
          <p:grpSpPr>
            <a:xfrm>
              <a:off x="8424007" y="461910"/>
              <a:ext cx="426986" cy="146100"/>
              <a:chOff x="280882" y="461910"/>
              <a:chExt cx="426986" cy="146100"/>
            </a:xfrm>
          </p:grpSpPr>
          <p:sp>
            <p:nvSpPr>
              <p:cNvPr id="1567" name="Google Shape;1567;p81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68" name="Google Shape;1568;p81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569" name="Google Shape;1569;p81"/>
            <p:cNvSpPr/>
            <p:nvPr/>
          </p:nvSpPr>
          <p:spPr>
            <a:xfrm>
              <a:off x="-152399" y="4418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82"/>
          <p:cNvSpPr txBox="1"/>
          <p:nvPr>
            <p:ph type="title"/>
          </p:nvPr>
        </p:nvSpPr>
        <p:spPr>
          <a:xfrm>
            <a:off x="720000" y="445025"/>
            <a:ext cx="38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2" name="Google Shape;1572;p82"/>
          <p:cNvSpPr txBox="1"/>
          <p:nvPr>
            <p:ph idx="1" type="body"/>
          </p:nvPr>
        </p:nvSpPr>
        <p:spPr>
          <a:xfrm>
            <a:off x="720000" y="2258975"/>
            <a:ext cx="38193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573" name="Google Shape;1573;p82"/>
          <p:cNvSpPr/>
          <p:nvPr>
            <p:ph idx="2" type="pic"/>
          </p:nvPr>
        </p:nvSpPr>
        <p:spPr>
          <a:xfrm>
            <a:off x="5254624" y="535050"/>
            <a:ext cx="3174300" cy="4073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grpSp>
        <p:nvGrpSpPr>
          <p:cNvPr id="1574" name="Google Shape;1574;p82"/>
          <p:cNvGrpSpPr/>
          <p:nvPr/>
        </p:nvGrpSpPr>
        <p:grpSpPr>
          <a:xfrm>
            <a:off x="719996" y="4608425"/>
            <a:ext cx="3819304" cy="1685100"/>
            <a:chOff x="719996" y="4608425"/>
            <a:chExt cx="3819304" cy="1685100"/>
          </a:xfrm>
        </p:grpSpPr>
        <p:grpSp>
          <p:nvGrpSpPr>
            <p:cNvPr id="1575" name="Google Shape;1575;p82"/>
            <p:cNvGrpSpPr/>
            <p:nvPr/>
          </p:nvGrpSpPr>
          <p:grpSpPr>
            <a:xfrm>
              <a:off x="719996" y="4608435"/>
              <a:ext cx="707960" cy="146187"/>
              <a:chOff x="7797150" y="445600"/>
              <a:chExt cx="865900" cy="178800"/>
            </a:xfrm>
          </p:grpSpPr>
          <p:sp>
            <p:nvSpPr>
              <p:cNvPr id="1576" name="Google Shape;1576;p8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77" name="Google Shape;1577;p8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78" name="Google Shape;1578;p8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579" name="Google Shape;1579;p82"/>
            <p:cNvSpPr/>
            <p:nvPr/>
          </p:nvSpPr>
          <p:spPr>
            <a:xfrm>
              <a:off x="2854200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83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82" name="Google Shape;1582;p83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583" name="Google Shape;1583;p83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584" name="Google Shape;1584;p83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585" name="Google Shape;1585;p83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586" name="Google Shape;1586;p8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87" name="Google Shape;1587;p8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88" name="Google Shape;1588;p83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589" name="Google Shape;1589;p8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0" name="Google Shape;1590;p8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1" name="Google Shape;1591;p8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92" name="Google Shape;1592;p83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1593" name="Google Shape;1593;p8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4" name="Google Shape;1594;p8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5" name="Google Shape;1595;p8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6" name="Google Shape;1596;p8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7" name="Google Shape;1597;p8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8" name="Google Shape;1598;p8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9" name="Google Shape;1599;p8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0" name="Google Shape;1600;p8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1" name="Google Shape;1601;p8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2" name="Google Shape;1602;p8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3" name="Google Shape;1603;p8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4" name="Google Shape;1604;p8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5" name="Google Shape;1605;p8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6" name="Google Shape;1606;p8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7" name="Google Shape;1607;p8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8" name="Google Shape;1608;p8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609" name="Google Shape;1609;p83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1610" name="Google Shape;1610;p8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1" name="Google Shape;1611;p8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2" name="Google Shape;1612;p8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3" name="Google Shape;1613;p8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4" name="Google Shape;1614;p8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5" name="Google Shape;1615;p8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6" name="Google Shape;1616;p8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7" name="Google Shape;1617;p8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66" name="Google Shape;166;p9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67" name="Google Shape;167;p9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69" name="Google Shape;169;p9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2" name="Google Shape;172;p9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6" name="Google Shape;176;p9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194" name="Google Shape;194;p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84"/>
          <p:cNvSpPr txBox="1"/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0" name="Google Shape;1620;p84"/>
          <p:cNvSpPr txBox="1"/>
          <p:nvPr>
            <p:ph idx="1" type="subTitle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621" name="Google Shape;1621;p84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622" name="Google Shape;1622;p84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623" name="Google Shape;1623;p84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624" name="Google Shape;1624;p84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1625" name="Google Shape;1625;p8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26" name="Google Shape;1626;p8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627" name="Google Shape;1627;p84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1628" name="Google Shape;1628;p8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29" name="Google Shape;1629;p8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30" name="Google Shape;1630;p8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631" name="Google Shape;1631;p84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1632" name="Google Shape;1632;p8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33" name="Google Shape;1633;p8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34" name="Google Shape;1634;p8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35" name="Google Shape;1635;p8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36" name="Google Shape;1636;p8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37" name="Google Shape;1637;p8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38" name="Google Shape;1638;p8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39" name="Google Shape;1639;p8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40" name="Google Shape;1640;p8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41" name="Google Shape;1641;p8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42" name="Google Shape;1642;p8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43" name="Google Shape;1643;p8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44" name="Google Shape;1644;p8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45" name="Google Shape;1645;p8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46" name="Google Shape;1646;p8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47" name="Google Shape;1647;p8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648" name="Google Shape;1648;p84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1649" name="Google Shape;1649;p8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50" name="Google Shape;1650;p8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51" name="Google Shape;1651;p8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52" name="Google Shape;1652;p8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53" name="Google Shape;1653;p8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54" name="Google Shape;1654;p8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55" name="Google Shape;1655;p8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56" name="Google Shape;1656;p8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85"/>
          <p:cNvSpPr txBox="1"/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86"/>
          <p:cNvSpPr txBox="1"/>
          <p:nvPr>
            <p:ph hasCustomPrompt="1" type="title"/>
          </p:nvPr>
        </p:nvSpPr>
        <p:spPr>
          <a:xfrm>
            <a:off x="1284000" y="1840205"/>
            <a:ext cx="65760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61" name="Google Shape;1661;p86"/>
          <p:cNvSpPr txBox="1"/>
          <p:nvPr>
            <p:ph idx="1" type="subTitle"/>
          </p:nvPr>
        </p:nvSpPr>
        <p:spPr>
          <a:xfrm>
            <a:off x="1284000" y="2872195"/>
            <a:ext cx="6576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662" name="Google Shape;1662;p86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663" name="Google Shape;1663;p86"/>
            <p:cNvSpPr/>
            <p:nvPr/>
          </p:nvSpPr>
          <p:spPr>
            <a:xfrm flipH="1">
              <a:off x="788620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664" name="Google Shape;1664;p86"/>
            <p:cNvSpPr/>
            <p:nvPr/>
          </p:nvSpPr>
          <p:spPr>
            <a:xfrm flipH="1">
              <a:off x="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665" name="Google Shape;1665;p86"/>
            <p:cNvGrpSpPr/>
            <p:nvPr/>
          </p:nvGrpSpPr>
          <p:grpSpPr>
            <a:xfrm flipH="1">
              <a:off x="4343254" y="4535406"/>
              <a:ext cx="457692" cy="146187"/>
              <a:chOff x="715100" y="4416700"/>
              <a:chExt cx="559800" cy="178800"/>
            </a:xfrm>
          </p:grpSpPr>
          <p:sp>
            <p:nvSpPr>
              <p:cNvPr id="1666" name="Google Shape;1666;p86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67" name="Google Shape;1667;p86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668" name="Google Shape;1668;p86"/>
            <p:cNvGrpSpPr/>
            <p:nvPr/>
          </p:nvGrpSpPr>
          <p:grpSpPr>
            <a:xfrm flipH="1">
              <a:off x="4218120" y="535010"/>
              <a:ext cx="707960" cy="146187"/>
              <a:chOff x="7797150" y="445600"/>
              <a:chExt cx="865900" cy="178800"/>
            </a:xfrm>
          </p:grpSpPr>
          <p:sp>
            <p:nvSpPr>
              <p:cNvPr id="1669" name="Google Shape;1669;p86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70" name="Google Shape;1670;p86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71" name="Google Shape;1671;p86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672" name="Google Shape;1672;p86"/>
            <p:cNvGrpSpPr/>
            <p:nvPr/>
          </p:nvGrpSpPr>
          <p:grpSpPr>
            <a:xfrm rot="10800000">
              <a:off x="6865115" y="-773544"/>
              <a:ext cx="2054558" cy="2052038"/>
              <a:chOff x="2661627" y="4121822"/>
              <a:chExt cx="2054558" cy="2052038"/>
            </a:xfrm>
          </p:grpSpPr>
          <p:sp>
            <p:nvSpPr>
              <p:cNvPr id="1673" name="Google Shape;1673;p86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74" name="Google Shape;1674;p86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75" name="Google Shape;1675;p86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76" name="Google Shape;1676;p86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77" name="Google Shape;1677;p86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78" name="Google Shape;1678;p86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79" name="Google Shape;1679;p86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80" name="Google Shape;1680;p86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81" name="Google Shape;1681;p86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82" name="Google Shape;1682;p86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83" name="Google Shape;1683;p86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84" name="Google Shape;1684;p86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85" name="Google Shape;1685;p86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86" name="Google Shape;1686;p86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87" name="Google Shape;1687;p86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88" name="Google Shape;1688;p86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689" name="Google Shape;1689;p86"/>
            <p:cNvGrpSpPr/>
            <p:nvPr/>
          </p:nvGrpSpPr>
          <p:grpSpPr>
            <a:xfrm rot="10800000">
              <a:off x="518299" y="4103892"/>
              <a:ext cx="1282527" cy="1043744"/>
              <a:chOff x="5577063" y="-266175"/>
              <a:chExt cx="1527000" cy="1242700"/>
            </a:xfrm>
          </p:grpSpPr>
          <p:sp>
            <p:nvSpPr>
              <p:cNvPr id="1690" name="Google Shape;1690;p86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91" name="Google Shape;1691;p86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92" name="Google Shape;1692;p86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93" name="Google Shape;1693;p86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94" name="Google Shape;1694;p86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95" name="Google Shape;1695;p86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96" name="Google Shape;1696;p86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97" name="Google Shape;1697;p86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1" name="Google Shape;1701;p88"/>
          <p:cNvSpPr txBox="1"/>
          <p:nvPr>
            <p:ph hasCustomPrompt="1" idx="2" type="title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2" name="Google Shape;1702;p88"/>
          <p:cNvSpPr txBox="1"/>
          <p:nvPr>
            <p:ph hasCustomPrompt="1" idx="3" type="title"/>
          </p:nvPr>
        </p:nvSpPr>
        <p:spPr>
          <a:xfrm>
            <a:off x="1584389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3" name="Google Shape;1703;p88"/>
          <p:cNvSpPr txBox="1"/>
          <p:nvPr>
            <p:ph hasCustomPrompt="1" idx="4" type="title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4" name="Google Shape;1704;p88"/>
          <p:cNvSpPr txBox="1"/>
          <p:nvPr>
            <p:ph hasCustomPrompt="1" idx="5" type="title"/>
          </p:nvPr>
        </p:nvSpPr>
        <p:spPr>
          <a:xfrm>
            <a:off x="4167887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5" name="Google Shape;1705;p88"/>
          <p:cNvSpPr txBox="1"/>
          <p:nvPr>
            <p:ph hasCustomPrompt="1" idx="6" type="title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6" name="Google Shape;1706;p88"/>
          <p:cNvSpPr txBox="1"/>
          <p:nvPr>
            <p:ph hasCustomPrompt="1" idx="7" type="title"/>
          </p:nvPr>
        </p:nvSpPr>
        <p:spPr>
          <a:xfrm>
            <a:off x="6751411" y="3057427"/>
            <a:ext cx="808200" cy="6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7" name="Google Shape;1707;p88"/>
          <p:cNvSpPr txBox="1"/>
          <p:nvPr>
            <p:ph idx="1" type="subTitle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08" name="Google Shape;1708;p88"/>
          <p:cNvSpPr txBox="1"/>
          <p:nvPr>
            <p:ph idx="8" type="subTitle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09" name="Google Shape;1709;p88"/>
          <p:cNvSpPr txBox="1"/>
          <p:nvPr>
            <p:ph idx="9" type="subTitle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10" name="Google Shape;1710;p88"/>
          <p:cNvSpPr txBox="1"/>
          <p:nvPr>
            <p:ph idx="13" type="subTitle"/>
          </p:nvPr>
        </p:nvSpPr>
        <p:spPr>
          <a:xfrm>
            <a:off x="719939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11" name="Google Shape;1711;p88"/>
          <p:cNvSpPr txBox="1"/>
          <p:nvPr>
            <p:ph idx="14" type="subTitle"/>
          </p:nvPr>
        </p:nvSpPr>
        <p:spPr>
          <a:xfrm>
            <a:off x="3303437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12" name="Google Shape;1712;p88"/>
          <p:cNvSpPr txBox="1"/>
          <p:nvPr>
            <p:ph idx="15" type="subTitle"/>
          </p:nvPr>
        </p:nvSpPr>
        <p:spPr>
          <a:xfrm>
            <a:off x="5886961" y="36277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713" name="Google Shape;1713;p88"/>
          <p:cNvGrpSpPr/>
          <p:nvPr/>
        </p:nvGrpSpPr>
        <p:grpSpPr>
          <a:xfrm>
            <a:off x="1" y="461906"/>
            <a:ext cx="8886592" cy="4508834"/>
            <a:chOff x="1" y="461906"/>
            <a:chExt cx="8886592" cy="4508834"/>
          </a:xfrm>
        </p:grpSpPr>
        <p:sp>
          <p:nvSpPr>
            <p:cNvPr id="1714" name="Google Shape;1714;p88"/>
            <p:cNvSpPr/>
            <p:nvPr/>
          </p:nvSpPr>
          <p:spPr>
            <a:xfrm>
              <a:off x="1" y="424624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715" name="Google Shape;1715;p88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1716" name="Google Shape;1716;p8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17" name="Google Shape;1717;p8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18" name="Google Shape;1718;p8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19" name="Google Shape;1719;p88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1720" name="Google Shape;1720;p8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21" name="Google Shape;1721;p8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8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24" name="Google Shape;1724;p89"/>
          <p:cNvGrpSpPr/>
          <p:nvPr/>
        </p:nvGrpSpPr>
        <p:grpSpPr>
          <a:xfrm>
            <a:off x="262275" y="461906"/>
            <a:ext cx="8886625" cy="4681594"/>
            <a:chOff x="262275" y="461906"/>
            <a:chExt cx="8886625" cy="4681594"/>
          </a:xfrm>
        </p:grpSpPr>
        <p:grpSp>
          <p:nvGrpSpPr>
            <p:cNvPr id="1725" name="Google Shape;1725;p89"/>
            <p:cNvGrpSpPr/>
            <p:nvPr/>
          </p:nvGrpSpPr>
          <p:grpSpPr>
            <a:xfrm>
              <a:off x="262275" y="461906"/>
              <a:ext cx="457692" cy="146187"/>
              <a:chOff x="715100" y="4416700"/>
              <a:chExt cx="559800" cy="178800"/>
            </a:xfrm>
          </p:grpSpPr>
          <p:sp>
            <p:nvSpPr>
              <p:cNvPr id="1726" name="Google Shape;1726;p8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27" name="Google Shape;1727;p8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728" name="Google Shape;1728;p89"/>
            <p:cNvSpPr/>
            <p:nvPr/>
          </p:nvSpPr>
          <p:spPr>
            <a:xfrm>
              <a:off x="84288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9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31" name="Google Shape;1731;p90"/>
          <p:cNvGrpSpPr/>
          <p:nvPr/>
        </p:nvGrpSpPr>
        <p:grpSpPr>
          <a:xfrm>
            <a:off x="280882" y="388910"/>
            <a:ext cx="8868018" cy="4515990"/>
            <a:chOff x="280882" y="388910"/>
            <a:chExt cx="8868018" cy="4515990"/>
          </a:xfrm>
        </p:grpSpPr>
        <p:grpSp>
          <p:nvGrpSpPr>
            <p:cNvPr id="1732" name="Google Shape;1732;p90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1733" name="Google Shape;1733;p90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34" name="Google Shape;1734;p90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735" name="Google Shape;1735;p90"/>
            <p:cNvSpPr/>
            <p:nvPr/>
          </p:nvSpPr>
          <p:spPr>
            <a:xfrm>
              <a:off x="8428899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91"/>
          <p:cNvSpPr txBox="1"/>
          <p:nvPr>
            <p:ph idx="1" type="subTitle"/>
          </p:nvPr>
        </p:nvSpPr>
        <p:spPr>
          <a:xfrm>
            <a:off x="715100" y="2158950"/>
            <a:ext cx="38088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738" name="Google Shape;1738;p91"/>
          <p:cNvSpPr txBox="1"/>
          <p:nvPr>
            <p:ph type="title"/>
          </p:nvPr>
        </p:nvSpPr>
        <p:spPr>
          <a:xfrm>
            <a:off x="715100" y="448050"/>
            <a:ext cx="3808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39" name="Google Shape;1739;p91"/>
          <p:cNvGrpSpPr/>
          <p:nvPr/>
        </p:nvGrpSpPr>
        <p:grpSpPr>
          <a:xfrm>
            <a:off x="1044988" y="4608425"/>
            <a:ext cx="3149030" cy="1685100"/>
            <a:chOff x="1044988" y="4608425"/>
            <a:chExt cx="3149030" cy="1685100"/>
          </a:xfrm>
        </p:grpSpPr>
        <p:grpSp>
          <p:nvGrpSpPr>
            <p:cNvPr id="1740" name="Google Shape;1740;p91"/>
            <p:cNvGrpSpPr/>
            <p:nvPr/>
          </p:nvGrpSpPr>
          <p:grpSpPr>
            <a:xfrm>
              <a:off x="3486058" y="4608435"/>
              <a:ext cx="707960" cy="146187"/>
              <a:chOff x="7797150" y="445600"/>
              <a:chExt cx="865900" cy="178800"/>
            </a:xfrm>
          </p:grpSpPr>
          <p:sp>
            <p:nvSpPr>
              <p:cNvPr id="1741" name="Google Shape;1741;p91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42" name="Google Shape;1742;p91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43" name="Google Shape;1743;p91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744" name="Google Shape;1744;p91"/>
            <p:cNvSpPr/>
            <p:nvPr/>
          </p:nvSpPr>
          <p:spPr>
            <a:xfrm>
              <a:off x="1044988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92"/>
          <p:cNvSpPr txBox="1"/>
          <p:nvPr>
            <p:ph type="title"/>
          </p:nvPr>
        </p:nvSpPr>
        <p:spPr>
          <a:xfrm>
            <a:off x="721389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47" name="Google Shape;1747;p92"/>
          <p:cNvSpPr txBox="1"/>
          <p:nvPr>
            <p:ph idx="1" type="body"/>
          </p:nvPr>
        </p:nvSpPr>
        <p:spPr>
          <a:xfrm>
            <a:off x="714113" y="1248250"/>
            <a:ext cx="77088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0" name="Google Shape;1750;p93"/>
          <p:cNvSpPr txBox="1"/>
          <p:nvPr>
            <p:ph idx="1" type="body"/>
          </p:nvPr>
        </p:nvSpPr>
        <p:spPr>
          <a:xfrm>
            <a:off x="715100" y="1558275"/>
            <a:ext cx="35589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sp>
        <p:nvSpPr>
          <p:cNvPr id="1751" name="Google Shape;1751;p93"/>
          <p:cNvSpPr txBox="1"/>
          <p:nvPr>
            <p:ph idx="2" type="body"/>
          </p:nvPr>
        </p:nvSpPr>
        <p:spPr>
          <a:xfrm>
            <a:off x="4871800" y="1554471"/>
            <a:ext cx="35571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grpSp>
        <p:nvGrpSpPr>
          <p:cNvPr id="1752" name="Google Shape;1752;p93"/>
          <p:cNvGrpSpPr/>
          <p:nvPr/>
        </p:nvGrpSpPr>
        <p:grpSpPr>
          <a:xfrm>
            <a:off x="1" y="535006"/>
            <a:ext cx="8886592" cy="4219691"/>
            <a:chOff x="1" y="535006"/>
            <a:chExt cx="8886592" cy="4219691"/>
          </a:xfrm>
        </p:grpSpPr>
        <p:sp>
          <p:nvSpPr>
            <p:cNvPr id="1753" name="Google Shape;1753;p93"/>
            <p:cNvSpPr/>
            <p:nvPr/>
          </p:nvSpPr>
          <p:spPr>
            <a:xfrm>
              <a:off x="1" y="3883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754" name="Google Shape;1754;p93"/>
            <p:cNvGrpSpPr/>
            <p:nvPr/>
          </p:nvGrpSpPr>
          <p:grpSpPr>
            <a:xfrm>
              <a:off x="7720945" y="4608510"/>
              <a:ext cx="707960" cy="146187"/>
              <a:chOff x="7797150" y="445600"/>
              <a:chExt cx="865900" cy="178800"/>
            </a:xfrm>
          </p:grpSpPr>
          <p:sp>
            <p:nvSpPr>
              <p:cNvPr id="1755" name="Google Shape;1755;p9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56" name="Google Shape;1756;p9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57" name="Google Shape;1757;p9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58" name="Google Shape;1758;p93"/>
            <p:cNvGrpSpPr/>
            <p:nvPr/>
          </p:nvGrpSpPr>
          <p:grpSpPr>
            <a:xfrm>
              <a:off x="8428900" y="535006"/>
              <a:ext cx="457692" cy="146187"/>
              <a:chOff x="715100" y="4416700"/>
              <a:chExt cx="559800" cy="178800"/>
            </a:xfrm>
          </p:grpSpPr>
          <p:sp>
            <p:nvSpPr>
              <p:cNvPr id="1759" name="Google Shape;1759;p9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60" name="Google Shape;1760;p9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9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3" name="Google Shape;1763;p94"/>
          <p:cNvSpPr txBox="1"/>
          <p:nvPr>
            <p:ph idx="1" type="subTitle"/>
          </p:nvPr>
        </p:nvSpPr>
        <p:spPr>
          <a:xfrm>
            <a:off x="71496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64" name="Google Shape;1764;p94"/>
          <p:cNvSpPr txBox="1"/>
          <p:nvPr>
            <p:ph idx="2" type="subTitle"/>
          </p:nvPr>
        </p:nvSpPr>
        <p:spPr>
          <a:xfrm>
            <a:off x="71496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5" name="Google Shape;1765;p94"/>
          <p:cNvSpPr txBox="1"/>
          <p:nvPr>
            <p:ph idx="3" type="subTitle"/>
          </p:nvPr>
        </p:nvSpPr>
        <p:spPr>
          <a:xfrm>
            <a:off x="3320097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6" name="Google Shape;1766;p94"/>
          <p:cNvSpPr txBox="1"/>
          <p:nvPr>
            <p:ph idx="4" type="subTitle"/>
          </p:nvPr>
        </p:nvSpPr>
        <p:spPr>
          <a:xfrm>
            <a:off x="5925233" y="2982713"/>
            <a:ext cx="2503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7" name="Google Shape;1767;p94"/>
          <p:cNvSpPr txBox="1"/>
          <p:nvPr>
            <p:ph idx="5" type="subTitle"/>
          </p:nvPr>
        </p:nvSpPr>
        <p:spPr>
          <a:xfrm>
            <a:off x="332009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68" name="Google Shape;1768;p94"/>
          <p:cNvSpPr txBox="1"/>
          <p:nvPr>
            <p:ph idx="6" type="subTitle"/>
          </p:nvPr>
        </p:nvSpPr>
        <p:spPr>
          <a:xfrm>
            <a:off x="5925233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769" name="Google Shape;1769;p94"/>
          <p:cNvGrpSpPr/>
          <p:nvPr/>
        </p:nvGrpSpPr>
        <p:grpSpPr>
          <a:xfrm>
            <a:off x="1" y="-10"/>
            <a:ext cx="8782879" cy="4754706"/>
            <a:chOff x="1" y="-10"/>
            <a:chExt cx="8782879" cy="4754706"/>
          </a:xfrm>
        </p:grpSpPr>
        <p:sp>
          <p:nvSpPr>
            <p:cNvPr id="1770" name="Google Shape;1770;p94"/>
            <p:cNvSpPr/>
            <p:nvPr/>
          </p:nvSpPr>
          <p:spPr>
            <a:xfrm>
              <a:off x="1" y="-1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771" name="Google Shape;1771;p94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1772" name="Google Shape;1772;p9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73" name="Google Shape;1773;p9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74" name="Google Shape;1774;p9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9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7" name="Google Shape;1777;p95"/>
          <p:cNvSpPr txBox="1"/>
          <p:nvPr>
            <p:ph idx="1" type="subTitle"/>
          </p:nvPr>
        </p:nvSpPr>
        <p:spPr>
          <a:xfrm>
            <a:off x="1056298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8" name="Google Shape;1778;p95"/>
          <p:cNvSpPr txBox="1"/>
          <p:nvPr>
            <p:ph idx="2" type="subTitle"/>
          </p:nvPr>
        </p:nvSpPr>
        <p:spPr>
          <a:xfrm>
            <a:off x="1056299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9" name="Google Shape;1779;p95"/>
          <p:cNvSpPr txBox="1"/>
          <p:nvPr>
            <p:ph idx="3" type="subTitle"/>
          </p:nvPr>
        </p:nvSpPr>
        <p:spPr>
          <a:xfrm>
            <a:off x="4684802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0" name="Google Shape;1780;p95"/>
          <p:cNvSpPr txBox="1"/>
          <p:nvPr>
            <p:ph idx="4" type="subTitle"/>
          </p:nvPr>
        </p:nvSpPr>
        <p:spPr>
          <a:xfrm>
            <a:off x="1056299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1" name="Google Shape;1781;p95"/>
          <p:cNvSpPr txBox="1"/>
          <p:nvPr>
            <p:ph idx="5" type="subTitle"/>
          </p:nvPr>
        </p:nvSpPr>
        <p:spPr>
          <a:xfrm>
            <a:off x="4684802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2" name="Google Shape;1782;p95"/>
          <p:cNvSpPr txBox="1"/>
          <p:nvPr>
            <p:ph idx="6" type="subTitle"/>
          </p:nvPr>
        </p:nvSpPr>
        <p:spPr>
          <a:xfrm>
            <a:off x="1056298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83" name="Google Shape;1783;p95"/>
          <p:cNvSpPr txBox="1"/>
          <p:nvPr>
            <p:ph idx="7" type="subTitle"/>
          </p:nvPr>
        </p:nvSpPr>
        <p:spPr>
          <a:xfrm>
            <a:off x="4684800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84" name="Google Shape;1784;p95"/>
          <p:cNvSpPr txBox="1"/>
          <p:nvPr>
            <p:ph idx="8" type="subTitle"/>
          </p:nvPr>
        </p:nvSpPr>
        <p:spPr>
          <a:xfrm>
            <a:off x="4684800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785" name="Google Shape;1785;p95"/>
          <p:cNvGrpSpPr/>
          <p:nvPr/>
        </p:nvGrpSpPr>
        <p:grpSpPr>
          <a:xfrm>
            <a:off x="7" y="461906"/>
            <a:ext cx="8886586" cy="4442994"/>
            <a:chOff x="7" y="461906"/>
            <a:chExt cx="8886586" cy="4442994"/>
          </a:xfrm>
        </p:grpSpPr>
        <p:grpSp>
          <p:nvGrpSpPr>
            <p:cNvPr id="1786" name="Google Shape;1786;p95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1787" name="Google Shape;1787;p9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88" name="Google Shape;1788;p9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789" name="Google Shape;1789;p95"/>
            <p:cNvSpPr/>
            <p:nvPr/>
          </p:nvSpPr>
          <p:spPr>
            <a:xfrm flipH="1">
              <a:off x="7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9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2" name="Google Shape;1792;p96"/>
          <p:cNvSpPr txBox="1"/>
          <p:nvPr>
            <p:ph idx="1" type="subTitle"/>
          </p:nvPr>
        </p:nvSpPr>
        <p:spPr>
          <a:xfrm>
            <a:off x="720039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3" name="Google Shape;1793;p96"/>
          <p:cNvSpPr txBox="1"/>
          <p:nvPr>
            <p:ph idx="2" type="subTitle"/>
          </p:nvPr>
        </p:nvSpPr>
        <p:spPr>
          <a:xfrm>
            <a:off x="3306752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4" name="Google Shape;1794;p96"/>
          <p:cNvSpPr txBox="1"/>
          <p:nvPr>
            <p:ph idx="3" type="subTitle"/>
          </p:nvPr>
        </p:nvSpPr>
        <p:spPr>
          <a:xfrm>
            <a:off x="5899682" y="2166249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5" name="Google Shape;1795;p96"/>
          <p:cNvSpPr txBox="1"/>
          <p:nvPr>
            <p:ph idx="4" type="subTitle"/>
          </p:nvPr>
        </p:nvSpPr>
        <p:spPr>
          <a:xfrm>
            <a:off x="720039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6" name="Google Shape;1796;p96"/>
          <p:cNvSpPr txBox="1"/>
          <p:nvPr>
            <p:ph idx="5" type="subTitle"/>
          </p:nvPr>
        </p:nvSpPr>
        <p:spPr>
          <a:xfrm>
            <a:off x="3306752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7" name="Google Shape;1797;p96"/>
          <p:cNvSpPr txBox="1"/>
          <p:nvPr>
            <p:ph idx="6" type="subTitle"/>
          </p:nvPr>
        </p:nvSpPr>
        <p:spPr>
          <a:xfrm>
            <a:off x="5899682" y="3568813"/>
            <a:ext cx="25215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8" name="Google Shape;1798;p96"/>
          <p:cNvSpPr txBox="1"/>
          <p:nvPr>
            <p:ph idx="7" type="subTitle"/>
          </p:nvPr>
        </p:nvSpPr>
        <p:spPr>
          <a:xfrm>
            <a:off x="720039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99" name="Google Shape;1799;p96"/>
          <p:cNvSpPr txBox="1"/>
          <p:nvPr>
            <p:ph idx="8" type="subTitle"/>
          </p:nvPr>
        </p:nvSpPr>
        <p:spPr>
          <a:xfrm>
            <a:off x="3306758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0" name="Google Shape;1800;p96"/>
          <p:cNvSpPr txBox="1"/>
          <p:nvPr>
            <p:ph idx="9" type="subTitle"/>
          </p:nvPr>
        </p:nvSpPr>
        <p:spPr>
          <a:xfrm>
            <a:off x="5899682" y="1503538"/>
            <a:ext cx="2521500" cy="7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1" name="Google Shape;1801;p96"/>
          <p:cNvSpPr txBox="1"/>
          <p:nvPr>
            <p:ph idx="13" type="subTitle"/>
          </p:nvPr>
        </p:nvSpPr>
        <p:spPr>
          <a:xfrm>
            <a:off x="720039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2" name="Google Shape;1802;p96"/>
          <p:cNvSpPr txBox="1"/>
          <p:nvPr>
            <p:ph idx="14" type="subTitle"/>
          </p:nvPr>
        </p:nvSpPr>
        <p:spPr>
          <a:xfrm>
            <a:off x="3306752" y="2904314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3" name="Google Shape;1803;p96"/>
          <p:cNvSpPr txBox="1"/>
          <p:nvPr>
            <p:ph idx="15" type="subTitle"/>
          </p:nvPr>
        </p:nvSpPr>
        <p:spPr>
          <a:xfrm>
            <a:off x="5897061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04" name="Google Shape;1804;p96"/>
          <p:cNvGrpSpPr/>
          <p:nvPr/>
        </p:nvGrpSpPr>
        <p:grpSpPr>
          <a:xfrm>
            <a:off x="280882" y="388910"/>
            <a:ext cx="8863118" cy="4754590"/>
            <a:chOff x="280882" y="388910"/>
            <a:chExt cx="8863118" cy="4754590"/>
          </a:xfrm>
        </p:grpSpPr>
        <p:sp>
          <p:nvSpPr>
            <p:cNvPr id="1805" name="Google Shape;1805;p96"/>
            <p:cNvSpPr/>
            <p:nvPr/>
          </p:nvSpPr>
          <p:spPr>
            <a:xfrm>
              <a:off x="84239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806" name="Google Shape;1806;p96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1807" name="Google Shape;1807;p96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08" name="Google Shape;1808;p96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97"/>
          <p:cNvSpPr txBox="1"/>
          <p:nvPr>
            <p:ph hasCustomPrompt="1" type="title"/>
          </p:nvPr>
        </p:nvSpPr>
        <p:spPr>
          <a:xfrm>
            <a:off x="1564800" y="575351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11" name="Google Shape;1811;p97"/>
          <p:cNvSpPr txBox="1"/>
          <p:nvPr>
            <p:ph idx="1" type="subTitle"/>
          </p:nvPr>
        </p:nvSpPr>
        <p:spPr>
          <a:xfrm>
            <a:off x="1564800" y="1422551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2" name="Google Shape;1812;p97"/>
          <p:cNvSpPr txBox="1"/>
          <p:nvPr>
            <p:ph hasCustomPrompt="1" idx="2" type="title"/>
          </p:nvPr>
        </p:nvSpPr>
        <p:spPr>
          <a:xfrm>
            <a:off x="1564800" y="1948050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13" name="Google Shape;1813;p97"/>
          <p:cNvSpPr txBox="1"/>
          <p:nvPr>
            <p:ph idx="3" type="subTitle"/>
          </p:nvPr>
        </p:nvSpPr>
        <p:spPr>
          <a:xfrm>
            <a:off x="1564800" y="2795250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4" name="Google Shape;1814;p97"/>
          <p:cNvSpPr txBox="1"/>
          <p:nvPr>
            <p:ph hasCustomPrompt="1" idx="4" type="title"/>
          </p:nvPr>
        </p:nvSpPr>
        <p:spPr>
          <a:xfrm>
            <a:off x="1564800" y="3320749"/>
            <a:ext cx="60144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15" name="Google Shape;1815;p97"/>
          <p:cNvSpPr txBox="1"/>
          <p:nvPr>
            <p:ph idx="5" type="subTitle"/>
          </p:nvPr>
        </p:nvSpPr>
        <p:spPr>
          <a:xfrm>
            <a:off x="1564800" y="4167949"/>
            <a:ext cx="6014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816" name="Google Shape;1816;p97"/>
          <p:cNvGrpSpPr/>
          <p:nvPr/>
        </p:nvGrpSpPr>
        <p:grpSpPr>
          <a:xfrm>
            <a:off x="-542800" y="6"/>
            <a:ext cx="9686800" cy="6293594"/>
            <a:chOff x="-542800" y="6"/>
            <a:chExt cx="9686800" cy="6293594"/>
          </a:xfrm>
        </p:grpSpPr>
        <p:sp>
          <p:nvSpPr>
            <p:cNvPr id="1817" name="Google Shape;1817;p97"/>
            <p:cNvSpPr/>
            <p:nvPr/>
          </p:nvSpPr>
          <p:spPr>
            <a:xfrm>
              <a:off x="7458900" y="46085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818" name="Google Shape;1818;p97"/>
            <p:cNvGrpSpPr/>
            <p:nvPr/>
          </p:nvGrpSpPr>
          <p:grpSpPr>
            <a:xfrm flipH="1">
              <a:off x="-1" y="6"/>
              <a:ext cx="1026022" cy="1026022"/>
              <a:chOff x="5882463" y="-266175"/>
              <a:chExt cx="1221600" cy="1221600"/>
            </a:xfrm>
          </p:grpSpPr>
          <p:sp>
            <p:nvSpPr>
              <p:cNvPr id="1819" name="Google Shape;1819;p97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0" name="Google Shape;1820;p97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1" name="Google Shape;1821;p97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2" name="Google Shape;1822;p97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3" name="Google Shape;1823;p97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4" name="Google Shape;1824;p97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5" name="Google Shape;1825;p97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826" name="Google Shape;1826;p97"/>
            <p:cNvGrpSpPr/>
            <p:nvPr/>
          </p:nvGrpSpPr>
          <p:grpSpPr>
            <a:xfrm flipH="1">
              <a:off x="8074920" y="388810"/>
              <a:ext cx="707960" cy="146187"/>
              <a:chOff x="7797150" y="445600"/>
              <a:chExt cx="865900" cy="178800"/>
            </a:xfrm>
          </p:grpSpPr>
          <p:sp>
            <p:nvSpPr>
              <p:cNvPr id="1827" name="Google Shape;1827;p9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8" name="Google Shape;1828;p9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9" name="Google Shape;1829;p9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830" name="Google Shape;1830;p97"/>
            <p:cNvSpPr/>
            <p:nvPr/>
          </p:nvSpPr>
          <p:spPr>
            <a:xfrm flipH="1">
              <a:off x="-542800" y="407360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98"/>
          <p:cNvSpPr txBox="1"/>
          <p:nvPr>
            <p:ph type="ctrTitle"/>
          </p:nvPr>
        </p:nvSpPr>
        <p:spPr>
          <a:xfrm>
            <a:off x="2382300" y="822588"/>
            <a:ext cx="43794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3" name="Google Shape;1833;p98"/>
          <p:cNvSpPr txBox="1"/>
          <p:nvPr>
            <p:ph idx="1" type="subTitle"/>
          </p:nvPr>
        </p:nvSpPr>
        <p:spPr>
          <a:xfrm>
            <a:off x="2382300" y="1777238"/>
            <a:ext cx="4379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34" name="Google Shape;1834;p98"/>
          <p:cNvSpPr txBox="1"/>
          <p:nvPr/>
        </p:nvSpPr>
        <p:spPr>
          <a:xfrm>
            <a:off x="2382300" y="3373212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835" name="Google Shape;1835;p98"/>
          <p:cNvGrpSpPr/>
          <p:nvPr/>
        </p:nvGrpSpPr>
        <p:grpSpPr>
          <a:xfrm>
            <a:off x="-970075" y="-260969"/>
            <a:ext cx="10114085" cy="6434830"/>
            <a:chOff x="-970075" y="-260969"/>
            <a:chExt cx="10114085" cy="6434830"/>
          </a:xfrm>
        </p:grpSpPr>
        <p:sp>
          <p:nvSpPr>
            <p:cNvPr id="1836" name="Google Shape;1836;p98"/>
            <p:cNvSpPr/>
            <p:nvPr/>
          </p:nvSpPr>
          <p:spPr>
            <a:xfrm>
              <a:off x="788610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837" name="Google Shape;1837;p98"/>
            <p:cNvSpPr/>
            <p:nvPr/>
          </p:nvSpPr>
          <p:spPr>
            <a:xfrm>
              <a:off x="-970075" y="17292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838" name="Google Shape;1838;p98"/>
            <p:cNvGrpSpPr/>
            <p:nvPr/>
          </p:nvGrpSpPr>
          <p:grpSpPr>
            <a:xfrm>
              <a:off x="1753250" y="4608506"/>
              <a:ext cx="457692" cy="146187"/>
              <a:chOff x="715100" y="4416700"/>
              <a:chExt cx="559800" cy="178800"/>
            </a:xfrm>
          </p:grpSpPr>
          <p:sp>
            <p:nvSpPr>
              <p:cNvPr id="1839" name="Google Shape;1839;p9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0" name="Google Shape;1840;p9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841" name="Google Shape;1841;p98"/>
            <p:cNvGrpSpPr/>
            <p:nvPr/>
          </p:nvGrpSpPr>
          <p:grpSpPr>
            <a:xfrm flipH="1">
              <a:off x="7089452" y="4121822"/>
              <a:ext cx="2054558" cy="2052038"/>
              <a:chOff x="2661627" y="4121822"/>
              <a:chExt cx="2054558" cy="2052038"/>
            </a:xfrm>
          </p:grpSpPr>
          <p:sp>
            <p:nvSpPr>
              <p:cNvPr id="1842" name="Google Shape;1842;p9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3" name="Google Shape;1843;p9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4" name="Google Shape;1844;p9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5" name="Google Shape;1845;p9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6" name="Google Shape;1846;p9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7" name="Google Shape;1847;p9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8" name="Google Shape;1848;p9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9" name="Google Shape;1849;p9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0" name="Google Shape;1850;p9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1" name="Google Shape;1851;p9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2" name="Google Shape;1852;p9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3" name="Google Shape;1853;p9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4" name="Google Shape;1854;p9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5" name="Google Shape;1855;p9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6" name="Google Shape;1856;p9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7" name="Google Shape;1857;p9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858" name="Google Shape;1858;p98"/>
            <p:cNvGrpSpPr/>
            <p:nvPr/>
          </p:nvGrpSpPr>
          <p:grpSpPr>
            <a:xfrm flipH="1">
              <a:off x="715099" y="-260969"/>
              <a:ext cx="1282527" cy="1043744"/>
              <a:chOff x="5577063" y="-266175"/>
              <a:chExt cx="1527000" cy="1242700"/>
            </a:xfrm>
          </p:grpSpPr>
          <p:sp>
            <p:nvSpPr>
              <p:cNvPr id="1859" name="Google Shape;1859;p9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0" name="Google Shape;1860;p9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1" name="Google Shape;1861;p9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2" name="Google Shape;1862;p9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3" name="Google Shape;1863;p9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4" name="Google Shape;1864;p9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5" name="Google Shape;1865;p9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6" name="Google Shape;1866;p9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867" name="Google Shape;1867;p98"/>
            <p:cNvGrpSpPr/>
            <p:nvPr/>
          </p:nvGrpSpPr>
          <p:grpSpPr>
            <a:xfrm>
              <a:off x="4218021" y="388710"/>
              <a:ext cx="707960" cy="146187"/>
              <a:chOff x="7797150" y="445600"/>
              <a:chExt cx="865900" cy="178800"/>
            </a:xfrm>
          </p:grpSpPr>
          <p:sp>
            <p:nvSpPr>
              <p:cNvPr id="1868" name="Google Shape;1868;p9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9" name="Google Shape;1869;p9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70" name="Google Shape;1870;p9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2" name="Google Shape;1872;p99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1873" name="Google Shape;1873;p99"/>
            <p:cNvSpPr/>
            <p:nvPr/>
          </p:nvSpPr>
          <p:spPr>
            <a:xfrm flipH="1" rot="10800000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874" name="Google Shape;1874;p99"/>
            <p:cNvSpPr/>
            <p:nvPr/>
          </p:nvSpPr>
          <p:spPr>
            <a:xfrm flipH="1" rot="10800000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875" name="Google Shape;1875;p99"/>
            <p:cNvGrpSpPr/>
            <p:nvPr/>
          </p:nvGrpSpPr>
          <p:grpSpPr>
            <a:xfrm flipH="1" rot="10800000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1876" name="Google Shape;1876;p9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77" name="Google Shape;1877;p9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878" name="Google Shape;1878;p99"/>
            <p:cNvGrpSpPr/>
            <p:nvPr/>
          </p:nvGrpSpPr>
          <p:grpSpPr>
            <a:xfrm flipH="1" rot="10800000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1879" name="Google Shape;1879;p9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0" name="Google Shape;1880;p9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1" name="Google Shape;1881;p9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882" name="Google Shape;1882;p99"/>
            <p:cNvGrpSpPr/>
            <p:nvPr/>
          </p:nvGrpSpPr>
          <p:grpSpPr>
            <a:xfrm flipH="1" rot="10800000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1883" name="Google Shape;1883;p9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4" name="Google Shape;1884;p9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5" name="Google Shape;1885;p9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6" name="Google Shape;1886;p9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7" name="Google Shape;1887;p9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8" name="Google Shape;1888;p9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9" name="Google Shape;1889;p9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0" name="Google Shape;1890;p9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1" name="Google Shape;1891;p9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2" name="Google Shape;1892;p9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3" name="Google Shape;1893;p9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4" name="Google Shape;1894;p9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5" name="Google Shape;1895;p9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6" name="Google Shape;1896;p9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7" name="Google Shape;1897;p9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8" name="Google Shape;1898;p9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899" name="Google Shape;1899;p99"/>
            <p:cNvGrpSpPr/>
            <p:nvPr/>
          </p:nvGrpSpPr>
          <p:grpSpPr>
            <a:xfrm flipH="1" rot="10800000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1900" name="Google Shape;1900;p9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1" name="Google Shape;1901;p9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2" name="Google Shape;1902;p9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3" name="Google Shape;1903;p9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4" name="Google Shape;1904;p9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5" name="Google Shape;1905;p9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6" name="Google Shape;1906;p9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7" name="Google Shape;1907;p9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9" name="Google Shape;1909;p100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1910" name="Google Shape;1910;p100"/>
            <p:cNvSpPr/>
            <p:nvPr/>
          </p:nvSpPr>
          <p:spPr>
            <a:xfrm flipH="1" rot="10800000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911" name="Google Shape;1911;p100"/>
            <p:cNvSpPr/>
            <p:nvPr/>
          </p:nvSpPr>
          <p:spPr>
            <a:xfrm flipH="1" rot="10800000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912" name="Google Shape;1912;p100"/>
            <p:cNvGrpSpPr/>
            <p:nvPr/>
          </p:nvGrpSpPr>
          <p:grpSpPr>
            <a:xfrm flipH="1" rot="10800000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1913" name="Google Shape;1913;p10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14" name="Google Shape;1914;p10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15" name="Google Shape;1915;p100"/>
            <p:cNvGrpSpPr/>
            <p:nvPr/>
          </p:nvGrpSpPr>
          <p:grpSpPr>
            <a:xfrm flipH="1" rot="10800000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1916" name="Google Shape;1916;p100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17" name="Google Shape;1917;p100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18" name="Google Shape;1918;p100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19" name="Google Shape;1919;p100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1920" name="Google Shape;1920;p100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1" name="Google Shape;1921;p100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2" name="Google Shape;1922;p100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3" name="Google Shape;1923;p100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4" name="Google Shape;1924;p100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5" name="Google Shape;1925;p100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6" name="Google Shape;1926;p100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7" name="Google Shape;1927;p100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8" name="Google Shape;1928;p100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9" name="Google Shape;1929;p100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30" name="Google Shape;1930;p100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31" name="Google Shape;1931;p100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32" name="Google Shape;1932;p100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33" name="Google Shape;1933;p100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34" name="Google Shape;1934;p100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35" name="Google Shape;1935;p100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36" name="Google Shape;1936;p100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1937" name="Google Shape;1937;p100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38" name="Google Shape;1938;p100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39" name="Google Shape;1939;p100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40" name="Google Shape;1940;p100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41" name="Google Shape;1941;p100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42" name="Google Shape;1942;p100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43" name="Google Shape;1943;p100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44" name="Google Shape;1944;p100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102"/>
          <p:cNvSpPr txBox="1"/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50" name="Google Shape;1950;p102"/>
          <p:cNvSpPr txBox="1"/>
          <p:nvPr>
            <p:ph idx="1" type="subTitle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951" name="Google Shape;1951;p102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952" name="Google Shape;1952;p102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953" name="Google Shape;1953;p102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954" name="Google Shape;1954;p102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955" name="Google Shape;1955;p102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56" name="Google Shape;1956;p102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57" name="Google Shape;1957;p102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958" name="Google Shape;1958;p10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59" name="Google Shape;1959;p10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0" name="Google Shape;1960;p10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61" name="Google Shape;1961;p102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1962" name="Google Shape;1962;p102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3" name="Google Shape;1963;p102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4" name="Google Shape;1964;p102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5" name="Google Shape;1965;p102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6" name="Google Shape;1966;p102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7" name="Google Shape;1967;p102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8" name="Google Shape;1968;p102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9" name="Google Shape;1969;p102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0" name="Google Shape;1970;p102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1" name="Google Shape;1971;p102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2" name="Google Shape;1972;p102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3" name="Google Shape;1973;p102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4" name="Google Shape;1974;p102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5" name="Google Shape;1975;p102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6" name="Google Shape;1976;p102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7" name="Google Shape;1977;p102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78" name="Google Shape;1978;p102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1979" name="Google Shape;1979;p10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0" name="Google Shape;1980;p10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1" name="Google Shape;1981;p10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2" name="Google Shape;1982;p10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3" name="Google Shape;1983;p10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4" name="Google Shape;1984;p10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5" name="Google Shape;1985;p10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6" name="Google Shape;1986;p102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103"/>
          <p:cNvSpPr txBox="1"/>
          <p:nvPr>
            <p:ph type="title"/>
          </p:nvPr>
        </p:nvSpPr>
        <p:spPr>
          <a:xfrm>
            <a:off x="2391900" y="2533651"/>
            <a:ext cx="43602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89" name="Google Shape;1989;p103"/>
          <p:cNvSpPr txBox="1"/>
          <p:nvPr>
            <p:ph hasCustomPrompt="1" idx="2" type="title"/>
          </p:nvPr>
        </p:nvSpPr>
        <p:spPr>
          <a:xfrm>
            <a:off x="4027050" y="1655549"/>
            <a:ext cx="1089900" cy="954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990" name="Google Shape;1990;p103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991" name="Google Shape;1991;p103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992" name="Google Shape;1992;p103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993" name="Google Shape;1993;p103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1994" name="Google Shape;1994;p10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95" name="Google Shape;1995;p10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96" name="Google Shape;1996;p103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1997" name="Google Shape;1997;p10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98" name="Google Shape;1998;p10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99" name="Google Shape;1999;p10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000" name="Google Shape;2000;p103"/>
            <p:cNvGrpSpPr/>
            <p:nvPr/>
          </p:nvGrpSpPr>
          <p:grpSpPr>
            <a:xfrm flipH="1" rot="10800000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2001" name="Google Shape;2001;p10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2" name="Google Shape;2002;p10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3" name="Google Shape;2003;p10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4" name="Google Shape;2004;p10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5" name="Google Shape;2005;p10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6" name="Google Shape;2006;p10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7" name="Google Shape;2007;p10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8" name="Google Shape;2008;p10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9" name="Google Shape;2009;p10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0" name="Google Shape;2010;p10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1" name="Google Shape;2011;p10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2" name="Google Shape;2012;p10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3" name="Google Shape;2013;p10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4" name="Google Shape;2014;p10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5" name="Google Shape;2015;p10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6" name="Google Shape;2016;p10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017" name="Google Shape;2017;p103"/>
            <p:cNvGrpSpPr/>
            <p:nvPr/>
          </p:nvGrpSpPr>
          <p:grpSpPr>
            <a:xfrm flipH="1" rot="10800000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2018" name="Google Shape;2018;p10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9" name="Google Shape;2019;p10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20" name="Google Shape;2020;p10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21" name="Google Shape;2021;p10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22" name="Google Shape;2022;p10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23" name="Google Shape;2023;p10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24" name="Google Shape;2024;p10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25" name="Google Shape;2025;p10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1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28" name="Google Shape;2028;p104"/>
          <p:cNvSpPr txBox="1"/>
          <p:nvPr>
            <p:ph idx="1" type="subTitle"/>
          </p:nvPr>
        </p:nvSpPr>
        <p:spPr>
          <a:xfrm>
            <a:off x="720002" y="1099401"/>
            <a:ext cx="7704000" cy="3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029" name="Google Shape;2029;p104"/>
          <p:cNvGrpSpPr/>
          <p:nvPr/>
        </p:nvGrpSpPr>
        <p:grpSpPr>
          <a:xfrm>
            <a:off x="280882" y="461910"/>
            <a:ext cx="8863118" cy="4294790"/>
            <a:chOff x="280882" y="461910"/>
            <a:chExt cx="8863118" cy="4294790"/>
          </a:xfrm>
        </p:grpSpPr>
        <p:sp>
          <p:nvSpPr>
            <p:cNvPr id="2030" name="Google Shape;2030;p104"/>
            <p:cNvSpPr/>
            <p:nvPr/>
          </p:nvSpPr>
          <p:spPr>
            <a:xfrm>
              <a:off x="8423999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031" name="Google Shape;2031;p104"/>
            <p:cNvGrpSpPr/>
            <p:nvPr/>
          </p:nvGrpSpPr>
          <p:grpSpPr>
            <a:xfrm>
              <a:off x="280882" y="461910"/>
              <a:ext cx="426986" cy="146100"/>
              <a:chOff x="280882" y="461910"/>
              <a:chExt cx="426986" cy="146100"/>
            </a:xfrm>
          </p:grpSpPr>
          <p:sp>
            <p:nvSpPr>
              <p:cNvPr id="2032" name="Google Shape;2032;p104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33" name="Google Shape;2033;p104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5" Type="http://schemas.openxmlformats.org/officeDocument/2006/relationships/theme" Target="../theme/theme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25" Type="http://schemas.openxmlformats.org/officeDocument/2006/relationships/theme" Target="../theme/theme9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6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95.xm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25" Type="http://schemas.openxmlformats.org/officeDocument/2006/relationships/theme" Target="../theme/theme4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0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18.xml"/><Relationship Id="rId2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14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40.xml"/><Relationship Id="rId22" Type="http://schemas.openxmlformats.org/officeDocument/2006/relationships/slideLayout" Target="../slideLayouts/slideLayout142.xml"/><Relationship Id="rId21" Type="http://schemas.openxmlformats.org/officeDocument/2006/relationships/slideLayout" Target="../slideLayouts/slideLayout141.xml"/><Relationship Id="rId24" Type="http://schemas.openxmlformats.org/officeDocument/2006/relationships/slideLayout" Target="../slideLayouts/slideLayout144.xml"/><Relationship Id="rId23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25" Type="http://schemas.openxmlformats.org/officeDocument/2006/relationships/theme" Target="../theme/theme10.xml"/><Relationship Id="rId5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7.xml"/><Relationship Id="rId16" Type="http://schemas.openxmlformats.org/officeDocument/2006/relationships/slideLayout" Target="../slideLayouts/slideLayout136.xml"/><Relationship Id="rId19" Type="http://schemas.openxmlformats.org/officeDocument/2006/relationships/slideLayout" Target="../slideLayouts/slideLayout139.xml"/><Relationship Id="rId18" Type="http://schemas.openxmlformats.org/officeDocument/2006/relationships/slideLayout" Target="../slideLayouts/slideLayout138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4.xml"/><Relationship Id="rId22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65.xml"/><Relationship Id="rId24" Type="http://schemas.openxmlformats.org/officeDocument/2006/relationships/slideLayout" Target="../slideLayouts/slideLayout168.xml"/><Relationship Id="rId23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25" Type="http://schemas.openxmlformats.org/officeDocument/2006/relationships/theme" Target="../theme/theme5.xml"/><Relationship Id="rId5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1.xml"/><Relationship Id="rId8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7.xml"/><Relationship Id="rId12" Type="http://schemas.openxmlformats.org/officeDocument/2006/relationships/slideLayout" Target="../slideLayouts/slideLayout156.xml"/><Relationship Id="rId15" Type="http://schemas.openxmlformats.org/officeDocument/2006/relationships/slideLayout" Target="../slideLayouts/slideLayout159.xml"/><Relationship Id="rId14" Type="http://schemas.openxmlformats.org/officeDocument/2006/relationships/slideLayout" Target="../slideLayouts/slideLayout158.xml"/><Relationship Id="rId17" Type="http://schemas.openxmlformats.org/officeDocument/2006/relationships/slideLayout" Target="../slideLayouts/slideLayout161.xml"/><Relationship Id="rId16" Type="http://schemas.openxmlformats.org/officeDocument/2006/relationships/slideLayout" Target="../slideLayouts/slideLayout160.xml"/><Relationship Id="rId19" Type="http://schemas.openxmlformats.org/officeDocument/2006/relationships/slideLayout" Target="../slideLayouts/slideLayout163.xml"/><Relationship Id="rId18" Type="http://schemas.openxmlformats.org/officeDocument/2006/relationships/slideLayout" Target="../slideLayouts/slideLayout162.xml"/></Relationships>
</file>

<file path=ppt/slideMasters/_rels/slideMaster8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8.xml"/><Relationship Id="rId22" Type="http://schemas.openxmlformats.org/officeDocument/2006/relationships/slideLayout" Target="../slideLayouts/slideLayout190.xml"/><Relationship Id="rId21" Type="http://schemas.openxmlformats.org/officeDocument/2006/relationships/slideLayout" Target="../slideLayouts/slideLayout189.xml"/><Relationship Id="rId24" Type="http://schemas.openxmlformats.org/officeDocument/2006/relationships/slideLayout" Target="../slideLayouts/slideLayout192.xml"/><Relationship Id="rId23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81.xml"/><Relationship Id="rId12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183.xml"/><Relationship Id="rId14" Type="http://schemas.openxmlformats.org/officeDocument/2006/relationships/slideLayout" Target="../slideLayouts/slideLayout182.xml"/><Relationship Id="rId17" Type="http://schemas.openxmlformats.org/officeDocument/2006/relationships/slideLayout" Target="../slideLayouts/slideLayout185.xml"/><Relationship Id="rId16" Type="http://schemas.openxmlformats.org/officeDocument/2006/relationships/slideLayout" Target="../slideLayouts/slideLayout184.xml"/><Relationship Id="rId19" Type="http://schemas.openxmlformats.org/officeDocument/2006/relationships/slideLayout" Target="../slideLayouts/slideLayout187.xml"/><Relationship Id="rId18" Type="http://schemas.openxmlformats.org/officeDocument/2006/relationships/slideLayout" Target="../slideLayouts/slideLayout186.xml"/></Relationships>
</file>

<file path=ppt/slideMasters/_rels/slideMaster9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214.xml"/><Relationship Id="rId21" Type="http://schemas.openxmlformats.org/officeDocument/2006/relationships/slideLayout" Target="../slideLayouts/slideLayout213.xml"/><Relationship Id="rId24" Type="http://schemas.openxmlformats.org/officeDocument/2006/relationships/slideLayout" Target="../slideLayouts/slideLayout216.xml"/><Relationship Id="rId23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193.xml"/><Relationship Id="rId2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25" Type="http://schemas.openxmlformats.org/officeDocument/2006/relationships/theme" Target="../theme/theme6.xml"/><Relationship Id="rId5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199.xml"/><Relationship Id="rId8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5.xml"/><Relationship Id="rId12" Type="http://schemas.openxmlformats.org/officeDocument/2006/relationships/slideLayout" Target="../slideLayouts/slideLayout204.xml"/><Relationship Id="rId15" Type="http://schemas.openxmlformats.org/officeDocument/2006/relationships/slideLayout" Target="../slideLayouts/slideLayout207.xml"/><Relationship Id="rId14" Type="http://schemas.openxmlformats.org/officeDocument/2006/relationships/slideLayout" Target="../slideLayouts/slideLayout206.xml"/><Relationship Id="rId17" Type="http://schemas.openxmlformats.org/officeDocument/2006/relationships/slideLayout" Target="../slideLayouts/slideLayout209.xml"/><Relationship Id="rId16" Type="http://schemas.openxmlformats.org/officeDocument/2006/relationships/slideLayout" Target="../slideLayouts/slideLayout208.xml"/><Relationship Id="rId19" Type="http://schemas.openxmlformats.org/officeDocument/2006/relationships/slideLayout" Target="../slideLayouts/slideLayout211.xml"/><Relationship Id="rId18" Type="http://schemas.openxmlformats.org/officeDocument/2006/relationships/slideLayout" Target="../slideLayouts/slideLayout2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92" name="Google Shape;492;p26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77" name="Google Shape;977;p5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76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62" name="Google Shape;1462;p76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0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47" name="Google Shape;1947;p10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126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32" name="Google Shape;2432;p126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915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Google Shape;2916;p15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17" name="Google Shape;2917;p15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  <p:sldLayoutId id="2147483809" r:id="rId18"/>
    <p:sldLayoutId id="2147483810" r:id="rId19"/>
    <p:sldLayoutId id="2147483811" r:id="rId20"/>
    <p:sldLayoutId id="2147483812" r:id="rId21"/>
    <p:sldLayoutId id="2147483813" r:id="rId22"/>
    <p:sldLayoutId id="2147483814" r:id="rId23"/>
    <p:sldLayoutId id="2147483815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400" name="Shape 3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Google Shape;3401;p176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02" name="Google Shape;3402;p176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37" r:id="rId22"/>
    <p:sldLayoutId id="2147483838" r:id="rId23"/>
    <p:sldLayoutId id="2147483839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20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87" name="Google Shape;3887;p20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  <p:sldLayoutId id="2147483857" r:id="rId18"/>
    <p:sldLayoutId id="2147483858" r:id="rId19"/>
    <p:sldLayoutId id="2147483859" r:id="rId20"/>
    <p:sldLayoutId id="2147483860" r:id="rId21"/>
    <p:sldLayoutId id="2147483861" r:id="rId22"/>
    <p:sldLayoutId id="2147483862" r:id="rId23"/>
    <p:sldLayoutId id="2147483863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veiro-living-lab.it.pt/citymanager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6.jpg"/><Relationship Id="rId7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ieeexplore.ieee.org/document/989979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eeexplore.ieee.org/document/10200728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3" name="Shape 4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" name="Google Shape;4374;p226"/>
          <p:cNvSpPr/>
          <p:nvPr/>
        </p:nvSpPr>
        <p:spPr>
          <a:xfrm>
            <a:off x="2390400" y="3482525"/>
            <a:ext cx="4379400" cy="634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75" name="Google Shape;4375;p226"/>
          <p:cNvSpPr txBox="1"/>
          <p:nvPr>
            <p:ph idx="4294967295" type="title"/>
          </p:nvPr>
        </p:nvSpPr>
        <p:spPr>
          <a:xfrm>
            <a:off x="720000" y="121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/>
              <a:t>AVEIRO TECH CITY LIVING LAB</a:t>
            </a:r>
            <a:endParaRPr b="0"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DIGITAL TWIN</a:t>
            </a:r>
            <a:endParaRPr sz="4000"/>
          </a:p>
        </p:txBody>
      </p:sp>
      <p:sp>
        <p:nvSpPr>
          <p:cNvPr id="4376" name="Google Shape;4376;p226"/>
          <p:cNvSpPr txBox="1"/>
          <p:nvPr/>
        </p:nvSpPr>
        <p:spPr>
          <a:xfrm>
            <a:off x="1570649" y="3306650"/>
            <a:ext cx="600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94949"/>
                </a:solidFill>
                <a:latin typeface="Assistant"/>
                <a:ea typeface="Assistant"/>
                <a:cs typeface="Assistant"/>
                <a:sym typeface="Assistant"/>
              </a:rPr>
              <a:t>Advisors:</a:t>
            </a:r>
            <a:r>
              <a:rPr lang="en" sz="1500">
                <a:solidFill>
                  <a:srgbClr val="494949"/>
                </a:solidFill>
                <a:latin typeface="Assistant"/>
                <a:ea typeface="Assistant"/>
                <a:cs typeface="Assistant"/>
                <a:sym typeface="Assistant"/>
              </a:rPr>
              <a:t> Pedro Rito, Susana Sargento, Filipe Cabral Pinto, Duarte Raposo</a:t>
            </a:r>
            <a:endParaRPr sz="1500">
              <a:solidFill>
                <a:srgbClr val="494949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94949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77" name="Google Shape;4377;p226"/>
          <p:cNvSpPr txBox="1"/>
          <p:nvPr/>
        </p:nvSpPr>
        <p:spPr>
          <a:xfrm>
            <a:off x="1562549" y="2934875"/>
            <a:ext cx="600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94949"/>
                </a:solidFill>
                <a:latin typeface="Assistant"/>
                <a:ea typeface="Assistant"/>
                <a:cs typeface="Assistant"/>
                <a:sym typeface="Assistant"/>
              </a:rPr>
              <a:t>Bernardo Costa </a:t>
            </a:r>
            <a:r>
              <a:rPr b="1" lang="en" sz="1000"/>
              <a:t>·</a:t>
            </a:r>
            <a:r>
              <a:rPr lang="en" sz="1000"/>
              <a:t> </a:t>
            </a:r>
            <a:r>
              <a:rPr lang="en" sz="1500">
                <a:solidFill>
                  <a:srgbClr val="494949"/>
                </a:solidFill>
                <a:latin typeface="Assistant"/>
                <a:ea typeface="Assistant"/>
                <a:cs typeface="Assistant"/>
                <a:sym typeface="Assistant"/>
              </a:rPr>
              <a:t>Filipe Obrist</a:t>
            </a:r>
            <a:r>
              <a:rPr lang="en" sz="1000"/>
              <a:t> </a:t>
            </a:r>
            <a:r>
              <a:rPr b="1" lang="en" sz="1000"/>
              <a:t>· </a:t>
            </a:r>
            <a:r>
              <a:rPr lang="en" sz="1500">
                <a:solidFill>
                  <a:srgbClr val="494949"/>
                </a:solidFill>
                <a:latin typeface="Assistant"/>
                <a:ea typeface="Assistant"/>
                <a:cs typeface="Assistant"/>
                <a:sym typeface="Assistant"/>
              </a:rPr>
              <a:t>José Mendes</a:t>
            </a:r>
            <a:r>
              <a:rPr lang="en" sz="1000"/>
              <a:t> </a:t>
            </a:r>
            <a:r>
              <a:rPr b="1" lang="en" sz="1000"/>
              <a:t>· </a:t>
            </a:r>
            <a:r>
              <a:rPr lang="en" sz="1500">
                <a:solidFill>
                  <a:srgbClr val="494949"/>
                </a:solidFill>
                <a:latin typeface="Assistant"/>
                <a:ea typeface="Assistant"/>
                <a:cs typeface="Assistant"/>
                <a:sym typeface="Assistant"/>
              </a:rPr>
              <a:t>Mariana Perna</a:t>
            </a:r>
            <a:r>
              <a:rPr lang="en" sz="1000"/>
              <a:t> </a:t>
            </a:r>
            <a:r>
              <a:rPr b="1" lang="en" sz="1000"/>
              <a:t>·</a:t>
            </a:r>
            <a:r>
              <a:rPr lang="en" sz="1000"/>
              <a:t> </a:t>
            </a:r>
            <a:r>
              <a:rPr lang="en" sz="1500">
                <a:solidFill>
                  <a:srgbClr val="494949"/>
                </a:solidFill>
                <a:latin typeface="Assistant"/>
                <a:ea typeface="Assistant"/>
                <a:cs typeface="Assistant"/>
                <a:sym typeface="Assistant"/>
              </a:rPr>
              <a:t>Rafaela Dias</a:t>
            </a:r>
            <a:endParaRPr sz="1500">
              <a:solidFill>
                <a:srgbClr val="494949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94949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4378" name="Google Shape;4378;p226"/>
          <p:cNvGrpSpPr/>
          <p:nvPr/>
        </p:nvGrpSpPr>
        <p:grpSpPr>
          <a:xfrm>
            <a:off x="3566485" y="4116728"/>
            <a:ext cx="2002919" cy="685656"/>
            <a:chOff x="2484926" y="3838214"/>
            <a:chExt cx="2415775" cy="838210"/>
          </a:xfrm>
        </p:grpSpPr>
        <p:pic>
          <p:nvPicPr>
            <p:cNvPr id="4379" name="Google Shape;4379;p2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2484926" y="3838214"/>
              <a:ext cx="705675" cy="716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0" name="Google Shape;4380;p2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16175" y="3838234"/>
              <a:ext cx="705675" cy="716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1" name="Google Shape;4381;p2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95026" y="3869037"/>
              <a:ext cx="705675" cy="8073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2" name="Google Shape;4382;p226"/>
          <p:cNvSpPr/>
          <p:nvPr/>
        </p:nvSpPr>
        <p:spPr>
          <a:xfrm>
            <a:off x="-969250" y="1553750"/>
            <a:ext cx="1689300" cy="521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9" name="Shape 4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0" name="Google Shape;4500;p2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4501" name="Google Shape;4501;p235"/>
          <p:cNvSpPr txBox="1"/>
          <p:nvPr>
            <p:ph idx="8" type="subTitle"/>
          </p:nvPr>
        </p:nvSpPr>
        <p:spPr>
          <a:xfrm>
            <a:off x="4595187" y="2155531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Low latency</a:t>
            </a:r>
            <a:endParaRPr b="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2" name="Google Shape;4502;p235"/>
          <p:cNvSpPr txBox="1"/>
          <p:nvPr>
            <p:ph idx="1" type="subTitle"/>
          </p:nvPr>
        </p:nvSpPr>
        <p:spPr>
          <a:xfrm>
            <a:off x="2011689" y="2155531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Scalability</a:t>
            </a:r>
            <a:endParaRPr b="0"/>
          </a:p>
        </p:txBody>
      </p:sp>
      <p:sp>
        <p:nvSpPr>
          <p:cNvPr id="4503" name="Google Shape;4503;p235"/>
          <p:cNvSpPr txBox="1"/>
          <p:nvPr>
            <p:ph idx="9" type="subTitle"/>
          </p:nvPr>
        </p:nvSpPr>
        <p:spPr>
          <a:xfrm>
            <a:off x="567561" y="3520356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Fiability</a:t>
            </a:r>
            <a:endParaRPr b="0"/>
          </a:p>
        </p:txBody>
      </p:sp>
      <p:sp>
        <p:nvSpPr>
          <p:cNvPr id="4504" name="Google Shape;4504;p235"/>
          <p:cNvSpPr txBox="1"/>
          <p:nvPr>
            <p:ph idx="13" type="subTitle"/>
          </p:nvPr>
        </p:nvSpPr>
        <p:spPr>
          <a:xfrm>
            <a:off x="3303452" y="3520362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Maintainability</a:t>
            </a:r>
            <a:endParaRPr b="0"/>
          </a:p>
        </p:txBody>
      </p:sp>
      <p:sp>
        <p:nvSpPr>
          <p:cNvPr id="4505" name="Google Shape;4505;p235"/>
          <p:cNvSpPr txBox="1"/>
          <p:nvPr>
            <p:ph idx="14" type="subTitle"/>
          </p:nvPr>
        </p:nvSpPr>
        <p:spPr>
          <a:xfrm>
            <a:off x="6039350" y="3520362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Usability</a:t>
            </a:r>
            <a:endParaRPr b="0"/>
          </a:p>
        </p:txBody>
      </p:sp>
      <p:sp>
        <p:nvSpPr>
          <p:cNvPr id="4506" name="Google Shape;4506;p235"/>
          <p:cNvSpPr/>
          <p:nvPr/>
        </p:nvSpPr>
        <p:spPr>
          <a:xfrm>
            <a:off x="3113408" y="1750576"/>
            <a:ext cx="333673" cy="315824"/>
          </a:xfrm>
          <a:custGeom>
            <a:rect b="b" l="l" r="r" t="t"/>
            <a:pathLst>
              <a:path extrusionOk="0" h="17942" w="18956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4507" name="Google Shape;4507;p235"/>
          <p:cNvSpPr/>
          <p:nvPr/>
        </p:nvSpPr>
        <p:spPr>
          <a:xfrm>
            <a:off x="5730727" y="1723962"/>
            <a:ext cx="265986" cy="369039"/>
          </a:xfrm>
          <a:custGeom>
            <a:rect b="b" l="l" r="r" t="t"/>
            <a:pathLst>
              <a:path extrusionOk="0" h="12634" w="9106">
                <a:moveTo>
                  <a:pt x="7499" y="788"/>
                </a:moveTo>
                <a:lnTo>
                  <a:pt x="7499" y="1859"/>
                </a:lnTo>
                <a:cubicBezTo>
                  <a:pt x="7499" y="2426"/>
                  <a:pt x="7373" y="3025"/>
                  <a:pt x="7121" y="3529"/>
                </a:cubicBezTo>
                <a:cubicBezTo>
                  <a:pt x="6806" y="3466"/>
                  <a:pt x="6554" y="3434"/>
                  <a:pt x="6239" y="3434"/>
                </a:cubicBezTo>
                <a:cubicBezTo>
                  <a:pt x="5546" y="3434"/>
                  <a:pt x="4916" y="3592"/>
                  <a:pt x="4380" y="3844"/>
                </a:cubicBezTo>
                <a:cubicBezTo>
                  <a:pt x="3907" y="4096"/>
                  <a:pt x="3403" y="4222"/>
                  <a:pt x="2931" y="4222"/>
                </a:cubicBezTo>
                <a:cubicBezTo>
                  <a:pt x="2710" y="4222"/>
                  <a:pt x="2521" y="4159"/>
                  <a:pt x="2364" y="4127"/>
                </a:cubicBezTo>
                <a:cubicBezTo>
                  <a:pt x="2301" y="4001"/>
                  <a:pt x="2206" y="3938"/>
                  <a:pt x="2175" y="3812"/>
                </a:cubicBezTo>
                <a:cubicBezTo>
                  <a:pt x="1860" y="3277"/>
                  <a:pt x="1702" y="2552"/>
                  <a:pt x="1702" y="1859"/>
                </a:cubicBezTo>
                <a:lnTo>
                  <a:pt x="1702" y="788"/>
                </a:lnTo>
                <a:close/>
                <a:moveTo>
                  <a:pt x="5357" y="7278"/>
                </a:moveTo>
                <a:cubicBezTo>
                  <a:pt x="5451" y="7372"/>
                  <a:pt x="5546" y="7435"/>
                  <a:pt x="5672" y="7467"/>
                </a:cubicBezTo>
                <a:cubicBezTo>
                  <a:pt x="6869" y="8066"/>
                  <a:pt x="7436" y="9420"/>
                  <a:pt x="7436" y="10743"/>
                </a:cubicBezTo>
                <a:lnTo>
                  <a:pt x="7436" y="11279"/>
                </a:lnTo>
                <a:lnTo>
                  <a:pt x="4821" y="9294"/>
                </a:lnTo>
                <a:cubicBezTo>
                  <a:pt x="4742" y="9231"/>
                  <a:pt x="4648" y="9200"/>
                  <a:pt x="4553" y="9200"/>
                </a:cubicBezTo>
                <a:cubicBezTo>
                  <a:pt x="4459" y="9200"/>
                  <a:pt x="4364" y="9231"/>
                  <a:pt x="4285" y="9294"/>
                </a:cubicBezTo>
                <a:lnTo>
                  <a:pt x="1671" y="11279"/>
                </a:lnTo>
                <a:lnTo>
                  <a:pt x="1671" y="10743"/>
                </a:lnTo>
                <a:cubicBezTo>
                  <a:pt x="1671" y="9357"/>
                  <a:pt x="2238" y="8066"/>
                  <a:pt x="3435" y="7467"/>
                </a:cubicBezTo>
                <a:cubicBezTo>
                  <a:pt x="3561" y="7435"/>
                  <a:pt x="3624" y="7372"/>
                  <a:pt x="3750" y="7278"/>
                </a:cubicBezTo>
                <a:lnTo>
                  <a:pt x="4191" y="8160"/>
                </a:lnTo>
                <a:cubicBezTo>
                  <a:pt x="4270" y="8318"/>
                  <a:pt x="4411" y="8396"/>
                  <a:pt x="4557" y="8396"/>
                </a:cubicBezTo>
                <a:cubicBezTo>
                  <a:pt x="4703" y="8396"/>
                  <a:pt x="4853" y="8318"/>
                  <a:pt x="4947" y="8160"/>
                </a:cubicBezTo>
                <a:lnTo>
                  <a:pt x="5357" y="7278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30"/>
                  <a:pt x="190" y="788"/>
                  <a:pt x="410" y="788"/>
                </a:cubicBezTo>
                <a:lnTo>
                  <a:pt x="820" y="788"/>
                </a:lnTo>
                <a:lnTo>
                  <a:pt x="820" y="1859"/>
                </a:lnTo>
                <a:cubicBezTo>
                  <a:pt x="820" y="3749"/>
                  <a:pt x="1734" y="5199"/>
                  <a:pt x="3088" y="5860"/>
                </a:cubicBezTo>
                <a:cubicBezTo>
                  <a:pt x="3403" y="6018"/>
                  <a:pt x="3403" y="6585"/>
                  <a:pt x="3088" y="6742"/>
                </a:cubicBezTo>
                <a:cubicBezTo>
                  <a:pt x="1576" y="7467"/>
                  <a:pt x="820" y="9042"/>
                  <a:pt x="820" y="10743"/>
                </a:cubicBezTo>
                <a:lnTo>
                  <a:pt x="820" y="11815"/>
                </a:lnTo>
                <a:lnTo>
                  <a:pt x="410" y="11815"/>
                </a:lnTo>
                <a:cubicBezTo>
                  <a:pt x="158" y="11815"/>
                  <a:pt x="1" y="12004"/>
                  <a:pt x="1" y="12256"/>
                </a:cubicBezTo>
                <a:cubicBezTo>
                  <a:pt x="1" y="12476"/>
                  <a:pt x="190" y="12634"/>
                  <a:pt x="410" y="12634"/>
                </a:cubicBezTo>
                <a:lnTo>
                  <a:pt x="8665" y="12634"/>
                </a:lnTo>
                <a:cubicBezTo>
                  <a:pt x="8917" y="12634"/>
                  <a:pt x="9106" y="12445"/>
                  <a:pt x="9106" y="12256"/>
                </a:cubicBezTo>
                <a:cubicBezTo>
                  <a:pt x="9106" y="12004"/>
                  <a:pt x="8917" y="11815"/>
                  <a:pt x="8665" y="11815"/>
                </a:cubicBezTo>
                <a:lnTo>
                  <a:pt x="8287" y="11815"/>
                </a:lnTo>
                <a:lnTo>
                  <a:pt x="8287" y="10743"/>
                </a:lnTo>
                <a:cubicBezTo>
                  <a:pt x="8287" y="9042"/>
                  <a:pt x="7530" y="7467"/>
                  <a:pt x="6018" y="6742"/>
                </a:cubicBezTo>
                <a:cubicBezTo>
                  <a:pt x="5703" y="6585"/>
                  <a:pt x="5672" y="6018"/>
                  <a:pt x="6018" y="5860"/>
                </a:cubicBezTo>
                <a:cubicBezTo>
                  <a:pt x="7530" y="5136"/>
                  <a:pt x="8287" y="3560"/>
                  <a:pt x="8287" y="1859"/>
                </a:cubicBezTo>
                <a:lnTo>
                  <a:pt x="8287" y="788"/>
                </a:lnTo>
                <a:lnTo>
                  <a:pt x="8665" y="788"/>
                </a:lnTo>
                <a:cubicBezTo>
                  <a:pt x="8917" y="788"/>
                  <a:pt x="9106" y="599"/>
                  <a:pt x="9106" y="410"/>
                </a:cubicBezTo>
                <a:cubicBezTo>
                  <a:pt x="9106" y="158"/>
                  <a:pt x="8917" y="0"/>
                  <a:pt x="8665" y="0"/>
                </a:cubicBezTo>
                <a:close/>
              </a:path>
            </a:pathLst>
          </a:custGeom>
          <a:solidFill>
            <a:srgbClr val="5251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8" name="Google Shape;4508;p235"/>
          <p:cNvGrpSpPr/>
          <p:nvPr/>
        </p:nvGrpSpPr>
        <p:grpSpPr>
          <a:xfrm>
            <a:off x="1672229" y="3099007"/>
            <a:ext cx="327739" cy="348631"/>
            <a:chOff x="5364750" y="3235150"/>
            <a:chExt cx="277275" cy="294950"/>
          </a:xfrm>
        </p:grpSpPr>
        <p:sp>
          <p:nvSpPr>
            <p:cNvPr id="4509" name="Google Shape;4509;p235"/>
            <p:cNvSpPr/>
            <p:nvPr/>
          </p:nvSpPr>
          <p:spPr>
            <a:xfrm>
              <a:off x="5502600" y="32351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235"/>
            <p:cNvSpPr/>
            <p:nvPr/>
          </p:nvSpPr>
          <p:spPr>
            <a:xfrm>
              <a:off x="5555375" y="3253850"/>
              <a:ext cx="35450" cy="34100"/>
            </a:xfrm>
            <a:custGeom>
              <a:rect b="b" l="l" r="r" t="t"/>
              <a:pathLst>
                <a:path extrusionOk="0" h="1364" w="1418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235"/>
            <p:cNvSpPr/>
            <p:nvPr/>
          </p:nvSpPr>
          <p:spPr>
            <a:xfrm>
              <a:off x="5606550" y="335722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235"/>
            <p:cNvSpPr/>
            <p:nvPr/>
          </p:nvSpPr>
          <p:spPr>
            <a:xfrm>
              <a:off x="5364750" y="335722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235"/>
            <p:cNvSpPr/>
            <p:nvPr/>
          </p:nvSpPr>
          <p:spPr>
            <a:xfrm>
              <a:off x="5433275" y="3253850"/>
              <a:ext cx="35475" cy="34100"/>
            </a:xfrm>
            <a:custGeom>
              <a:rect b="b" l="l" r="r" t="t"/>
              <a:pathLst>
                <a:path extrusionOk="0" h="1364" w="1419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235"/>
            <p:cNvSpPr/>
            <p:nvPr/>
          </p:nvSpPr>
          <p:spPr>
            <a:xfrm>
              <a:off x="5380500" y="3287775"/>
              <a:ext cx="37050" cy="25975"/>
            </a:xfrm>
            <a:custGeom>
              <a:rect b="b" l="l" r="r" t="t"/>
              <a:pathLst>
                <a:path extrusionOk="0" h="1039" w="1482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235"/>
            <p:cNvSpPr/>
            <p:nvPr/>
          </p:nvSpPr>
          <p:spPr>
            <a:xfrm>
              <a:off x="5588450" y="3288075"/>
              <a:ext cx="37025" cy="26800"/>
            </a:xfrm>
            <a:custGeom>
              <a:rect b="b" l="l" r="r" t="t"/>
              <a:pathLst>
                <a:path extrusionOk="0" h="1072" w="1481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235"/>
            <p:cNvSpPr/>
            <p:nvPr/>
          </p:nvSpPr>
          <p:spPr>
            <a:xfrm>
              <a:off x="5412025" y="3286350"/>
              <a:ext cx="177225" cy="243750"/>
            </a:xfrm>
            <a:custGeom>
              <a:rect b="b" l="l" r="r" t="t"/>
              <a:pathLst>
                <a:path extrusionOk="0" h="9750" w="7089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7" name="Google Shape;4517;p235"/>
          <p:cNvGrpSpPr/>
          <p:nvPr/>
        </p:nvGrpSpPr>
        <p:grpSpPr>
          <a:xfrm>
            <a:off x="4388981" y="3094912"/>
            <a:ext cx="366052" cy="356831"/>
            <a:chOff x="-31817400" y="3910025"/>
            <a:chExt cx="301675" cy="294075"/>
          </a:xfrm>
        </p:grpSpPr>
        <p:sp>
          <p:nvSpPr>
            <p:cNvPr id="4518" name="Google Shape;4518;p235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235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235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1" name="Google Shape;4521;p235"/>
          <p:cNvGrpSpPr/>
          <p:nvPr/>
        </p:nvGrpSpPr>
        <p:grpSpPr>
          <a:xfrm>
            <a:off x="7144029" y="3097675"/>
            <a:ext cx="350079" cy="351320"/>
            <a:chOff x="4991425" y="3234750"/>
            <a:chExt cx="296175" cy="297225"/>
          </a:xfrm>
        </p:grpSpPr>
        <p:sp>
          <p:nvSpPr>
            <p:cNvPr id="4522" name="Google Shape;4522;p235"/>
            <p:cNvSpPr/>
            <p:nvPr/>
          </p:nvSpPr>
          <p:spPr>
            <a:xfrm>
              <a:off x="5077275" y="3304450"/>
              <a:ext cx="122100" cy="99275"/>
            </a:xfrm>
            <a:custGeom>
              <a:rect b="b" l="l" r="r" t="t"/>
              <a:pathLst>
                <a:path extrusionOk="0" h="3971" w="4884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235"/>
            <p:cNvSpPr/>
            <p:nvPr/>
          </p:nvSpPr>
          <p:spPr>
            <a:xfrm>
              <a:off x="5121375" y="3339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235"/>
            <p:cNvSpPr/>
            <p:nvPr/>
          </p:nvSpPr>
          <p:spPr>
            <a:xfrm>
              <a:off x="5009550" y="3234750"/>
              <a:ext cx="259150" cy="261125"/>
            </a:xfrm>
            <a:custGeom>
              <a:rect b="b" l="l" r="r" t="t"/>
              <a:pathLst>
                <a:path extrusionOk="0" h="10445" w="10366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235"/>
            <p:cNvSpPr/>
            <p:nvPr/>
          </p:nvSpPr>
          <p:spPr>
            <a:xfrm>
              <a:off x="5105625" y="3391900"/>
              <a:ext cx="66975" cy="34675"/>
            </a:xfrm>
            <a:custGeom>
              <a:rect b="b" l="l" r="r" t="t"/>
              <a:pathLst>
                <a:path extrusionOk="0" h="1387" w="2679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235"/>
            <p:cNvSpPr/>
            <p:nvPr/>
          </p:nvSpPr>
          <p:spPr>
            <a:xfrm>
              <a:off x="5192275" y="3443075"/>
              <a:ext cx="95325" cy="86975"/>
            </a:xfrm>
            <a:custGeom>
              <a:rect b="b" l="l" r="r" t="t"/>
              <a:pathLst>
                <a:path extrusionOk="0" h="3479" w="3813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235"/>
            <p:cNvSpPr/>
            <p:nvPr/>
          </p:nvSpPr>
          <p:spPr>
            <a:xfrm>
              <a:off x="4991425" y="3444650"/>
              <a:ext cx="95325" cy="87325"/>
            </a:xfrm>
            <a:custGeom>
              <a:rect b="b" l="l" r="r" t="t"/>
              <a:pathLst>
                <a:path extrusionOk="0" h="3493" w="3813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p236"/>
          <p:cNvSpPr txBox="1"/>
          <p:nvPr>
            <p:ph idx="1" type="subTitle"/>
          </p:nvPr>
        </p:nvSpPr>
        <p:spPr>
          <a:xfrm>
            <a:off x="714967" y="2243813"/>
            <a:ext cx="25038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COMPANIES</a:t>
            </a:r>
            <a:endParaRPr/>
          </a:p>
        </p:txBody>
      </p:sp>
      <p:sp>
        <p:nvSpPr>
          <p:cNvPr id="4533" name="Google Shape;4533;p236"/>
          <p:cNvSpPr txBox="1"/>
          <p:nvPr>
            <p:ph idx="5" type="subTitle"/>
          </p:nvPr>
        </p:nvSpPr>
        <p:spPr>
          <a:xfrm>
            <a:off x="3320097" y="2243813"/>
            <a:ext cx="25038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RESEARCHERS</a:t>
            </a:r>
            <a:endParaRPr b="0"/>
          </a:p>
        </p:txBody>
      </p:sp>
      <p:sp>
        <p:nvSpPr>
          <p:cNvPr id="4534" name="Google Shape;4534;p236"/>
          <p:cNvSpPr txBox="1"/>
          <p:nvPr>
            <p:ph idx="6" type="subTitle"/>
          </p:nvPr>
        </p:nvSpPr>
        <p:spPr>
          <a:xfrm>
            <a:off x="5817824" y="2243825"/>
            <a:ext cx="27186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DEVELOPERS</a:t>
            </a:r>
            <a:endParaRPr b="0"/>
          </a:p>
        </p:txBody>
      </p:sp>
      <p:sp>
        <p:nvSpPr>
          <p:cNvPr id="4535" name="Google Shape;4535;p2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4536" name="Google Shape;4536;p236"/>
          <p:cNvSpPr txBox="1"/>
          <p:nvPr>
            <p:ph idx="4294967295" type="subTitle"/>
          </p:nvPr>
        </p:nvSpPr>
        <p:spPr>
          <a:xfrm>
            <a:off x="696376" y="2982725"/>
            <a:ext cx="25410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Utilize the data to develop applications that improve urban mobility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7" name="Google Shape;4537;p236"/>
          <p:cNvSpPr txBox="1"/>
          <p:nvPr>
            <p:ph idx="4294967295" type="subTitle"/>
          </p:nvPr>
        </p:nvSpPr>
        <p:spPr>
          <a:xfrm>
            <a:off x="3301501" y="2982725"/>
            <a:ext cx="25410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Learn and contribute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the field of urban mobility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 autonomous vehicles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8" name="Google Shape;4538;p236"/>
          <p:cNvSpPr txBox="1"/>
          <p:nvPr>
            <p:ph idx="4294967295" type="subTitle"/>
          </p:nvPr>
        </p:nvSpPr>
        <p:spPr>
          <a:xfrm>
            <a:off x="5870001" y="2982725"/>
            <a:ext cx="25410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solutions that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are commercially viable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9" name="Google Shape;4539;p236"/>
          <p:cNvGrpSpPr/>
          <p:nvPr/>
        </p:nvGrpSpPr>
        <p:grpSpPr>
          <a:xfrm>
            <a:off x="1787345" y="1899610"/>
            <a:ext cx="349163" cy="349133"/>
            <a:chOff x="4628325" y="3599825"/>
            <a:chExt cx="295400" cy="295375"/>
          </a:xfrm>
        </p:grpSpPr>
        <p:sp>
          <p:nvSpPr>
            <p:cNvPr id="4540" name="Google Shape;4540;p236"/>
            <p:cNvSpPr/>
            <p:nvPr/>
          </p:nvSpPr>
          <p:spPr>
            <a:xfrm>
              <a:off x="4679525" y="3686450"/>
              <a:ext cx="17350" cy="86675"/>
            </a:xfrm>
            <a:custGeom>
              <a:rect b="b" l="l" r="r" t="t"/>
              <a:pathLst>
                <a:path extrusionOk="0" h="3467" w="694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236"/>
            <p:cNvSpPr/>
            <p:nvPr/>
          </p:nvSpPr>
          <p:spPr>
            <a:xfrm>
              <a:off x="4854375" y="3686450"/>
              <a:ext cx="18150" cy="86675"/>
            </a:xfrm>
            <a:custGeom>
              <a:rect b="b" l="l" r="r" t="t"/>
              <a:pathLst>
                <a:path extrusionOk="0" h="3467" w="726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236"/>
            <p:cNvSpPr/>
            <p:nvPr/>
          </p:nvSpPr>
          <p:spPr>
            <a:xfrm>
              <a:off x="4679525" y="3790425"/>
              <a:ext cx="17350" cy="104000"/>
            </a:xfrm>
            <a:custGeom>
              <a:rect b="b" l="l" r="r" t="t"/>
              <a:pathLst>
                <a:path extrusionOk="0" h="4160" w="694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236"/>
            <p:cNvSpPr/>
            <p:nvPr/>
          </p:nvSpPr>
          <p:spPr>
            <a:xfrm>
              <a:off x="4854375" y="3790425"/>
              <a:ext cx="18150" cy="104000"/>
            </a:xfrm>
            <a:custGeom>
              <a:rect b="b" l="l" r="r" t="t"/>
              <a:pathLst>
                <a:path extrusionOk="0" h="4160" w="726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236"/>
            <p:cNvSpPr/>
            <p:nvPr/>
          </p:nvSpPr>
          <p:spPr>
            <a:xfrm>
              <a:off x="4628325" y="3686450"/>
              <a:ext cx="34675" cy="86675"/>
            </a:xfrm>
            <a:custGeom>
              <a:rect b="b" l="l" r="r" t="t"/>
              <a:pathLst>
                <a:path extrusionOk="0" h="3467" w="138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236"/>
            <p:cNvSpPr/>
            <p:nvPr/>
          </p:nvSpPr>
          <p:spPr>
            <a:xfrm>
              <a:off x="4714975" y="3686450"/>
              <a:ext cx="122100" cy="86675"/>
            </a:xfrm>
            <a:custGeom>
              <a:rect b="b" l="l" r="r" t="t"/>
              <a:pathLst>
                <a:path extrusionOk="0" h="3467" w="4884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236"/>
            <p:cNvSpPr/>
            <p:nvPr/>
          </p:nvSpPr>
          <p:spPr>
            <a:xfrm>
              <a:off x="4889025" y="3777825"/>
              <a:ext cx="34700" cy="117375"/>
            </a:xfrm>
            <a:custGeom>
              <a:rect b="b" l="l" r="r" t="t"/>
              <a:pathLst>
                <a:path extrusionOk="0" h="4695" w="1388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236"/>
            <p:cNvSpPr/>
            <p:nvPr/>
          </p:nvSpPr>
          <p:spPr>
            <a:xfrm>
              <a:off x="4628325" y="3777825"/>
              <a:ext cx="34675" cy="116600"/>
            </a:xfrm>
            <a:custGeom>
              <a:rect b="b" l="l" r="r" t="t"/>
              <a:pathLst>
                <a:path extrusionOk="0" h="4664" w="1387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236"/>
            <p:cNvSpPr/>
            <p:nvPr/>
          </p:nvSpPr>
          <p:spPr>
            <a:xfrm>
              <a:off x="4766950" y="37904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236"/>
            <p:cNvSpPr/>
            <p:nvPr/>
          </p:nvSpPr>
          <p:spPr>
            <a:xfrm>
              <a:off x="4889025" y="3686450"/>
              <a:ext cx="34700" cy="86675"/>
            </a:xfrm>
            <a:custGeom>
              <a:rect b="b" l="l" r="r" t="t"/>
              <a:pathLst>
                <a:path extrusionOk="0" h="3467" w="1388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236"/>
            <p:cNvSpPr/>
            <p:nvPr/>
          </p:nvSpPr>
          <p:spPr>
            <a:xfrm>
              <a:off x="4714975" y="3790425"/>
              <a:ext cx="122100" cy="104000"/>
            </a:xfrm>
            <a:custGeom>
              <a:rect b="b" l="l" r="r" t="t"/>
              <a:pathLst>
                <a:path extrusionOk="0" h="4160" w="4884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236"/>
            <p:cNvSpPr/>
            <p:nvPr/>
          </p:nvSpPr>
          <p:spPr>
            <a:xfrm>
              <a:off x="4714175" y="3599825"/>
              <a:ext cx="122100" cy="69325"/>
            </a:xfrm>
            <a:custGeom>
              <a:rect b="b" l="l" r="r" t="t"/>
              <a:pathLst>
                <a:path extrusionOk="0" h="2773" w="4884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2" name="Google Shape;4552;p236"/>
          <p:cNvGrpSpPr/>
          <p:nvPr/>
        </p:nvGrpSpPr>
        <p:grpSpPr>
          <a:xfrm>
            <a:off x="4340915" y="1904545"/>
            <a:ext cx="354778" cy="339271"/>
            <a:chOff x="5045500" y="842250"/>
            <a:chExt cx="503875" cy="481850"/>
          </a:xfrm>
        </p:grpSpPr>
        <p:sp>
          <p:nvSpPr>
            <p:cNvPr id="4553" name="Google Shape;4553;p236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4" name="Google Shape;4554;p236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55" name="Google Shape;4555;p236"/>
          <p:cNvGrpSpPr/>
          <p:nvPr/>
        </p:nvGrpSpPr>
        <p:grpSpPr>
          <a:xfrm>
            <a:off x="6900131" y="1889019"/>
            <a:ext cx="376926" cy="370324"/>
            <a:chOff x="-40748275" y="3238700"/>
            <a:chExt cx="322600" cy="316950"/>
          </a:xfrm>
        </p:grpSpPr>
        <p:sp>
          <p:nvSpPr>
            <p:cNvPr id="4556" name="Google Shape;4556;p236"/>
            <p:cNvSpPr/>
            <p:nvPr/>
          </p:nvSpPr>
          <p:spPr>
            <a:xfrm>
              <a:off x="-40709675" y="32737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236"/>
            <p:cNvSpPr/>
            <p:nvPr/>
          </p:nvSpPr>
          <p:spPr>
            <a:xfrm>
              <a:off x="-40578925" y="3247175"/>
              <a:ext cx="151250" cy="149475"/>
            </a:xfrm>
            <a:custGeom>
              <a:rect b="b" l="l" r="r" t="t"/>
              <a:pathLst>
                <a:path extrusionOk="0" h="5979" w="605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236"/>
            <p:cNvSpPr/>
            <p:nvPr/>
          </p:nvSpPr>
          <p:spPr>
            <a:xfrm>
              <a:off x="-40678175" y="3305250"/>
              <a:ext cx="213475" cy="213475"/>
            </a:xfrm>
            <a:custGeom>
              <a:rect b="b" l="l" r="r" t="t"/>
              <a:pathLst>
                <a:path extrusionOk="0" h="8539" w="8539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236"/>
            <p:cNvSpPr/>
            <p:nvPr/>
          </p:nvSpPr>
          <p:spPr>
            <a:xfrm>
              <a:off x="-40513550" y="3469850"/>
              <a:ext cx="87875" cy="85800"/>
            </a:xfrm>
            <a:custGeom>
              <a:rect b="b" l="l" r="r" t="t"/>
              <a:pathLst>
                <a:path extrusionOk="0" h="3432" w="3515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236"/>
            <p:cNvSpPr/>
            <p:nvPr/>
          </p:nvSpPr>
          <p:spPr>
            <a:xfrm>
              <a:off x="-40738025" y="3404500"/>
              <a:ext cx="150450" cy="149475"/>
            </a:xfrm>
            <a:custGeom>
              <a:rect b="b" l="l" r="r" t="t"/>
              <a:pathLst>
                <a:path extrusionOk="0" h="5979" w="6018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236"/>
            <p:cNvSpPr/>
            <p:nvPr/>
          </p:nvSpPr>
          <p:spPr>
            <a:xfrm>
              <a:off x="-40748275" y="3238700"/>
              <a:ext cx="92175" cy="87850"/>
            </a:xfrm>
            <a:custGeom>
              <a:rect b="b" l="l" r="r" t="t"/>
              <a:pathLst>
                <a:path extrusionOk="0" h="3514" w="3687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5" name="Shape 4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6" name="Google Shape;4566;p2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pic>
        <p:nvPicPr>
          <p:cNvPr id="4567" name="Google Shape;4567;p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775" y="1170125"/>
            <a:ext cx="52684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1" name="Shape 4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2" name="Google Shape;4572;p238"/>
          <p:cNvSpPr txBox="1"/>
          <p:nvPr>
            <p:ph type="title"/>
          </p:nvPr>
        </p:nvSpPr>
        <p:spPr>
          <a:xfrm>
            <a:off x="720000" y="248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4573" name="Google Shape;4573;p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313" y="821300"/>
            <a:ext cx="5985376" cy="41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7" name="Shape 4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8" name="Google Shape;4578;p2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</a:t>
            </a:r>
            <a:endParaRPr/>
          </a:p>
        </p:txBody>
      </p:sp>
      <p:grpSp>
        <p:nvGrpSpPr>
          <p:cNvPr id="4579" name="Google Shape;4579;p239"/>
          <p:cNvGrpSpPr/>
          <p:nvPr/>
        </p:nvGrpSpPr>
        <p:grpSpPr>
          <a:xfrm>
            <a:off x="2235940" y="1187265"/>
            <a:ext cx="4672120" cy="3721321"/>
            <a:chOff x="719991" y="980900"/>
            <a:chExt cx="3872779" cy="3181704"/>
          </a:xfrm>
        </p:grpSpPr>
        <p:grpSp>
          <p:nvGrpSpPr>
            <p:cNvPr id="4580" name="Google Shape;4580;p239"/>
            <p:cNvGrpSpPr/>
            <p:nvPr/>
          </p:nvGrpSpPr>
          <p:grpSpPr>
            <a:xfrm>
              <a:off x="719991" y="980900"/>
              <a:ext cx="3872779" cy="3181704"/>
              <a:chOff x="1377550" y="921425"/>
              <a:chExt cx="4891725" cy="4018825"/>
            </a:xfrm>
          </p:grpSpPr>
          <p:sp>
            <p:nvSpPr>
              <p:cNvPr id="4581" name="Google Shape;4581;p239"/>
              <p:cNvSpPr/>
              <p:nvPr/>
            </p:nvSpPr>
            <p:spPr>
              <a:xfrm>
                <a:off x="3046475" y="4166875"/>
                <a:ext cx="1555050" cy="725075"/>
              </a:xfrm>
              <a:custGeom>
                <a:rect b="b" l="l" r="r" t="t"/>
                <a:pathLst>
                  <a:path extrusionOk="0" h="29003" w="62202">
                    <a:moveTo>
                      <a:pt x="58720" y="1"/>
                    </a:moveTo>
                    <a:lnTo>
                      <a:pt x="3291" y="120"/>
                    </a:lnTo>
                    <a:lnTo>
                      <a:pt x="0" y="29003"/>
                    </a:lnTo>
                    <a:lnTo>
                      <a:pt x="62202" y="28860"/>
                    </a:lnTo>
                    <a:lnTo>
                      <a:pt x="587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2" name="Google Shape;4582;p239"/>
              <p:cNvSpPr/>
              <p:nvPr/>
            </p:nvSpPr>
            <p:spPr>
              <a:xfrm>
                <a:off x="3046475" y="4793550"/>
                <a:ext cx="1555050" cy="98400"/>
              </a:xfrm>
              <a:custGeom>
                <a:rect b="b" l="l" r="r" t="t"/>
                <a:pathLst>
                  <a:path extrusionOk="0" h="3936" w="62202">
                    <a:moveTo>
                      <a:pt x="61773" y="0"/>
                    </a:moveTo>
                    <a:lnTo>
                      <a:pt x="406" y="24"/>
                    </a:lnTo>
                    <a:lnTo>
                      <a:pt x="0" y="3936"/>
                    </a:lnTo>
                    <a:lnTo>
                      <a:pt x="0" y="3936"/>
                    </a:lnTo>
                    <a:lnTo>
                      <a:pt x="62202" y="3793"/>
                    </a:lnTo>
                    <a:lnTo>
                      <a:pt x="61773" y="0"/>
                    </a:lnTo>
                    <a:close/>
                  </a:path>
                </a:pathLst>
              </a:custGeom>
              <a:solidFill>
                <a:srgbClr val="455A64">
                  <a:alpha val="68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3" name="Google Shape;4583;p239"/>
              <p:cNvSpPr/>
              <p:nvPr/>
            </p:nvSpPr>
            <p:spPr>
              <a:xfrm>
                <a:off x="2810350" y="4858550"/>
                <a:ext cx="2026100" cy="81700"/>
              </a:xfrm>
              <a:custGeom>
                <a:rect b="b" l="l" r="r" t="t"/>
                <a:pathLst>
                  <a:path extrusionOk="0" h="3268" w="81044">
                    <a:moveTo>
                      <a:pt x="81044" y="0"/>
                    </a:moveTo>
                    <a:lnTo>
                      <a:pt x="0" y="215"/>
                    </a:lnTo>
                    <a:lnTo>
                      <a:pt x="24" y="3268"/>
                    </a:lnTo>
                    <a:lnTo>
                      <a:pt x="81044" y="3053"/>
                    </a:lnTo>
                    <a:lnTo>
                      <a:pt x="8104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4" name="Google Shape;4584;p239"/>
              <p:cNvSpPr/>
              <p:nvPr/>
            </p:nvSpPr>
            <p:spPr>
              <a:xfrm>
                <a:off x="1377550" y="921425"/>
                <a:ext cx="4891725" cy="2879375"/>
              </a:xfrm>
              <a:custGeom>
                <a:rect b="b" l="l" r="r" t="t"/>
                <a:pathLst>
                  <a:path extrusionOk="0" h="115175" w="195669">
                    <a:moveTo>
                      <a:pt x="7918" y="1"/>
                    </a:moveTo>
                    <a:cubicBezTo>
                      <a:pt x="3554" y="1"/>
                      <a:pt x="0" y="3554"/>
                      <a:pt x="0" y="7943"/>
                    </a:cubicBezTo>
                    <a:lnTo>
                      <a:pt x="0" y="115174"/>
                    </a:lnTo>
                    <a:lnTo>
                      <a:pt x="195668" y="115174"/>
                    </a:lnTo>
                    <a:lnTo>
                      <a:pt x="195668" y="7943"/>
                    </a:lnTo>
                    <a:cubicBezTo>
                      <a:pt x="195668" y="3554"/>
                      <a:pt x="192115" y="1"/>
                      <a:pt x="18772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5" name="Google Shape;4585;p239"/>
              <p:cNvSpPr/>
              <p:nvPr/>
            </p:nvSpPr>
            <p:spPr>
              <a:xfrm>
                <a:off x="1377550" y="3800775"/>
                <a:ext cx="4891725" cy="499700"/>
              </a:xfrm>
              <a:custGeom>
                <a:rect b="b" l="l" r="r" t="t"/>
                <a:pathLst>
                  <a:path extrusionOk="0" h="19988" w="195669">
                    <a:moveTo>
                      <a:pt x="0" y="0"/>
                    </a:moveTo>
                    <a:lnTo>
                      <a:pt x="0" y="12045"/>
                    </a:lnTo>
                    <a:cubicBezTo>
                      <a:pt x="0" y="16433"/>
                      <a:pt x="3554" y="19987"/>
                      <a:pt x="7918" y="19987"/>
                    </a:cubicBezTo>
                    <a:lnTo>
                      <a:pt x="187726" y="19987"/>
                    </a:lnTo>
                    <a:cubicBezTo>
                      <a:pt x="192115" y="19987"/>
                      <a:pt x="195668" y="16433"/>
                      <a:pt x="195668" y="12045"/>
                    </a:cubicBezTo>
                    <a:lnTo>
                      <a:pt x="1956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6" name="Google Shape;4586;p239"/>
              <p:cNvSpPr/>
              <p:nvPr/>
            </p:nvSpPr>
            <p:spPr>
              <a:xfrm>
                <a:off x="3727400" y="3947450"/>
                <a:ext cx="190825" cy="190825"/>
              </a:xfrm>
              <a:custGeom>
                <a:rect b="b" l="l" r="r" t="t"/>
                <a:pathLst>
                  <a:path extrusionOk="0" h="7633" w="7633">
                    <a:moveTo>
                      <a:pt x="3816" y="1"/>
                    </a:moveTo>
                    <a:cubicBezTo>
                      <a:pt x="1694" y="1"/>
                      <a:pt x="0" y="1694"/>
                      <a:pt x="0" y="3817"/>
                    </a:cubicBezTo>
                    <a:cubicBezTo>
                      <a:pt x="0" y="5939"/>
                      <a:pt x="1694" y="7633"/>
                      <a:pt x="3816" y="7633"/>
                    </a:cubicBezTo>
                    <a:cubicBezTo>
                      <a:pt x="5939" y="7633"/>
                      <a:pt x="7632" y="5939"/>
                      <a:pt x="7632" y="3817"/>
                    </a:cubicBezTo>
                    <a:cubicBezTo>
                      <a:pt x="7632" y="1742"/>
                      <a:pt x="5939" y="1"/>
                      <a:pt x="381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87" name="Google Shape;4587;p239"/>
            <p:cNvSpPr/>
            <p:nvPr/>
          </p:nvSpPr>
          <p:spPr>
            <a:xfrm>
              <a:off x="2574294" y="3371695"/>
              <a:ext cx="164700" cy="1647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88" name="Google Shape;4588;p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225" y="1393000"/>
            <a:ext cx="4305526" cy="23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2" name="Shape 4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3" name="Google Shape;4593;p240"/>
          <p:cNvGrpSpPr/>
          <p:nvPr/>
        </p:nvGrpSpPr>
        <p:grpSpPr>
          <a:xfrm>
            <a:off x="2235940" y="1187265"/>
            <a:ext cx="4672120" cy="3721321"/>
            <a:chOff x="719991" y="980900"/>
            <a:chExt cx="3872779" cy="3181704"/>
          </a:xfrm>
        </p:grpSpPr>
        <p:grpSp>
          <p:nvGrpSpPr>
            <p:cNvPr id="4594" name="Google Shape;4594;p240"/>
            <p:cNvGrpSpPr/>
            <p:nvPr/>
          </p:nvGrpSpPr>
          <p:grpSpPr>
            <a:xfrm>
              <a:off x="719991" y="980900"/>
              <a:ext cx="3872779" cy="3181704"/>
              <a:chOff x="1377550" y="921425"/>
              <a:chExt cx="4891725" cy="4018825"/>
            </a:xfrm>
          </p:grpSpPr>
          <p:sp>
            <p:nvSpPr>
              <p:cNvPr id="4595" name="Google Shape;4595;p240"/>
              <p:cNvSpPr/>
              <p:nvPr/>
            </p:nvSpPr>
            <p:spPr>
              <a:xfrm>
                <a:off x="3046475" y="4166875"/>
                <a:ext cx="1555050" cy="725075"/>
              </a:xfrm>
              <a:custGeom>
                <a:rect b="b" l="l" r="r" t="t"/>
                <a:pathLst>
                  <a:path extrusionOk="0" h="29003" w="62202">
                    <a:moveTo>
                      <a:pt x="58720" y="1"/>
                    </a:moveTo>
                    <a:lnTo>
                      <a:pt x="3291" y="120"/>
                    </a:lnTo>
                    <a:lnTo>
                      <a:pt x="0" y="29003"/>
                    </a:lnTo>
                    <a:lnTo>
                      <a:pt x="62202" y="28860"/>
                    </a:lnTo>
                    <a:lnTo>
                      <a:pt x="587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6" name="Google Shape;4596;p240"/>
              <p:cNvSpPr/>
              <p:nvPr/>
            </p:nvSpPr>
            <p:spPr>
              <a:xfrm>
                <a:off x="3046475" y="4793550"/>
                <a:ext cx="1555050" cy="98400"/>
              </a:xfrm>
              <a:custGeom>
                <a:rect b="b" l="l" r="r" t="t"/>
                <a:pathLst>
                  <a:path extrusionOk="0" h="3936" w="62202">
                    <a:moveTo>
                      <a:pt x="61773" y="0"/>
                    </a:moveTo>
                    <a:lnTo>
                      <a:pt x="406" y="24"/>
                    </a:lnTo>
                    <a:lnTo>
                      <a:pt x="0" y="3936"/>
                    </a:lnTo>
                    <a:lnTo>
                      <a:pt x="0" y="3936"/>
                    </a:lnTo>
                    <a:lnTo>
                      <a:pt x="62202" y="3793"/>
                    </a:lnTo>
                    <a:lnTo>
                      <a:pt x="61773" y="0"/>
                    </a:lnTo>
                    <a:close/>
                  </a:path>
                </a:pathLst>
              </a:custGeom>
              <a:solidFill>
                <a:srgbClr val="455A64">
                  <a:alpha val="68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7" name="Google Shape;4597;p240"/>
              <p:cNvSpPr/>
              <p:nvPr/>
            </p:nvSpPr>
            <p:spPr>
              <a:xfrm>
                <a:off x="2810350" y="4858550"/>
                <a:ext cx="2026100" cy="81700"/>
              </a:xfrm>
              <a:custGeom>
                <a:rect b="b" l="l" r="r" t="t"/>
                <a:pathLst>
                  <a:path extrusionOk="0" h="3268" w="81044">
                    <a:moveTo>
                      <a:pt x="81044" y="0"/>
                    </a:moveTo>
                    <a:lnTo>
                      <a:pt x="0" y="215"/>
                    </a:lnTo>
                    <a:lnTo>
                      <a:pt x="24" y="3268"/>
                    </a:lnTo>
                    <a:lnTo>
                      <a:pt x="81044" y="3053"/>
                    </a:lnTo>
                    <a:lnTo>
                      <a:pt x="8104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8" name="Google Shape;4598;p240"/>
              <p:cNvSpPr/>
              <p:nvPr/>
            </p:nvSpPr>
            <p:spPr>
              <a:xfrm>
                <a:off x="1377550" y="921425"/>
                <a:ext cx="4891725" cy="2879375"/>
              </a:xfrm>
              <a:custGeom>
                <a:rect b="b" l="l" r="r" t="t"/>
                <a:pathLst>
                  <a:path extrusionOk="0" h="115175" w="195669">
                    <a:moveTo>
                      <a:pt x="7918" y="1"/>
                    </a:moveTo>
                    <a:cubicBezTo>
                      <a:pt x="3554" y="1"/>
                      <a:pt x="0" y="3554"/>
                      <a:pt x="0" y="7943"/>
                    </a:cubicBezTo>
                    <a:lnTo>
                      <a:pt x="0" y="115174"/>
                    </a:lnTo>
                    <a:lnTo>
                      <a:pt x="195668" y="115174"/>
                    </a:lnTo>
                    <a:lnTo>
                      <a:pt x="195668" y="7943"/>
                    </a:lnTo>
                    <a:cubicBezTo>
                      <a:pt x="195668" y="3554"/>
                      <a:pt x="192115" y="1"/>
                      <a:pt x="18772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9" name="Google Shape;4599;p240"/>
              <p:cNvSpPr/>
              <p:nvPr/>
            </p:nvSpPr>
            <p:spPr>
              <a:xfrm>
                <a:off x="1377550" y="3800775"/>
                <a:ext cx="4891725" cy="499700"/>
              </a:xfrm>
              <a:custGeom>
                <a:rect b="b" l="l" r="r" t="t"/>
                <a:pathLst>
                  <a:path extrusionOk="0" h="19988" w="195669">
                    <a:moveTo>
                      <a:pt x="0" y="0"/>
                    </a:moveTo>
                    <a:lnTo>
                      <a:pt x="0" y="12045"/>
                    </a:lnTo>
                    <a:cubicBezTo>
                      <a:pt x="0" y="16433"/>
                      <a:pt x="3554" y="19987"/>
                      <a:pt x="7918" y="19987"/>
                    </a:cubicBezTo>
                    <a:lnTo>
                      <a:pt x="187726" y="19987"/>
                    </a:lnTo>
                    <a:cubicBezTo>
                      <a:pt x="192115" y="19987"/>
                      <a:pt x="195668" y="16433"/>
                      <a:pt x="195668" y="12045"/>
                    </a:cubicBezTo>
                    <a:lnTo>
                      <a:pt x="1956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0" name="Google Shape;4600;p240"/>
              <p:cNvSpPr/>
              <p:nvPr/>
            </p:nvSpPr>
            <p:spPr>
              <a:xfrm>
                <a:off x="3727400" y="3947450"/>
                <a:ext cx="190825" cy="190825"/>
              </a:xfrm>
              <a:custGeom>
                <a:rect b="b" l="l" r="r" t="t"/>
                <a:pathLst>
                  <a:path extrusionOk="0" h="7633" w="7633">
                    <a:moveTo>
                      <a:pt x="3816" y="1"/>
                    </a:moveTo>
                    <a:cubicBezTo>
                      <a:pt x="1694" y="1"/>
                      <a:pt x="0" y="1694"/>
                      <a:pt x="0" y="3817"/>
                    </a:cubicBezTo>
                    <a:cubicBezTo>
                      <a:pt x="0" y="5939"/>
                      <a:pt x="1694" y="7633"/>
                      <a:pt x="3816" y="7633"/>
                    </a:cubicBezTo>
                    <a:cubicBezTo>
                      <a:pt x="5939" y="7633"/>
                      <a:pt x="7632" y="5939"/>
                      <a:pt x="7632" y="3817"/>
                    </a:cubicBezTo>
                    <a:cubicBezTo>
                      <a:pt x="7632" y="1742"/>
                      <a:pt x="5939" y="1"/>
                      <a:pt x="381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01" name="Google Shape;4601;p240"/>
            <p:cNvSpPr/>
            <p:nvPr/>
          </p:nvSpPr>
          <p:spPr>
            <a:xfrm>
              <a:off x="2574294" y="3371695"/>
              <a:ext cx="164700" cy="1647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2" name="Google Shape;4602;p2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</a:t>
            </a:r>
            <a:endParaRPr/>
          </a:p>
        </p:txBody>
      </p:sp>
      <p:pic>
        <p:nvPicPr>
          <p:cNvPr id="4603" name="Google Shape;4603;p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226" y="1393000"/>
            <a:ext cx="4305526" cy="235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7" name="Shape 4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" name="Google Shape;4608;p241"/>
          <p:cNvSpPr txBox="1"/>
          <p:nvPr>
            <p:ph type="ctrTitle"/>
          </p:nvPr>
        </p:nvSpPr>
        <p:spPr>
          <a:xfrm>
            <a:off x="2382300" y="1852050"/>
            <a:ext cx="43794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THANKS</a:t>
            </a:r>
            <a:endParaRPr sz="7000"/>
          </a:p>
        </p:txBody>
      </p:sp>
      <p:sp>
        <p:nvSpPr>
          <p:cNvPr id="4609" name="Google Shape;4609;p241"/>
          <p:cNvSpPr txBox="1"/>
          <p:nvPr/>
        </p:nvSpPr>
        <p:spPr>
          <a:xfrm>
            <a:off x="2382300" y="2736438"/>
            <a:ext cx="4379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To get more info, check out our website</a:t>
            </a:r>
            <a:endParaRPr b="1"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    https://pi-digitaltwin.netlify.app/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6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p2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pic>
        <p:nvPicPr>
          <p:cNvPr id="4388" name="Google Shape;4388;p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50" y="1435350"/>
            <a:ext cx="2272800" cy="22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9" name="Google Shape;4389;p227"/>
          <p:cNvSpPr txBox="1"/>
          <p:nvPr>
            <p:ph idx="1" type="subTitle"/>
          </p:nvPr>
        </p:nvSpPr>
        <p:spPr>
          <a:xfrm>
            <a:off x="396600" y="3164650"/>
            <a:ext cx="19185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Bernardo Pinto</a:t>
            </a:r>
            <a:endParaRPr sz="1400"/>
          </a:p>
        </p:txBody>
      </p:sp>
      <p:pic>
        <p:nvPicPr>
          <p:cNvPr id="4390" name="Google Shape;4390;p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325" y="1435350"/>
            <a:ext cx="2272800" cy="22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1" name="Google Shape;4391;p227"/>
          <p:cNvSpPr txBox="1"/>
          <p:nvPr>
            <p:ph idx="1" type="subTitle"/>
          </p:nvPr>
        </p:nvSpPr>
        <p:spPr>
          <a:xfrm>
            <a:off x="2008475" y="3164650"/>
            <a:ext cx="19185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Filipe Obrist</a:t>
            </a:r>
            <a:endParaRPr sz="1400"/>
          </a:p>
        </p:txBody>
      </p:sp>
      <p:pic>
        <p:nvPicPr>
          <p:cNvPr id="4392" name="Google Shape;4392;p2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5600" y="1435350"/>
            <a:ext cx="2272800" cy="22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3" name="Google Shape;4393;p227"/>
          <p:cNvSpPr txBox="1"/>
          <p:nvPr>
            <p:ph idx="1" type="subTitle"/>
          </p:nvPr>
        </p:nvSpPr>
        <p:spPr>
          <a:xfrm>
            <a:off x="3612750" y="3164650"/>
            <a:ext cx="19185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José Mendes</a:t>
            </a:r>
            <a:endParaRPr sz="1400"/>
          </a:p>
        </p:txBody>
      </p:sp>
      <p:pic>
        <p:nvPicPr>
          <p:cNvPr id="4394" name="Google Shape;4394;p2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7925" y="1435350"/>
            <a:ext cx="2272800" cy="22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5" name="Google Shape;4395;p227"/>
          <p:cNvSpPr txBox="1"/>
          <p:nvPr>
            <p:ph idx="1" type="subTitle"/>
          </p:nvPr>
        </p:nvSpPr>
        <p:spPr>
          <a:xfrm>
            <a:off x="5195075" y="3164650"/>
            <a:ext cx="19185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Mariana Perna</a:t>
            </a:r>
            <a:endParaRPr sz="1400"/>
          </a:p>
        </p:txBody>
      </p:sp>
      <p:pic>
        <p:nvPicPr>
          <p:cNvPr id="4396" name="Google Shape;4396;p2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1100" y="1435350"/>
            <a:ext cx="2272800" cy="22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7" name="Google Shape;4397;p227"/>
          <p:cNvSpPr txBox="1"/>
          <p:nvPr>
            <p:ph idx="1" type="subTitle"/>
          </p:nvPr>
        </p:nvSpPr>
        <p:spPr>
          <a:xfrm>
            <a:off x="6728250" y="3164650"/>
            <a:ext cx="19185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Rafaela Dias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1" name="Shape 4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2" name="Google Shape;4402;p228"/>
          <p:cNvSpPr txBox="1"/>
          <p:nvPr>
            <p:ph type="title"/>
          </p:nvPr>
        </p:nvSpPr>
        <p:spPr>
          <a:xfrm>
            <a:off x="720000" y="445025"/>
            <a:ext cx="38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4403" name="Google Shape;4403;p228"/>
          <p:cNvSpPr txBox="1"/>
          <p:nvPr>
            <p:ph idx="1" type="body"/>
          </p:nvPr>
        </p:nvSpPr>
        <p:spPr>
          <a:xfrm>
            <a:off x="0" y="1514700"/>
            <a:ext cx="4782300" cy="26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SmartCities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Digital Twin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Aveiro Tech City Living Lab (ATCLL)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https://aveiro-living-lab.it.pt/citymanager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Live!Urban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404" name="Google Shape;4404;p228"/>
          <p:cNvPicPr preferRelativeResize="0"/>
          <p:nvPr>
            <p:ph idx="2" type="pic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725" y="984600"/>
            <a:ext cx="3174300" cy="3174300"/>
          </a:xfrm>
          <a:prstGeom prst="round2DiagRect">
            <a:avLst>
              <a:gd fmla="val 16667" name="adj1"/>
              <a:gd fmla="val 0" name="adj2"/>
            </a:avLst>
          </a:prstGeom>
        </p:spPr>
      </p:pic>
      <p:pic>
        <p:nvPicPr>
          <p:cNvPr id="4405" name="Google Shape;4405;p228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28084" r="28080" t="0"/>
          <a:stretch/>
        </p:blipFill>
        <p:spPr>
          <a:xfrm>
            <a:off x="5244725" y="984600"/>
            <a:ext cx="3174300" cy="3174300"/>
          </a:xfrm>
          <a:prstGeom prst="round2DiagRect">
            <a:avLst>
              <a:gd fmla="val 16667" name="adj1"/>
              <a:gd fmla="val 0" name="adj2"/>
            </a:avLst>
          </a:prstGeom>
        </p:spPr>
      </p:pic>
      <p:pic>
        <p:nvPicPr>
          <p:cNvPr id="4406" name="Google Shape;4406;p228"/>
          <p:cNvPicPr preferRelativeResize="0"/>
          <p:nvPr>
            <p:ph idx="2" type="pic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4724" y="984600"/>
            <a:ext cx="3174300" cy="3174300"/>
          </a:xfrm>
          <a:prstGeom prst="round2DiagRect">
            <a:avLst>
              <a:gd fmla="val 16667" name="adj1"/>
              <a:gd fmla="val 0" name="adj2"/>
            </a:avLst>
          </a:prstGeom>
        </p:spPr>
      </p:pic>
      <p:pic>
        <p:nvPicPr>
          <p:cNvPr id="4407" name="Google Shape;4407;p2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5750" y="844075"/>
            <a:ext cx="6318250" cy="21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1" name="Shape 4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2" name="Google Shape;4412;p2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3" name="Google Shape;4413;p229"/>
          <p:cNvSpPr txBox="1"/>
          <p:nvPr/>
        </p:nvSpPr>
        <p:spPr>
          <a:xfrm>
            <a:off x="720000" y="1425844"/>
            <a:ext cx="24702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Building a Motorway Digital Twin in SUMO</a:t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414" name="Google Shape;4414;p229"/>
          <p:cNvSpPr txBox="1"/>
          <p:nvPr/>
        </p:nvSpPr>
        <p:spPr>
          <a:xfrm>
            <a:off x="720006" y="2464338"/>
            <a:ext cx="2470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Real-Time Simulation of Continuous Data Stream from Traffic Counters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4415" name="Google Shape;4415;p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200" y="1425850"/>
            <a:ext cx="4894374" cy="30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6" name="Google Shape;4416;p229"/>
          <p:cNvSpPr txBox="1"/>
          <p:nvPr/>
        </p:nvSpPr>
        <p:spPr>
          <a:xfrm>
            <a:off x="720006" y="3503088"/>
            <a:ext cx="2470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https://ieeexplore.ieee.org/document/9899796</a:t>
            </a:r>
            <a:endParaRPr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0" name="Shape 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1" name="Google Shape;4421;p2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2" name="Google Shape;4422;p230"/>
          <p:cNvSpPr txBox="1"/>
          <p:nvPr/>
        </p:nvSpPr>
        <p:spPr>
          <a:xfrm>
            <a:off x="650700" y="1716038"/>
            <a:ext cx="26088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Smart Mobility Digital Twin for Automated Driving</a:t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423" name="Google Shape;4423;p230"/>
          <p:cNvSpPr txBox="1"/>
          <p:nvPr/>
        </p:nvSpPr>
        <p:spPr>
          <a:xfrm>
            <a:off x="720006" y="2754525"/>
            <a:ext cx="2470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Design and Proof-of-Concept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24" name="Google Shape;4424;p230"/>
          <p:cNvSpPr txBox="1"/>
          <p:nvPr/>
        </p:nvSpPr>
        <p:spPr>
          <a:xfrm>
            <a:off x="720006" y="3503088"/>
            <a:ext cx="2470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https://ieeexplore.ieee.org/document/10200728</a:t>
            </a:r>
            <a:endParaRPr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4425" name="Google Shape;4425;p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563" y="1425850"/>
            <a:ext cx="4897655" cy="29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9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0" name="Google Shape;4430;p2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1" name="Google Shape;4431;p231"/>
          <p:cNvSpPr txBox="1"/>
          <p:nvPr/>
        </p:nvSpPr>
        <p:spPr>
          <a:xfrm>
            <a:off x="442500" y="1990200"/>
            <a:ext cx="30252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Efficient Procedure of Building University Campus Models for Digital Twin Simulation</a:t>
            </a:r>
            <a:endParaRPr sz="19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432" name="Google Shape;4432;p231"/>
          <p:cNvSpPr txBox="1"/>
          <p:nvPr/>
        </p:nvSpPr>
        <p:spPr>
          <a:xfrm>
            <a:off x="720006" y="3503088"/>
            <a:ext cx="2470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https://ieeexplore.ieee.org/document/9913679</a:t>
            </a:r>
            <a:endParaRPr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4433" name="Google Shape;4433;p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925" y="1301250"/>
            <a:ext cx="3646625" cy="3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7" name="Shape 4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8" name="Google Shape;4438;p232"/>
          <p:cNvSpPr txBox="1"/>
          <p:nvPr>
            <p:ph type="title"/>
          </p:nvPr>
        </p:nvSpPr>
        <p:spPr>
          <a:xfrm>
            <a:off x="1586100" y="2094600"/>
            <a:ext cx="59718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2" name="Shape 4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3" name="Google Shape;4443;p233"/>
          <p:cNvSpPr/>
          <p:nvPr/>
        </p:nvSpPr>
        <p:spPr>
          <a:xfrm>
            <a:off x="6297475" y="3110075"/>
            <a:ext cx="9300" cy="141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44" name="Google Shape;4444;p233"/>
          <p:cNvSpPr/>
          <p:nvPr/>
        </p:nvSpPr>
        <p:spPr>
          <a:xfrm>
            <a:off x="8256200" y="1665875"/>
            <a:ext cx="9300" cy="141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45" name="Google Shape;4445;p233"/>
          <p:cNvSpPr/>
          <p:nvPr/>
        </p:nvSpPr>
        <p:spPr>
          <a:xfrm>
            <a:off x="4338750" y="1693475"/>
            <a:ext cx="9300" cy="141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46" name="Google Shape;4446;p233"/>
          <p:cNvSpPr/>
          <p:nvPr/>
        </p:nvSpPr>
        <p:spPr>
          <a:xfrm>
            <a:off x="2837225" y="3110075"/>
            <a:ext cx="9300" cy="141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47" name="Google Shape;4447;p233"/>
          <p:cNvSpPr/>
          <p:nvPr/>
        </p:nvSpPr>
        <p:spPr>
          <a:xfrm>
            <a:off x="997900" y="1693475"/>
            <a:ext cx="9300" cy="141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48" name="Google Shape;4448;p233"/>
          <p:cNvSpPr/>
          <p:nvPr/>
        </p:nvSpPr>
        <p:spPr>
          <a:xfrm>
            <a:off x="-79950" y="3082475"/>
            <a:ext cx="9303900" cy="27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49" name="Google Shape;4449;p233"/>
          <p:cNvSpPr/>
          <p:nvPr/>
        </p:nvSpPr>
        <p:spPr>
          <a:xfrm>
            <a:off x="707650" y="2801375"/>
            <a:ext cx="589800" cy="589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50" name="Google Shape;4450;p2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GATHERING</a:t>
            </a:r>
            <a:endParaRPr/>
          </a:p>
        </p:txBody>
      </p:sp>
      <p:sp>
        <p:nvSpPr>
          <p:cNvPr id="4451" name="Google Shape;4451;p233"/>
          <p:cNvSpPr txBox="1"/>
          <p:nvPr>
            <p:ph idx="2" type="title"/>
          </p:nvPr>
        </p:nvSpPr>
        <p:spPr>
          <a:xfrm>
            <a:off x="598439" y="2811563"/>
            <a:ext cx="8082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01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4452" name="Google Shape;4452;p233"/>
          <p:cNvSpPr/>
          <p:nvPr/>
        </p:nvSpPr>
        <p:spPr>
          <a:xfrm>
            <a:off x="4277100" y="2801375"/>
            <a:ext cx="589800" cy="589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53" name="Google Shape;4453;p233"/>
          <p:cNvSpPr/>
          <p:nvPr/>
        </p:nvSpPr>
        <p:spPr>
          <a:xfrm>
            <a:off x="7737350" y="2801375"/>
            <a:ext cx="589800" cy="589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54" name="Google Shape;4454;p233"/>
          <p:cNvSpPr/>
          <p:nvPr/>
        </p:nvSpPr>
        <p:spPr>
          <a:xfrm>
            <a:off x="2546975" y="2801375"/>
            <a:ext cx="589800" cy="589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55" name="Google Shape;4455;p233"/>
          <p:cNvSpPr/>
          <p:nvPr/>
        </p:nvSpPr>
        <p:spPr>
          <a:xfrm>
            <a:off x="6007225" y="2801375"/>
            <a:ext cx="589800" cy="589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56" name="Google Shape;4456;p233"/>
          <p:cNvSpPr txBox="1"/>
          <p:nvPr>
            <p:ph idx="2" type="title"/>
          </p:nvPr>
        </p:nvSpPr>
        <p:spPr>
          <a:xfrm>
            <a:off x="2437764" y="2811563"/>
            <a:ext cx="8082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02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4457" name="Google Shape;4457;p233"/>
          <p:cNvSpPr txBox="1"/>
          <p:nvPr>
            <p:ph idx="2" type="title"/>
          </p:nvPr>
        </p:nvSpPr>
        <p:spPr>
          <a:xfrm>
            <a:off x="4167889" y="2811563"/>
            <a:ext cx="8082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03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4458" name="Google Shape;4458;p233"/>
          <p:cNvSpPr txBox="1"/>
          <p:nvPr>
            <p:ph idx="2" type="title"/>
          </p:nvPr>
        </p:nvSpPr>
        <p:spPr>
          <a:xfrm>
            <a:off x="5898014" y="2811563"/>
            <a:ext cx="8082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04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4459" name="Google Shape;4459;p233"/>
          <p:cNvSpPr txBox="1"/>
          <p:nvPr>
            <p:ph idx="2" type="title"/>
          </p:nvPr>
        </p:nvSpPr>
        <p:spPr>
          <a:xfrm>
            <a:off x="7628139" y="2821763"/>
            <a:ext cx="8082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05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4460" name="Google Shape;4460;p233"/>
          <p:cNvSpPr txBox="1"/>
          <p:nvPr>
            <p:ph idx="9" type="subTitle"/>
          </p:nvPr>
        </p:nvSpPr>
        <p:spPr>
          <a:xfrm>
            <a:off x="997911" y="1592219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Discussion with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our advisors</a:t>
            </a:r>
            <a:endParaRPr b="0"/>
          </a:p>
        </p:txBody>
      </p:sp>
      <p:sp>
        <p:nvSpPr>
          <p:cNvPr id="4461" name="Google Shape;4461;p233"/>
          <p:cNvSpPr txBox="1"/>
          <p:nvPr>
            <p:ph idx="1" type="subTitle"/>
          </p:nvPr>
        </p:nvSpPr>
        <p:spPr>
          <a:xfrm>
            <a:off x="300114" y="3587531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Team </a:t>
            </a:r>
            <a:endParaRPr b="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brainstorming sessions</a:t>
            </a:r>
            <a:endParaRPr b="0"/>
          </a:p>
        </p:txBody>
      </p:sp>
      <p:sp>
        <p:nvSpPr>
          <p:cNvPr id="4462" name="Google Shape;4462;p233"/>
          <p:cNvSpPr txBox="1"/>
          <p:nvPr>
            <p:ph idx="8" type="subTitle"/>
          </p:nvPr>
        </p:nvSpPr>
        <p:spPr>
          <a:xfrm>
            <a:off x="4338750" y="1574906"/>
            <a:ext cx="25371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I</a:t>
            </a:r>
            <a:r>
              <a:rPr b="0" lang="en"/>
              <a:t>nformation gathering from documentation</a:t>
            </a:r>
            <a:endParaRPr b="0"/>
          </a:p>
        </p:txBody>
      </p:sp>
      <p:sp>
        <p:nvSpPr>
          <p:cNvPr id="4463" name="Google Shape;4463;p233"/>
          <p:cNvSpPr txBox="1"/>
          <p:nvPr>
            <p:ph idx="14" type="subTitle"/>
          </p:nvPr>
        </p:nvSpPr>
        <p:spPr>
          <a:xfrm>
            <a:off x="3760375" y="3862337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Understanding the problem</a:t>
            </a:r>
            <a:endParaRPr b="0"/>
          </a:p>
        </p:txBody>
      </p:sp>
      <p:sp>
        <p:nvSpPr>
          <p:cNvPr id="4464" name="Google Shape;4464;p233"/>
          <p:cNvSpPr txBox="1"/>
          <p:nvPr>
            <p:ph idx="13" type="subTitle"/>
          </p:nvPr>
        </p:nvSpPr>
        <p:spPr>
          <a:xfrm>
            <a:off x="5719102" y="1574912"/>
            <a:ext cx="2537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Related </a:t>
            </a:r>
            <a:endParaRPr b="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work </a:t>
            </a:r>
            <a:endParaRPr b="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review</a:t>
            </a:r>
            <a:endParaRPr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8" name="Shape 4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9" name="Google Shape;4469;p2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4470" name="Google Shape;4470;p234"/>
          <p:cNvSpPr txBox="1"/>
          <p:nvPr/>
        </p:nvSpPr>
        <p:spPr>
          <a:xfrm>
            <a:off x="1482963" y="2061243"/>
            <a:ext cx="2537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94949"/>
                </a:solidFill>
                <a:latin typeface="Sora"/>
                <a:ea typeface="Sora"/>
                <a:cs typeface="Sora"/>
                <a:sym typeface="Sora"/>
              </a:rPr>
              <a:t>Real-time traffic monitoring</a:t>
            </a:r>
            <a:endParaRPr sz="1800">
              <a:solidFill>
                <a:srgbClr val="49494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471" name="Google Shape;4471;p234"/>
          <p:cNvSpPr txBox="1"/>
          <p:nvPr/>
        </p:nvSpPr>
        <p:spPr>
          <a:xfrm>
            <a:off x="5123938" y="2061255"/>
            <a:ext cx="2537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94949"/>
                </a:solidFill>
                <a:latin typeface="Sora"/>
                <a:ea typeface="Sora"/>
                <a:cs typeface="Sora"/>
                <a:sym typeface="Sora"/>
              </a:rPr>
              <a:t>Traffic simulation</a:t>
            </a:r>
            <a:endParaRPr sz="1800">
              <a:solidFill>
                <a:srgbClr val="49494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472" name="Google Shape;4472;p234"/>
          <p:cNvSpPr txBox="1"/>
          <p:nvPr/>
        </p:nvSpPr>
        <p:spPr>
          <a:xfrm>
            <a:off x="1482963" y="3787243"/>
            <a:ext cx="2537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94949"/>
                </a:solidFill>
                <a:latin typeface="Sora"/>
                <a:ea typeface="Sora"/>
                <a:cs typeface="Sora"/>
                <a:sym typeface="Sora"/>
              </a:rPr>
              <a:t>Integration of real and simulated environment</a:t>
            </a:r>
            <a:endParaRPr sz="1800">
              <a:solidFill>
                <a:srgbClr val="494949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9494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473" name="Google Shape;4473;p234"/>
          <p:cNvSpPr txBox="1"/>
          <p:nvPr/>
        </p:nvSpPr>
        <p:spPr>
          <a:xfrm>
            <a:off x="5123938" y="3787243"/>
            <a:ext cx="25371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94949"/>
                </a:solidFill>
                <a:latin typeface="Sora"/>
                <a:ea typeface="Sora"/>
                <a:cs typeface="Sora"/>
                <a:sym typeface="Sora"/>
              </a:rPr>
              <a:t>Visualisation of integration in 3D</a:t>
            </a:r>
            <a:endParaRPr sz="1800">
              <a:solidFill>
                <a:srgbClr val="494949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4474" name="Google Shape;4474;p234"/>
          <p:cNvGrpSpPr/>
          <p:nvPr/>
        </p:nvGrpSpPr>
        <p:grpSpPr>
          <a:xfrm>
            <a:off x="2602417" y="1568378"/>
            <a:ext cx="298169" cy="339253"/>
            <a:chOff x="1529350" y="258825"/>
            <a:chExt cx="423475" cy="481825"/>
          </a:xfrm>
        </p:grpSpPr>
        <p:sp>
          <p:nvSpPr>
            <p:cNvPr id="4475" name="Google Shape;4475;p234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76" name="Google Shape;4476;p234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77" name="Google Shape;4477;p234"/>
          <p:cNvGrpSpPr/>
          <p:nvPr/>
        </p:nvGrpSpPr>
        <p:grpSpPr>
          <a:xfrm>
            <a:off x="6222030" y="3374548"/>
            <a:ext cx="340890" cy="178912"/>
            <a:chOff x="2084325" y="363300"/>
            <a:chExt cx="484150" cy="254100"/>
          </a:xfrm>
        </p:grpSpPr>
        <p:sp>
          <p:nvSpPr>
            <p:cNvPr id="4478" name="Google Shape;4478;p234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79" name="Google Shape;4479;p234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80" name="Google Shape;4480;p234"/>
          <p:cNvGrpSpPr/>
          <p:nvPr/>
        </p:nvGrpSpPr>
        <p:grpSpPr>
          <a:xfrm>
            <a:off x="2574366" y="3246248"/>
            <a:ext cx="354311" cy="354104"/>
            <a:chOff x="-49764975" y="3183375"/>
            <a:chExt cx="299300" cy="299125"/>
          </a:xfrm>
        </p:grpSpPr>
        <p:sp>
          <p:nvSpPr>
            <p:cNvPr id="4481" name="Google Shape;4481;p234"/>
            <p:cNvSpPr/>
            <p:nvPr/>
          </p:nvSpPr>
          <p:spPr>
            <a:xfrm>
              <a:off x="-49606675" y="3233575"/>
              <a:ext cx="70125" cy="103200"/>
            </a:xfrm>
            <a:custGeom>
              <a:rect b="b" l="l" r="r" t="t"/>
              <a:pathLst>
                <a:path extrusionOk="0" h="4128" w="2805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234"/>
            <p:cNvSpPr/>
            <p:nvPr/>
          </p:nvSpPr>
          <p:spPr>
            <a:xfrm>
              <a:off x="-496767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234"/>
            <p:cNvSpPr/>
            <p:nvPr/>
          </p:nvSpPr>
          <p:spPr>
            <a:xfrm>
              <a:off x="-49694100" y="3233575"/>
              <a:ext cx="69325" cy="103200"/>
            </a:xfrm>
            <a:custGeom>
              <a:rect b="b" l="l" r="r" t="t"/>
              <a:pathLst>
                <a:path extrusionOk="0" h="4128" w="2773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234"/>
            <p:cNvSpPr/>
            <p:nvPr/>
          </p:nvSpPr>
          <p:spPr>
            <a:xfrm>
              <a:off x="-49756325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234"/>
            <p:cNvSpPr/>
            <p:nvPr/>
          </p:nvSpPr>
          <p:spPr>
            <a:xfrm>
              <a:off x="-496066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234"/>
            <p:cNvSpPr/>
            <p:nvPr/>
          </p:nvSpPr>
          <p:spPr>
            <a:xfrm>
              <a:off x="-49595650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234"/>
            <p:cNvSpPr/>
            <p:nvPr/>
          </p:nvSpPr>
          <p:spPr>
            <a:xfrm>
              <a:off x="-497649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234"/>
            <p:cNvSpPr/>
            <p:nvPr/>
          </p:nvSpPr>
          <p:spPr>
            <a:xfrm>
              <a:off x="-495357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234"/>
            <p:cNvSpPr/>
            <p:nvPr/>
          </p:nvSpPr>
          <p:spPr>
            <a:xfrm>
              <a:off x="-49685425" y="3183375"/>
              <a:ext cx="140200" cy="69925"/>
            </a:xfrm>
            <a:custGeom>
              <a:rect b="b" l="l" r="r" t="t"/>
              <a:pathLst>
                <a:path extrusionOk="0" h="2797" w="5608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0" name="Google Shape;4490;p234"/>
          <p:cNvGrpSpPr/>
          <p:nvPr/>
        </p:nvGrpSpPr>
        <p:grpSpPr>
          <a:xfrm>
            <a:off x="6222875" y="1583621"/>
            <a:ext cx="339253" cy="308765"/>
            <a:chOff x="1492675" y="4420975"/>
            <a:chExt cx="481825" cy="438525"/>
          </a:xfrm>
        </p:grpSpPr>
        <p:sp>
          <p:nvSpPr>
            <p:cNvPr id="4491" name="Google Shape;4491;p234"/>
            <p:cNvSpPr/>
            <p:nvPr/>
          </p:nvSpPr>
          <p:spPr>
            <a:xfrm>
              <a:off x="1841375" y="4649825"/>
              <a:ext cx="43325" cy="43300"/>
            </a:xfrm>
            <a:custGeom>
              <a:rect b="b" l="l" r="r" t="t"/>
              <a:pathLst>
                <a:path extrusionOk="0" h="1732" w="1733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92" name="Google Shape;4492;p234"/>
            <p:cNvSpPr/>
            <p:nvPr/>
          </p:nvSpPr>
          <p:spPr>
            <a:xfrm>
              <a:off x="1582425" y="4649825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93" name="Google Shape;4493;p234"/>
            <p:cNvSpPr/>
            <p:nvPr/>
          </p:nvSpPr>
          <p:spPr>
            <a:xfrm>
              <a:off x="1492675" y="4420975"/>
              <a:ext cx="481825" cy="356475"/>
            </a:xfrm>
            <a:custGeom>
              <a:rect b="b" l="l" r="r" t="t"/>
              <a:pathLst>
                <a:path extrusionOk="0" h="14259" w="19273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94" name="Google Shape;4494;p234"/>
            <p:cNvSpPr/>
            <p:nvPr/>
          </p:nvSpPr>
          <p:spPr>
            <a:xfrm>
              <a:off x="154687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95" name="Google Shape;4495;p234"/>
            <p:cNvSpPr/>
            <p:nvPr/>
          </p:nvSpPr>
          <p:spPr>
            <a:xfrm>
              <a:off x="180132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