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37.xml"/>
  <Override ContentType="application/vnd.openxmlformats-officedocument.presentationml.slideLayout+xml" PartName="/ppt/slideLayouts/slideLayout96.xml"/>
  <Override ContentType="application/vnd.openxmlformats-officedocument.presentationml.slideLayout+xml" PartName="/ppt/slideLayouts/slideLayout110.xml"/>
  <Override ContentType="application/vnd.openxmlformats-officedocument.presentationml.slideLayout+xml" PartName="/ppt/slideLayouts/slideLayout153.xml"/>
  <Override ContentType="application/vnd.openxmlformats-officedocument.presentationml.slideLayout+xml" PartName="/ppt/slideLayouts/slideLayout61.xml"/>
  <Override ContentType="application/vnd.openxmlformats-officedocument.presentationml.slideLayout+xml" PartName="/ppt/slideLayouts/slideLayout145.xml"/>
  <Override ContentType="application/vnd.openxmlformats-officedocument.presentationml.slideLayout+xml" PartName="/ppt/slideLayouts/slideLayout196.xml"/>
  <Override ContentType="application/vnd.openxmlformats-officedocument.presentationml.slideLayout+xml" PartName="/ppt/slideLayouts/slideLayout102.xml"/>
  <Override ContentType="application/vnd.openxmlformats-officedocument.presentationml.slideLayout+xml" PartName="/ppt/slideLayouts/slideLayout188.xml"/>
  <Override ContentType="application/vnd.openxmlformats-officedocument.presentationml.slideLayout+xml" PartName="/ppt/slideLayouts/slideLayout165.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81.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14.xml"/>
  <Override ContentType="application/vnd.openxmlformats-officedocument.presentationml.slideLayout+xml" PartName="/ppt/slideLayouts/slideLayout92.xml"/>
  <Override ContentType="application/vnd.openxmlformats-officedocument.presentationml.slideLayout+xml" PartName="/ppt/slideLayouts/slideLayout150.xml"/>
  <Override ContentType="application/vnd.openxmlformats-officedocument.presentationml.slideLayout+xml" PartName="/ppt/slideLayouts/slideLayout193.xml"/>
  <Override ContentType="application/vnd.openxmlformats-officedocument.presentationml.slideLayout+xml" PartName="/ppt/slideLayouts/slideLayout185.xml"/>
  <Override ContentType="application/vnd.openxmlformats-officedocument.presentationml.slideLayout+xml" PartName="/ppt/slideLayouts/slideLayout133.xml"/>
  <Override ContentType="application/vnd.openxmlformats-officedocument.presentationml.slideLayout+xml" PartName="/ppt/slideLayouts/slideLayout176.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149.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26.xml"/>
  <Override ContentType="application/vnd.openxmlformats-officedocument.presentationml.slideLayout+xml" PartName="/ppt/slideLayouts/slideLayout157.xml"/>
  <Override ContentType="application/vnd.openxmlformats-officedocument.presentationml.slideLayout+xml" PartName="/ppt/slideLayouts/slideLayout69.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61.xml"/>
  <Override ContentType="application/vnd.openxmlformats-officedocument.presentationml.slideLayout+xml" PartName="/ppt/slideLayouts/slideLayout172.xml"/>
  <Override ContentType="application/vnd.openxmlformats-officedocument.presentationml.slideLayout+xml" PartName="/ppt/slideLayouts/slideLayout206.xml"/>
  <Override ContentType="application/vnd.openxmlformats-officedocument.presentationml.slideLayout+xml" PartName="/ppt/slideLayouts/slideLayout142.xml"/>
  <Override ContentType="application/vnd.openxmlformats-officedocument.presentationml.slideLayout+xml" PartName="/ppt/slideLayouts/slideLayout125.xml"/>
  <Override ContentType="application/vnd.openxmlformats-officedocument.presentationml.slideLayout+xml" PartName="/ppt/slideLayouts/slideLayout88.xml"/>
  <Override ContentType="application/vnd.openxmlformats-officedocument.presentationml.slideLayout+xml" PartName="/ppt/slideLayouts/slideLayout168.xml"/>
  <Override ContentType="application/vnd.openxmlformats-officedocument.presentationml.slideLayout+xml" PartName="/ppt/slideLayouts/slideLayout210.xml"/>
  <Override ContentType="application/vnd.openxmlformats-officedocument.presentationml.slideLayout+xml" PartName="/ppt/slideLayouts/slideLayout45.xml"/>
  <Override ContentType="application/vnd.openxmlformats-officedocument.presentationml.slideLayout+xml" PartName="/ppt/slideLayouts/slideLayout189.xml"/>
  <Override ContentType="application/vnd.openxmlformats-officedocument.presentationml.slideLayout+xml" PartName="/ppt/slideLayouts/slideLayout62.xml"/>
  <Override ContentType="application/vnd.openxmlformats-officedocument.presentationml.slideLayout+xml" PartName="/ppt/slideLayouts/slideLayout146.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2.xml"/>
  <Override ContentType="application/vnd.openxmlformats-officedocument.presentationml.slideLayout+xml" PartName="/ppt/slideLayouts/slideLayout180.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62.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152.xml"/>
  <Override ContentType="application/vnd.openxmlformats-officedocument.presentationml.slideLayout+xml" PartName="/ppt/slideLayouts/slideLayout18.xml"/>
  <Override ContentType="application/vnd.openxmlformats-officedocument.presentationml.slideLayout+xml" PartName="/ppt/slideLayouts/slideLayout118.xml"/>
  <Override ContentType="application/vnd.openxmlformats-officedocument.presentationml.slideLayout+xml" PartName="/ppt/slideLayouts/slideLayout195.xml"/>
  <Override ContentType="application/vnd.openxmlformats-officedocument.presentationml.slideLayout+xml" PartName="/ppt/slideLayouts/slideLayout85.xml"/>
  <Override ContentType="application/vnd.openxmlformats-officedocument.presentationml.slideLayout+xml" PartName="/ppt/slideLayouts/slideLayout202.xml"/>
  <Override ContentType="application/vnd.openxmlformats-officedocument.presentationml.slideLayout+xml" PartName="/ppt/slideLayouts/slideLayout177.xml"/>
  <Override ContentType="application/vnd.openxmlformats-officedocument.presentationml.slideLayout+xml" PartName="/ppt/slideLayouts/slideLayout79.xml"/>
  <Override ContentType="application/vnd.openxmlformats-officedocument.presentationml.slideLayout+xml" PartName="/ppt/slideLayouts/slideLayout134.xml"/>
  <Override ContentType="application/vnd.openxmlformats-officedocument.presentationml.slideLayout+xml" PartName="/ppt/slideLayouts/slideLayout36.xml"/>
  <Override ContentType="application/vnd.openxmlformats-officedocument.presentationml.slideLayout+xml" PartName="/ppt/slideLayouts/slideLayout184.xml"/>
  <Override ContentType="application/vnd.openxmlformats-officedocument.presentationml.slideLayout+xml" PartName="/ppt/slideLayouts/slideLayout141.xml"/>
  <Override ContentType="application/vnd.openxmlformats-officedocument.presentationml.slideLayout+xml" PartName="/ppt/slideLayouts/slideLayout7.xml"/>
  <Override ContentType="application/vnd.openxmlformats-officedocument.presentationml.slideLayout+xml" PartName="/ppt/slideLayouts/slideLayout167.xml"/>
  <Override ContentType="application/vnd.openxmlformats-officedocument.presentationml.slideLayout+xml" PartName="/ppt/slideLayouts/slideLayout107.xml"/>
  <Override ContentType="application/vnd.openxmlformats-officedocument.presentationml.slideLayout+xml" PartName="/ppt/slideLayouts/slideLayout124.xml"/>
  <Override ContentType="application/vnd.openxmlformats-officedocument.presentationml.slideLayout+xml" PartName="/ppt/slideLayouts/slideLayout21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203.xml"/>
  <Override ContentType="application/vnd.openxmlformats-officedocument.presentationml.slideLayout+xml" PartName="/ppt/slideLayouts/slideLayout190.xml"/>
  <Override ContentType="application/vnd.openxmlformats-officedocument.presentationml.slideLayout+xml" PartName="/ppt/slideLayouts/slideLayout207.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31.xml"/>
  <Override ContentType="application/vnd.openxmlformats-officedocument.presentationml.slideLayout+xml" PartName="/ppt/slideLayouts/slideLayout80.xml"/>
  <Override ContentType="application/vnd.openxmlformats-officedocument.presentationml.slideLayout+xml" PartName="/ppt/slideLayouts/slideLayout139.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156.xml"/>
  <Override ContentType="application/vnd.openxmlformats-officedocument.presentationml.slideLayout+xml" PartName="/ppt/slideLayouts/slideLayout199.xml"/>
  <Override ContentType="application/vnd.openxmlformats-officedocument.presentationml.slideLayout+xml" PartName="/ppt/slideLayouts/slideLayout173.xml"/>
  <Override ContentType="application/vnd.openxmlformats-officedocument.presentationml.slideLayout+xml" PartName="/ppt/slideLayouts/slideLayout171.xml"/>
  <Override ContentType="application/vnd.openxmlformats-officedocument.presentationml.slideLayout+xml" PartName="/ppt/slideLayouts/slideLayout198.xml"/>
  <Override ContentType="application/vnd.openxmlformats-officedocument.presentationml.slideLayout+xml" PartName="/ppt/slideLayouts/slideLayout120.xml"/>
  <Override ContentType="application/vnd.openxmlformats-officedocument.presentationml.slideLayout+xml" PartName="/ppt/slideLayouts/slideLayout163.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216.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208.xml"/>
  <Override ContentType="application/vnd.openxmlformats-officedocument.presentationml.slideLayout+xml" PartName="/ppt/slideLayouts/slideLayout35.xml"/>
  <Override ContentType="application/vnd.openxmlformats-officedocument.presentationml.slideLayout+xml" PartName="/ppt/slideLayouts/slideLayout178.xml"/>
  <Override ContentType="application/vnd.openxmlformats-officedocument.presentationml.slideLayout+xml" PartName="/ppt/slideLayouts/slideLayout135.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47.xml"/>
  <Override ContentType="application/vnd.openxmlformats-officedocument.presentationml.slideLayout+xml" PartName="/ppt/slideLayouts/slideLayout194.xml"/>
  <Override ContentType="application/vnd.openxmlformats-officedocument.presentationml.slideLayout+xml" PartName="/ppt/slideLayouts/slideLayout71.xml"/>
  <Override ContentType="application/vnd.openxmlformats-officedocument.presentationml.slideLayout+xml" PartName="/ppt/slideLayouts/slideLayout151.xml"/>
  <Override ContentType="application/vnd.openxmlformats-officedocument.presentationml.slideLayout+xml" PartName="/ppt/slideLayouts/slideLayout201.xml"/>
  <Override ContentType="application/vnd.openxmlformats-officedocument.presentationml.slideLayout+xml" PartName="/ppt/slideLayouts/slideLayout24.xml"/>
  <Override ContentType="application/vnd.openxmlformats-officedocument.presentationml.slideLayout+xml" PartName="/ppt/slideLayouts/slideLayout159.xml"/>
  <Override ContentType="application/vnd.openxmlformats-officedocument.presentationml.slideLayout+xml" PartName="/ppt/slideLayouts/slideLayout67.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204.xml"/>
  <Override ContentType="application/vnd.openxmlformats-officedocument.presentationml.slideLayout+xml" PartName="/ppt/slideLayouts/slideLayout212.xml"/>
  <Override ContentType="application/vnd.openxmlformats-officedocument.presentationml.slideLayout+xml" PartName="/ppt/slideLayouts/slideLayout183.xml"/>
  <Override ContentType="application/vnd.openxmlformats-officedocument.presentationml.slideLayout+xml" PartName="/ppt/slideLayouts/slideLayout166.xml"/>
  <Override ContentType="application/vnd.openxmlformats-officedocument.presentationml.slideLayout+xml" PartName="/ppt/slideLayouts/slideLayout140.xml"/>
  <Override ContentType="application/vnd.openxmlformats-officedocument.presentationml.slideLayout+xml" PartName="/ppt/slideLayouts/slideLayout90.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51.xml"/>
  <Override ContentType="application/vnd.openxmlformats-officedocument.presentationml.slideLayout+xml" PartName="/ppt/slideLayouts/slideLayout94.xml"/>
  <Override ContentType="application/vnd.openxmlformats-officedocument.presentationml.slideLayout+xml" PartName="/ppt/slideLayouts/slideLayout1.xml"/>
  <Override ContentType="application/vnd.openxmlformats-officedocument.presentationml.slideLayout+xml" PartName="/ppt/slideLayouts/slideLayout174.xml"/>
  <Override ContentType="application/vnd.openxmlformats-officedocument.presentationml.slideLayout+xml" PartName="/ppt/slideLayouts/slideLayout39.xml"/>
  <Override ContentType="application/vnd.openxmlformats-officedocument.presentationml.slideLayout+xml" PartName="/ppt/slideLayouts/slideLayout144.xml"/>
  <Override ContentType="application/vnd.openxmlformats-officedocument.presentationml.slideLayout+xml" PartName="/ppt/slideLayouts/slideLayout131.xml"/>
  <Override ContentType="application/vnd.openxmlformats-officedocument.presentationml.slideLayout+xml" PartName="/ppt/slideLayouts/slideLayout187.xml"/>
  <Override ContentType="application/vnd.openxmlformats-officedocument.presentationml.slideLayout+xml" PartName="/ppt/slideLayouts/slideLayout191.xml"/>
  <Override ContentType="application/vnd.openxmlformats-officedocument.presentationml.slideLayout+xml" PartName="/ppt/slideLayouts/slideLayout28.xml"/>
  <Override ContentType="application/vnd.openxmlformats-officedocument.presentationml.slideLayout+xml" PartName="/ppt/slideLayouts/slideLayout155.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138.xml"/>
  <Override ContentType="application/vnd.openxmlformats-officedocument.presentationml.slideLayout+xml" PartName="/ppt/slideLayouts/slideLayout32.xml"/>
  <Override ContentType="application/vnd.openxmlformats-officedocument.presentationml.slideLayout+xml" PartName="/ppt/slideLayouts/slideLayout200.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54.xml"/>
  <Override ContentType="application/vnd.openxmlformats-officedocument.presentationml.slideLayout+xml" PartName="/ppt/slideLayouts/slideLayout197.xml"/>
  <Override ContentType="application/vnd.openxmlformats-officedocument.presentationml.slideLayout+xml" PartName="/ppt/slideLayouts/slideLayout38.xml"/>
  <Override ContentType="application/vnd.openxmlformats-officedocument.presentationml.slideLayout+xml" PartName="/ppt/slideLayouts/slideLayout170.xml"/>
  <Override ContentType="application/vnd.openxmlformats-officedocument.presentationml.slideLayout+xml" PartName="/ppt/slideLayouts/slideLayout101.xml"/>
  <Override ContentType="application/vnd.openxmlformats-officedocument.presentationml.slideLayout+xml" PartName="/ppt/slideLayouts/slideLayout179.xml"/>
  <Override ContentType="application/vnd.openxmlformats-officedocument.presentationml.slideLayout+xml" PartName="/ppt/slideLayouts/slideLayout60.xml"/>
  <Override ContentType="application/vnd.openxmlformats-officedocument.presentationml.slideLayout+xml" PartName="/ppt/slideLayouts/slideLayout136.xml"/>
  <Override ContentType="application/vnd.openxmlformats-officedocument.presentationml.slideLayout+xml" PartName="/ppt/slideLayouts/slideLayout105.xml"/>
  <Override ContentType="application/vnd.openxmlformats-officedocument.presentationml.slideLayout+xml" PartName="/ppt/slideLayouts/slideLayout182.xml"/>
  <Override ContentType="application/vnd.openxmlformats-officedocument.presentationml.slideLayout+xml" PartName="/ppt/slideLayouts/slideLayout215.xml"/>
  <Override ContentType="application/vnd.openxmlformats-officedocument.presentationml.slideLayout+xml" PartName="/ppt/slideLayouts/slideLayout148.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164.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09.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205.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109.xml"/>
  <Override ContentType="application/vnd.openxmlformats-officedocument.presentationml.slideLayout+xml" PartName="/ppt/slideLayouts/slideLayout158.xml"/>
  <Override ContentType="application/vnd.openxmlformats-officedocument.presentationml.slideLayout+xml" PartName="/ppt/slideLayouts/slideLayout115.xml"/>
  <Override ContentType="application/vnd.openxmlformats-officedocument.presentationml.slideLayout+xml" PartName="/ppt/slideLayouts/slideLayout192.xml"/>
  <Override ContentType="application/vnd.openxmlformats-officedocument.presentationml.slideLayout+xml" PartName="/ppt/slideLayouts/slideLayout82.xml"/>
  <Override ContentType="application/vnd.openxmlformats-officedocument.presentationml.slideLayout+xml" PartName="/ppt/slideLayouts/slideLayout132.xml"/>
  <Override ContentType="application/vnd.openxmlformats-officedocument.presentationml.slideLayout+xml" PartName="/ppt/slideLayouts/slideLayout175.xml"/>
  <Override ContentType="application/vnd.openxmlformats-officedocument.presentationml.slideLayout+xml" PartName="/ppt/slideLayouts/slideLayout211.xml"/>
  <Override ContentType="application/vnd.openxmlformats-officedocument.presentationml.slideLayout+xml" PartName="/ppt/slideLayouts/slideLayout100.xml"/>
  <Override ContentType="application/vnd.openxmlformats-officedocument.presentationml.slideLayout+xml" PartName="/ppt/slideLayouts/slideLayout143.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69.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Layout+xml" PartName="/ppt/slideLayouts/slideLayout186.xml"/>
  <Override ContentType="application/vnd.openxmlformats-officedocument.presentationml.slideLayout+xml" PartName="/ppt/slideLayouts/slideLayout160.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864" r:id="rId4"/>
    <p:sldMasterId id="2147483865" r:id="rId5"/>
    <p:sldMasterId id="2147483866" r:id="rId6"/>
    <p:sldMasterId id="2147483867" r:id="rId7"/>
    <p:sldMasterId id="2147483868" r:id="rId8"/>
    <p:sldMasterId id="2147483869" r:id="rId9"/>
    <p:sldMasterId id="2147483870" r:id="rId10"/>
    <p:sldMasterId id="2147483871" r:id="rId11"/>
    <p:sldMasterId id="2147483872"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y="5143500" cx="9144000"/>
  <p:notesSz cx="6858000" cy="9144000"/>
  <p:embeddedFontLst>
    <p:embeddedFont>
      <p:font typeface="Assistant"/>
      <p:regular r:id="rId25"/>
      <p:bold r:id="rId26"/>
    </p:embeddedFont>
    <p:embeddedFont>
      <p:font typeface="Sor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284417-1E55-4CDF-9BFD-F8F84216C07B}">
  <a:tblStyle styleId="{07284417-1E55-4CDF-9BFD-F8F84216C07B}"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7.xml"/><Relationship Id="rId22" Type="http://schemas.openxmlformats.org/officeDocument/2006/relationships/slide" Target="slides/slide9.xml"/><Relationship Id="rId21" Type="http://schemas.openxmlformats.org/officeDocument/2006/relationships/slide" Target="slides/slide8.xml"/><Relationship Id="rId24" Type="http://schemas.openxmlformats.org/officeDocument/2006/relationships/slide" Target="slides/slide11.xml"/><Relationship Id="rId23" Type="http://schemas.openxmlformats.org/officeDocument/2006/relationships/slide" Target="slides/slide10.xml"/><Relationship Id="rId1" Type="http://schemas.openxmlformats.org/officeDocument/2006/relationships/theme" Target="theme/theme8.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Assistant-bold.fntdata"/><Relationship Id="rId25" Type="http://schemas.openxmlformats.org/officeDocument/2006/relationships/font" Target="fonts/Assistant-regular.fntdata"/><Relationship Id="rId28" Type="http://schemas.openxmlformats.org/officeDocument/2006/relationships/font" Target="fonts/Sora-bold.fntdata"/><Relationship Id="rId27" Type="http://schemas.openxmlformats.org/officeDocument/2006/relationships/font" Target="fonts/Sora-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Master" Target="slideMasters/slideMaster8.xml"/><Relationship Id="rId10" Type="http://schemas.openxmlformats.org/officeDocument/2006/relationships/slideMaster" Target="slideMasters/slideMaster7.xml"/><Relationship Id="rId13" Type="http://schemas.openxmlformats.org/officeDocument/2006/relationships/notesMaster" Target="notesMasters/notesMaster1.xml"/><Relationship Id="rId12" Type="http://schemas.openxmlformats.org/officeDocument/2006/relationships/slideMaster" Target="slideMasters/slideMaster9.xml"/><Relationship Id="rId15" Type="http://schemas.openxmlformats.org/officeDocument/2006/relationships/slide" Target="slides/slide2.xml"/><Relationship Id="rId14" Type="http://schemas.openxmlformats.org/officeDocument/2006/relationships/slide" Target="slides/slide1.xml"/><Relationship Id="rId17" Type="http://schemas.openxmlformats.org/officeDocument/2006/relationships/slide" Target="slides/slide4.xml"/><Relationship Id="rId16" Type="http://schemas.openxmlformats.org/officeDocument/2006/relationships/slide" Target="slides/slide3.xml"/><Relationship Id="rId19" Type="http://schemas.openxmlformats.org/officeDocument/2006/relationships/slide" Target="slides/slide6.xml"/><Relationship Id="rId1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0" name="Shape 4370"/>
        <p:cNvGrpSpPr/>
        <p:nvPr/>
      </p:nvGrpSpPr>
      <p:grpSpPr>
        <a:xfrm>
          <a:off x="0" y="0"/>
          <a:ext cx="0" cy="0"/>
          <a:chOff x="0" y="0"/>
          <a:chExt cx="0" cy="0"/>
        </a:xfrm>
      </p:grpSpPr>
      <p:sp>
        <p:nvSpPr>
          <p:cNvPr id="4371" name="Google Shape;4371;g2bc7654140d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2" name="Google Shape;4372;g2bc7654140d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Bernardo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1" name="Shape 4511"/>
        <p:cNvGrpSpPr/>
        <p:nvPr/>
      </p:nvGrpSpPr>
      <p:grpSpPr>
        <a:xfrm>
          <a:off x="0" y="0"/>
          <a:ext cx="0" cy="0"/>
          <a:chOff x="0" y="0"/>
          <a:chExt cx="0" cy="0"/>
        </a:xfrm>
      </p:grpSpPr>
      <p:sp>
        <p:nvSpPr>
          <p:cNvPr id="4512" name="Google Shape;4512;g2bce7ecf664_2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3" name="Google Shape;4513;g2bce7ecf664_2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Rafa</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8" name="Shape 4528"/>
        <p:cNvGrpSpPr/>
        <p:nvPr/>
      </p:nvGrpSpPr>
      <p:grpSpPr>
        <a:xfrm>
          <a:off x="0" y="0"/>
          <a:ext cx="0" cy="0"/>
          <a:chOff x="0" y="0"/>
          <a:chExt cx="0" cy="0"/>
        </a:xfrm>
      </p:grpSpPr>
      <p:sp>
        <p:nvSpPr>
          <p:cNvPr id="4529" name="Google Shape;4529;g2bc88581b79_0_5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0" name="Google Shape;4530;g2bc88581b79_0_5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3" name="Shape 4383"/>
        <p:cNvGrpSpPr/>
        <p:nvPr/>
      </p:nvGrpSpPr>
      <p:grpSpPr>
        <a:xfrm>
          <a:off x="0" y="0"/>
          <a:ext cx="0" cy="0"/>
          <a:chOff x="0" y="0"/>
          <a:chExt cx="0" cy="0"/>
        </a:xfrm>
      </p:grpSpPr>
      <p:sp>
        <p:nvSpPr>
          <p:cNvPr id="4384" name="Google Shape;4384;g2bce7ecf66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5" name="Google Shape;4385;g2bce7ecf66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Zé</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Sem Digital Twin não conseguimos simular cenários extremos nem situações improváveis e/ou de risco. Não conseguimos simular o que aconteceria ao trânsito se uma estrada estivesse cortada ou uma rotunda em obras por exemplo, mas com a utilização de um Digital Twin isto já seria possível. Iria haver oportunidade de realizar uma gestão e planeamento antecipado do tráfego.</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Os dados que conseguimos obter sem um Digital Twin são mais limitados, apenas com base nos locais onde temos os diversos tipos de sensores e câmeras. Caso aconteça algo numa porção da estrada que não possui estes dispositivos ou não foi bem estudada pode levar a problemas de trânsito, consumo de energia e degradação do ar da cidade.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Ao não possuir um Digital Twin, caso queiramos testar o funcionamento de um sensor ou câmera temos de ir num veículo até lá e testar, resultando numa alocação pouco eficiente de recursos e de tempo. Utilizando um DT é mais simples de testar nestas situações.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Testar problemas e testar soluções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8" name="Shape 4398"/>
        <p:cNvGrpSpPr/>
        <p:nvPr/>
      </p:nvGrpSpPr>
      <p:grpSpPr>
        <a:xfrm>
          <a:off x="0" y="0"/>
          <a:ext cx="0" cy="0"/>
          <a:chOff x="0" y="0"/>
          <a:chExt cx="0" cy="0"/>
        </a:xfrm>
      </p:grpSpPr>
      <p:sp>
        <p:nvSpPr>
          <p:cNvPr id="4399" name="Google Shape;4399;g2bcaf9167d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0" name="Google Shape;4400;g2bcaf9167d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Bernardo</a:t>
            </a:r>
            <a:br>
              <a:rPr lang="en">
                <a:solidFill>
                  <a:schemeClr val="dk1"/>
                </a:solidFill>
              </a:rPr>
            </a:br>
            <a:r>
              <a:rPr lang="en">
                <a:solidFill>
                  <a:schemeClr val="dk1"/>
                </a:solidFill>
              </a:rPr>
              <a:t>As Smart Cities têm-se posicionado como uma solução promissora para enfrentar os problemas ambientais e sociais decorrentes da urbanização rápida dos últimos anos.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O conceito de Digital Twin iniciou-se na indústria, pois permitia testar novas iterações do sistema sem o risco da utilização de ambientes físicos. (Dar exemplos)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Smart cities, tecnologia, digitalização, poder construir ua representação digital da cidade, conceito de digital twin, poder usar o digital twin para fazer mudanças na cidade e analisar o impacto que estas mudanças podem ter; é sempre difiícil fazê-lo em cenário real</a:t>
            </a:r>
            <a:endParaRPr>
              <a:solidFill>
                <a:schemeClr val="dk1"/>
              </a:solidFill>
            </a:endParaRPr>
          </a:p>
          <a:p>
            <a:pPr indent="0" lvl="0" marL="0" rtl="0" algn="l">
              <a:spcBef>
                <a:spcPts val="0"/>
              </a:spcBef>
              <a:spcAft>
                <a:spcPts val="0"/>
              </a:spcAft>
              <a:buNone/>
            </a:pPr>
            <a:r>
              <a:rPr lang="en">
                <a:solidFill>
                  <a:schemeClr val="dk1"/>
                </a:solidFill>
              </a:rPr>
              <a:t>DT permite a ação e perceber o impacto</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Iniciativa ATCLL - Aveiro como laboratório vivo tecnológico monitorizado por diversos sensores à volta da cidade. A informação recolhida por estes dispositivos está disponível em tempo real e é persistida nasLI bases de dados na cloud, criando a base do Digital Twin, a informação.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Objetos 3D, ter várias zonas em zoom, ter as várias análises e mudanças nas várias zonas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8" name="Shape 4408"/>
        <p:cNvGrpSpPr/>
        <p:nvPr/>
      </p:nvGrpSpPr>
      <p:grpSpPr>
        <a:xfrm>
          <a:off x="0" y="0"/>
          <a:ext cx="0" cy="0"/>
          <a:chOff x="0" y="0"/>
          <a:chExt cx="0" cy="0"/>
        </a:xfrm>
      </p:grpSpPr>
      <p:sp>
        <p:nvSpPr>
          <p:cNvPr id="4409" name="Google Shape;4409;g2bcaf9167dd_6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0" name="Google Shape;4410;g2bcaf9167dd_6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Zé</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Sem Digital Twin não conseguimos simular cenários extremos nem situações improváveis e/ou de risco. Não conseguimos simular o que aconteceria ao trânsito se uma estrada estivesse cortada ou uma rotunda em obras por exemplo, mas com a utilização de um Digital Twin isto já seria possível. Iria haver oportunidade de realizar uma gestão e planeamento antecipado do tráfego.</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Os dados que conseguimos obter sem um Digital Twin são mais limitados, apenas com base nos locais onde temos os diversos tipos de sensores e câmeras. Caso aconteça algo numa porção da estrada que não possui estes dispositivos ou não foi bem estudada pode levar a problemas de trânsito, consumo de energia e degradação do ar da cidade.</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Ao não possuir um Digital Twin, caso queiramos testar o funcionamento de um sensor ou câmera temos de ir num veículo até lá e testar, resultando numa alocação pouco eficiente de recursos e de tempo. Utilizando um DT é mais simples de testar nestas situações.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Testar problemas e testar soluções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6" name="Shape 4426"/>
        <p:cNvGrpSpPr/>
        <p:nvPr/>
      </p:nvGrpSpPr>
      <p:grpSpPr>
        <a:xfrm>
          <a:off x="0" y="0"/>
          <a:ext cx="0" cy="0"/>
          <a:chOff x="0" y="0"/>
          <a:chExt cx="0" cy="0"/>
        </a:xfrm>
      </p:grpSpPr>
      <p:sp>
        <p:nvSpPr>
          <p:cNvPr id="4427" name="Google Shape;4427;g2bc88581b79_0_3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8" name="Google Shape;4428;g2bc88581b79_0_3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Rafa</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DIGITAL TWIN: O nosso foco é desenvolver uma plataforma que permita a criação de um Digital Twin capaz de visualizar dados reais da cidade e criar cenários simulados.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AUTONOMOUS VEHICLE SCENARIOS: Um desses cenários é testar veículos autônomos em diferentes cenários reais da cidade. Por exemplo, simular o que aconteceria se um carro tivesse que conduzir numa rua com muito trânsito ou numa estrada vazia. Para assim entendermos como esses veículos se comportam e como podemos melhorar a sua segurança e eficiência.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MULTI-MODAL TRANSPORTATION SCENARIOS: O outro cenário que queremos explorar é a simulação em larga escala de cenários multi-modais de transporte. Ou seja, entender como diferentes tipos de transporte na cidade funcionam juntos e como podemos otimizar a mobilidade ao, por exemplo, simular o aumento no número de bicicletas para ver como isso influenciaria o trânsito na estrada.</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RESULTS VALIDATION: O último objetivo é testar e validar os nossos cenários simulados com dados reais obtidos através da infraestrutura da cidade e da plataforma urbana da Altice Labs, para garantir que as nossas soluções são eficazes e baseadas em dados reais.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0" name="Shape 4460"/>
        <p:cNvGrpSpPr/>
        <p:nvPr/>
      </p:nvGrpSpPr>
      <p:grpSpPr>
        <a:xfrm>
          <a:off x="0" y="0"/>
          <a:ext cx="0" cy="0"/>
          <a:chOff x="0" y="0"/>
          <a:chExt cx="0" cy="0"/>
        </a:xfrm>
      </p:grpSpPr>
      <p:sp>
        <p:nvSpPr>
          <p:cNvPr id="4461" name="Google Shape;4461;g2bc88581b79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2" name="Google Shape;4462;g2bc88581b79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Obrist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Análise geral das pesquisas e dos trabalhos analisados, com as características principais.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Os que foram considerados mais representativos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Building a Motorway Digital Twin in SUMO: Este trabalho introduz o conceito de DigitalTwin e apresenta o desenvolvimento de um DigitalTwin específico para a autoestrada de Genebra, utilizando o SUMO como plataforma e incorpora também dados em tempo real, um dos nossos objetivos.</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Smart Mobility Digital Twin for Automated Driving: Este trabalho fornece uma visão geral do conceito de DigitalTwin, com ênfase no monitoramento em tempo real e no desenvolvimento de rotas planeadas, que levam em consideração as condições de tráfego.</a:t>
            </a:r>
            <a:endParaRPr>
              <a:solidFill>
                <a:schemeClr val="dk1"/>
              </a:solidFill>
            </a:endParaRPr>
          </a:p>
          <a:p>
            <a:pPr indent="0" lvl="0" marL="45720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Efficient Procedure of Building University Campus Models for Digital Twin Simulation: Neste trabalho é criado um modelo 3D de um campus universitário (Digital Twin), especificamente, o terreno, os prédios e as estradas utilizando o projeto CARLA na Unreal Engine. Incorporar o CARLA com o SUMO.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3" name="Shape 4473"/>
        <p:cNvGrpSpPr/>
        <p:nvPr/>
      </p:nvGrpSpPr>
      <p:grpSpPr>
        <a:xfrm>
          <a:off x="0" y="0"/>
          <a:ext cx="0" cy="0"/>
          <a:chOff x="0" y="0"/>
          <a:chExt cx="0" cy="0"/>
        </a:xfrm>
      </p:grpSpPr>
      <p:sp>
        <p:nvSpPr>
          <p:cNvPr id="4474" name="Google Shape;4474;g2bc7654140d_0_2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5" name="Google Shape;4475;g2bc7654140d_0_2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Mariana</a:t>
            </a:r>
            <a:endParaRPr>
              <a:solidFill>
                <a:schemeClr val="dk1"/>
              </a:solidFill>
            </a:endParaRPr>
          </a:p>
          <a:p>
            <a:pPr indent="0" lvl="0" marL="0" rtl="0" algn="l">
              <a:spcBef>
                <a:spcPts val="0"/>
              </a:spcBef>
              <a:spcAft>
                <a:spcPts val="0"/>
              </a:spcAft>
              <a:buClr>
                <a:schemeClr val="dk1"/>
              </a:buClr>
              <a:buSzPts val="1100"/>
              <a:buFont typeface="Arial"/>
              <a:buNone/>
            </a:pPr>
            <a:r>
              <a:rPr lang="en" sz="1300">
                <a:solidFill>
                  <a:srgbClr val="494949"/>
                </a:solidFill>
                <a:latin typeface="Assistant"/>
                <a:ea typeface="Assistant"/>
                <a:cs typeface="Assistant"/>
                <a:sym typeface="Assistant"/>
              </a:rPr>
              <a:t>Development of the services: e.g. change of characteristics in roads, multi-modal services, autonomous vehicle services, </a:t>
            </a:r>
            <a:br>
              <a:rPr lang="en">
                <a:solidFill>
                  <a:schemeClr val="dk1"/>
                </a:solidFill>
              </a:rPr>
            </a:br>
            <a:r>
              <a:rPr lang="en">
                <a:solidFill>
                  <a:schemeClr val="dk1"/>
                </a:solidFill>
              </a:rPr>
              <a:t>Tasks list: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Estudo dos vários tipos de sensores e dos tipos de dados gerados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Estudo do software SUMO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Explorar as funcionalidades e aplicações do SUMO para simulação de tráfego urbano, estabelecendo uma base sólida para o projeto.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Estudo da plataforma CARLA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Compreender a fundo a plataforma CARLA, dedicada à simulação de veículos autónomos, essencial para uma integração bem-sucedida no contexto de Aveiro.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Desenho da Arquitetura para Integração de Simuladores e Dados Reais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Elaborar o desenho da arquitetura que permitirá a ligação entre os simuladores (SUMO e CARLA), visualizadores e dados provenientes de sensores, sistemas e veículos conectados. Fase conceitual onde a estrutura global do sistema será delineada.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Desenvolvimento de Conectores e Frameworks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Implementar os conectores e frameworks necessários para atingir a arquitetura projetada. Utilizando tecnologias como REST, ROS2 e MQTT, serão desenvolvidos componentes práticos para permitir a comunicação eficiente entre os diversos elementos do sistema.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Testes no Setup de Digital Twin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Realizar testes no setup do Digital Twin após a implementação dos conectores e frameworks. Os testes serão conduzidos utilizando dados simulados e reais da infraestrutura ATCLL e da plataforma urbana da Altice Labs. Esta fase é crucial para garantir que a arquitetura funcione conforme o esperado e que a integração entre os componentes seja eficaz.</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Estimular Alterações no Ambiente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Testar a robustez do Digital Twin ao modelar cenários dinâmicos e avaliar como o sistema responde a mudanças simuladas no tráfego, comportamento dos veículos autónomos e condições ambientais. Proporcionará insights valiosos para otimizar o modelo e antecipar potenciais desafios no Living Lab de Aveiro.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4" name="Shape 4494"/>
        <p:cNvGrpSpPr/>
        <p:nvPr/>
      </p:nvGrpSpPr>
      <p:grpSpPr>
        <a:xfrm>
          <a:off x="0" y="0"/>
          <a:ext cx="0" cy="0"/>
          <a:chOff x="0" y="0"/>
          <a:chExt cx="0" cy="0"/>
        </a:xfrm>
      </p:grpSpPr>
      <p:sp>
        <p:nvSpPr>
          <p:cNvPr id="4495" name="Google Shape;4495;g2bc88581b79_0_2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6" name="Google Shape;4496;g2bc88581b79_0_2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0" name="Shape 4500"/>
        <p:cNvGrpSpPr/>
        <p:nvPr/>
      </p:nvGrpSpPr>
      <p:grpSpPr>
        <a:xfrm>
          <a:off x="0" y="0"/>
          <a:ext cx="0" cy="0"/>
          <a:chOff x="0" y="0"/>
          <a:chExt cx="0" cy="0"/>
        </a:xfrm>
      </p:grpSpPr>
      <p:sp>
        <p:nvSpPr>
          <p:cNvPr id="4501" name="Google Shape;4501;g2bc88581b79_0_1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2" name="Google Shape;4502;g2bc88581b79_0_1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Mariana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0" y="-260969"/>
            <a:ext cx="9144100" cy="6434830"/>
            <a:chOff x="0" y="-260969"/>
            <a:chExt cx="9144100" cy="6434830"/>
          </a:xfrm>
        </p:grpSpPr>
        <p:sp>
          <p:nvSpPr>
            <p:cNvPr id="12" name="Google Shape;12;p2"/>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 name="Google Shape;13;p2"/>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4" name="Google Shape;14;p2"/>
            <p:cNvGrpSpPr/>
            <p:nvPr/>
          </p:nvGrpSpPr>
          <p:grpSpPr>
            <a:xfrm>
              <a:off x="715025" y="4448781"/>
              <a:ext cx="457692" cy="146187"/>
              <a:chOff x="715100" y="4416700"/>
              <a:chExt cx="559800" cy="178800"/>
            </a:xfrm>
          </p:grpSpPr>
          <p:sp>
            <p:nvSpPr>
              <p:cNvPr id="15" name="Google Shape;15;p2"/>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 name="Google Shape;16;p2"/>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7" name="Google Shape;17;p2"/>
            <p:cNvGrpSpPr/>
            <p:nvPr/>
          </p:nvGrpSpPr>
          <p:grpSpPr>
            <a:xfrm>
              <a:off x="8074921" y="461910"/>
              <a:ext cx="707960" cy="146187"/>
              <a:chOff x="7797150" y="445600"/>
              <a:chExt cx="865900" cy="178800"/>
            </a:xfrm>
          </p:grpSpPr>
          <p:sp>
            <p:nvSpPr>
              <p:cNvPr id="18" name="Google Shape;18;p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 name="Google Shape;19;p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 name="Google Shape;20;p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 name="Google Shape;21;p2"/>
            <p:cNvGrpSpPr/>
            <p:nvPr/>
          </p:nvGrpSpPr>
          <p:grpSpPr>
            <a:xfrm>
              <a:off x="2661627" y="4121822"/>
              <a:ext cx="2054558" cy="2052038"/>
              <a:chOff x="2661627" y="4121822"/>
              <a:chExt cx="2054558" cy="2052038"/>
            </a:xfrm>
          </p:grpSpPr>
          <p:sp>
            <p:nvSpPr>
              <p:cNvPr id="22" name="Google Shape;22;p2"/>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 name="Google Shape;23;p2"/>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 name="Google Shape;24;p2"/>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 name="Google Shape;25;p2"/>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 name="Google Shape;26;p2"/>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 name="Google Shape;27;p2"/>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 name="Google Shape;28;p2"/>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 name="Google Shape;29;p2"/>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 name="Google Shape;30;p2"/>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 name="Google Shape;31;p2"/>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 name="Google Shape;32;p2"/>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 name="Google Shape;33;p2"/>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 name="Google Shape;34;p2"/>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 name="Google Shape;35;p2"/>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 name="Google Shape;36;p2"/>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 name="Google Shape;37;p2"/>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 name="Google Shape;38;p2"/>
            <p:cNvGrpSpPr/>
            <p:nvPr/>
          </p:nvGrpSpPr>
          <p:grpSpPr>
            <a:xfrm>
              <a:off x="5057274" y="-260969"/>
              <a:ext cx="1282527" cy="1043744"/>
              <a:chOff x="5577063" y="-266175"/>
              <a:chExt cx="1527000" cy="1242700"/>
            </a:xfrm>
          </p:grpSpPr>
          <p:sp>
            <p:nvSpPr>
              <p:cNvPr id="39" name="Google Shape;39;p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 name="Google Shape;40;p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 name="Google Shape;41;p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 name="Google Shape;42;p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 name="Google Shape;43;p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 name="Google Shape;44;p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 name="Google Shape;45;p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 name="Google Shape;46;p2"/>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4" name="Shape 204"/>
        <p:cNvGrpSpPr/>
        <p:nvPr/>
      </p:nvGrpSpPr>
      <p:grpSpPr>
        <a:xfrm>
          <a:off x="0" y="0"/>
          <a:ext cx="0" cy="0"/>
          <a:chOff x="0" y="0"/>
          <a:chExt cx="0" cy="0"/>
        </a:xfrm>
      </p:grpSpPr>
      <p:sp>
        <p:nvSpPr>
          <p:cNvPr id="205" name="Google Shape;205;p11"/>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6" name="Google Shape;206;p11"/>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07" name="Google Shape;207;p11"/>
          <p:cNvGrpSpPr/>
          <p:nvPr/>
        </p:nvGrpSpPr>
        <p:grpSpPr>
          <a:xfrm>
            <a:off x="0" y="-773544"/>
            <a:ext cx="9144100" cy="5921180"/>
            <a:chOff x="0" y="-773544"/>
            <a:chExt cx="9144100" cy="5921180"/>
          </a:xfrm>
        </p:grpSpPr>
        <p:sp>
          <p:nvSpPr>
            <p:cNvPr id="208" name="Google Shape;208;p11"/>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 name="Google Shape;209;p11"/>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10" name="Google Shape;210;p11"/>
            <p:cNvGrpSpPr/>
            <p:nvPr/>
          </p:nvGrpSpPr>
          <p:grpSpPr>
            <a:xfrm flipH="1">
              <a:off x="4343254" y="4535406"/>
              <a:ext cx="457692" cy="146187"/>
              <a:chOff x="715100" y="4416700"/>
              <a:chExt cx="559800" cy="178800"/>
            </a:xfrm>
          </p:grpSpPr>
          <p:sp>
            <p:nvSpPr>
              <p:cNvPr id="211" name="Google Shape;211;p11"/>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 name="Google Shape;212;p11"/>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3" name="Google Shape;213;p11"/>
            <p:cNvGrpSpPr/>
            <p:nvPr/>
          </p:nvGrpSpPr>
          <p:grpSpPr>
            <a:xfrm flipH="1">
              <a:off x="4218120" y="535010"/>
              <a:ext cx="707960" cy="146187"/>
              <a:chOff x="7797150" y="445600"/>
              <a:chExt cx="865900" cy="178800"/>
            </a:xfrm>
          </p:grpSpPr>
          <p:sp>
            <p:nvSpPr>
              <p:cNvPr id="214" name="Google Shape;214;p1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5" name="Google Shape;215;p1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 name="Google Shape;216;p1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7" name="Google Shape;217;p11"/>
            <p:cNvGrpSpPr/>
            <p:nvPr/>
          </p:nvGrpSpPr>
          <p:grpSpPr>
            <a:xfrm rot="10800000">
              <a:off x="6865115" y="-773544"/>
              <a:ext cx="2054558" cy="2052038"/>
              <a:chOff x="2661627" y="4121822"/>
              <a:chExt cx="2054558" cy="2052038"/>
            </a:xfrm>
          </p:grpSpPr>
          <p:sp>
            <p:nvSpPr>
              <p:cNvPr id="218" name="Google Shape;218;p11"/>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9" name="Google Shape;219;p11"/>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0" name="Google Shape;220;p11"/>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1" name="Google Shape;221;p11"/>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2" name="Google Shape;222;p11"/>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3" name="Google Shape;223;p11"/>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4" name="Google Shape;224;p11"/>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5" name="Google Shape;225;p11"/>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6" name="Google Shape;226;p11"/>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7" name="Google Shape;227;p11"/>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8" name="Google Shape;228;p11"/>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9" name="Google Shape;229;p11"/>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 name="Google Shape;230;p11"/>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1" name="Google Shape;231;p11"/>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2" name="Google Shape;232;p11"/>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 name="Google Shape;233;p11"/>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4" name="Google Shape;234;p11"/>
            <p:cNvGrpSpPr/>
            <p:nvPr/>
          </p:nvGrpSpPr>
          <p:grpSpPr>
            <a:xfrm rot="10800000">
              <a:off x="518299" y="4103892"/>
              <a:ext cx="1282527" cy="1043744"/>
              <a:chOff x="5577063" y="-266175"/>
              <a:chExt cx="1527000" cy="1242700"/>
            </a:xfrm>
          </p:grpSpPr>
          <p:sp>
            <p:nvSpPr>
              <p:cNvPr id="235" name="Google Shape;235;p11"/>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6" name="Google Shape;236;p11"/>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 name="Google Shape;237;p11"/>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 name="Google Shape;238;p11"/>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9" name="Google Shape;239;p11"/>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 name="Google Shape;240;p11"/>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 name="Google Shape;241;p11"/>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 name="Google Shape;242;p11"/>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34" name="Shape 2034"/>
        <p:cNvGrpSpPr/>
        <p:nvPr/>
      </p:nvGrpSpPr>
      <p:grpSpPr>
        <a:xfrm>
          <a:off x="0" y="0"/>
          <a:ext cx="0" cy="0"/>
          <a:chOff x="0" y="0"/>
          <a:chExt cx="0" cy="0"/>
        </a:xfrm>
      </p:grpSpPr>
      <p:sp>
        <p:nvSpPr>
          <p:cNvPr id="2035" name="Google Shape;2035;p105"/>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036" name="Google Shape;2036;p105"/>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037" name="Google Shape;2037;p105"/>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38" name="Google Shape;2038;p105"/>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39" name="Google Shape;2039;p1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40" name="Google Shape;2040;p105"/>
          <p:cNvGrpSpPr/>
          <p:nvPr/>
        </p:nvGrpSpPr>
        <p:grpSpPr>
          <a:xfrm>
            <a:off x="7" y="461910"/>
            <a:ext cx="8855868" cy="4294790"/>
            <a:chOff x="7" y="461910"/>
            <a:chExt cx="8855868" cy="4294790"/>
          </a:xfrm>
        </p:grpSpPr>
        <p:sp>
          <p:nvSpPr>
            <p:cNvPr id="2041" name="Google Shape;2041;p105"/>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042" name="Google Shape;2042;p105"/>
            <p:cNvGrpSpPr/>
            <p:nvPr/>
          </p:nvGrpSpPr>
          <p:grpSpPr>
            <a:xfrm flipH="1">
              <a:off x="8428888" y="461910"/>
              <a:ext cx="426986" cy="146100"/>
              <a:chOff x="280882" y="461910"/>
              <a:chExt cx="426986" cy="146100"/>
            </a:xfrm>
          </p:grpSpPr>
          <p:sp>
            <p:nvSpPr>
              <p:cNvPr id="2043" name="Google Shape;2043;p10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44" name="Google Shape;2044;p10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045" name="Google Shape;2045;p105"/>
            <p:cNvGrpSpPr/>
            <p:nvPr/>
          </p:nvGrpSpPr>
          <p:grpSpPr>
            <a:xfrm>
              <a:off x="7966304" y="4608506"/>
              <a:ext cx="457692" cy="146187"/>
              <a:chOff x="715100" y="4416700"/>
              <a:chExt cx="559800" cy="178800"/>
            </a:xfrm>
          </p:grpSpPr>
          <p:sp>
            <p:nvSpPr>
              <p:cNvPr id="2046" name="Google Shape;2046;p10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47" name="Google Shape;2047;p10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8" name="Shape 2048"/>
        <p:cNvGrpSpPr/>
        <p:nvPr/>
      </p:nvGrpSpPr>
      <p:grpSpPr>
        <a:xfrm>
          <a:off x="0" y="0"/>
          <a:ext cx="0" cy="0"/>
          <a:chOff x="0" y="0"/>
          <a:chExt cx="0" cy="0"/>
        </a:xfrm>
      </p:grpSpPr>
      <p:sp>
        <p:nvSpPr>
          <p:cNvPr id="2049" name="Google Shape;2049;p10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50" name="Google Shape;2050;p106"/>
          <p:cNvGrpSpPr/>
          <p:nvPr/>
        </p:nvGrpSpPr>
        <p:grpSpPr>
          <a:xfrm>
            <a:off x="-152399" y="461910"/>
            <a:ext cx="9003392" cy="4681581"/>
            <a:chOff x="-152399" y="461910"/>
            <a:chExt cx="9003392" cy="4681581"/>
          </a:xfrm>
        </p:grpSpPr>
        <p:grpSp>
          <p:nvGrpSpPr>
            <p:cNvPr id="2051" name="Google Shape;2051;p106"/>
            <p:cNvGrpSpPr/>
            <p:nvPr/>
          </p:nvGrpSpPr>
          <p:grpSpPr>
            <a:xfrm>
              <a:off x="8424007" y="461910"/>
              <a:ext cx="426986" cy="146100"/>
              <a:chOff x="280882" y="461910"/>
              <a:chExt cx="426986" cy="146100"/>
            </a:xfrm>
          </p:grpSpPr>
          <p:sp>
            <p:nvSpPr>
              <p:cNvPr id="2052" name="Google Shape;2052;p10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53" name="Google Shape;2053;p10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054" name="Google Shape;2054;p106"/>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55" name="Shape 2055"/>
        <p:cNvGrpSpPr/>
        <p:nvPr/>
      </p:nvGrpSpPr>
      <p:grpSpPr>
        <a:xfrm>
          <a:off x="0" y="0"/>
          <a:ext cx="0" cy="0"/>
          <a:chOff x="0" y="0"/>
          <a:chExt cx="0" cy="0"/>
        </a:xfrm>
      </p:grpSpPr>
      <p:sp>
        <p:nvSpPr>
          <p:cNvPr id="2056" name="Google Shape;2056;p107"/>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057" name="Google Shape;2057;p107"/>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058" name="Google Shape;2058;p107"/>
          <p:cNvSpPr/>
          <p:nvPr>
            <p:ph idx="2" type="pic"/>
          </p:nvPr>
        </p:nvSpPr>
        <p:spPr>
          <a:xfrm>
            <a:off x="5254624" y="535050"/>
            <a:ext cx="3174300" cy="4073400"/>
          </a:xfrm>
          <a:prstGeom prst="round2DiagRect">
            <a:avLst>
              <a:gd fmla="val 16667" name="adj1"/>
              <a:gd fmla="val 0" name="adj2"/>
            </a:avLst>
          </a:prstGeom>
          <a:noFill/>
          <a:ln>
            <a:noFill/>
          </a:ln>
        </p:spPr>
      </p:sp>
      <p:grpSp>
        <p:nvGrpSpPr>
          <p:cNvPr id="2059" name="Google Shape;2059;p107"/>
          <p:cNvGrpSpPr/>
          <p:nvPr/>
        </p:nvGrpSpPr>
        <p:grpSpPr>
          <a:xfrm>
            <a:off x="719996" y="4608425"/>
            <a:ext cx="3819304" cy="1685100"/>
            <a:chOff x="719996" y="4608425"/>
            <a:chExt cx="3819304" cy="1685100"/>
          </a:xfrm>
        </p:grpSpPr>
        <p:grpSp>
          <p:nvGrpSpPr>
            <p:cNvPr id="2060" name="Google Shape;2060;p107"/>
            <p:cNvGrpSpPr/>
            <p:nvPr/>
          </p:nvGrpSpPr>
          <p:grpSpPr>
            <a:xfrm>
              <a:off x="719996" y="4608435"/>
              <a:ext cx="707960" cy="146187"/>
              <a:chOff x="7797150" y="445600"/>
              <a:chExt cx="865900" cy="178800"/>
            </a:xfrm>
          </p:grpSpPr>
          <p:sp>
            <p:nvSpPr>
              <p:cNvPr id="2061" name="Google Shape;2061;p10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62" name="Google Shape;2062;p10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63" name="Google Shape;2063;p10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064" name="Google Shape;2064;p107"/>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65" name="Shape 2065"/>
        <p:cNvGrpSpPr/>
        <p:nvPr/>
      </p:nvGrpSpPr>
      <p:grpSpPr>
        <a:xfrm>
          <a:off x="0" y="0"/>
          <a:ext cx="0" cy="0"/>
          <a:chOff x="0" y="0"/>
          <a:chExt cx="0" cy="0"/>
        </a:xfrm>
      </p:grpSpPr>
      <p:sp>
        <p:nvSpPr>
          <p:cNvPr id="2066" name="Google Shape;2066;p10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2067" name="Google Shape;2067;p108"/>
          <p:cNvGrpSpPr/>
          <p:nvPr/>
        </p:nvGrpSpPr>
        <p:grpSpPr>
          <a:xfrm>
            <a:off x="0" y="-260969"/>
            <a:ext cx="9144100" cy="6434830"/>
            <a:chOff x="0" y="-260969"/>
            <a:chExt cx="9144100" cy="6434830"/>
          </a:xfrm>
        </p:grpSpPr>
        <p:sp>
          <p:nvSpPr>
            <p:cNvPr id="2068" name="Google Shape;2068;p108"/>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69" name="Google Shape;2069;p108"/>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070" name="Google Shape;2070;p108"/>
            <p:cNvGrpSpPr/>
            <p:nvPr/>
          </p:nvGrpSpPr>
          <p:grpSpPr>
            <a:xfrm>
              <a:off x="715025" y="4448781"/>
              <a:ext cx="457692" cy="146187"/>
              <a:chOff x="715100" y="4416700"/>
              <a:chExt cx="559800" cy="178800"/>
            </a:xfrm>
          </p:grpSpPr>
          <p:sp>
            <p:nvSpPr>
              <p:cNvPr id="2071" name="Google Shape;2071;p10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72" name="Google Shape;2072;p10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073" name="Google Shape;2073;p108"/>
            <p:cNvGrpSpPr/>
            <p:nvPr/>
          </p:nvGrpSpPr>
          <p:grpSpPr>
            <a:xfrm>
              <a:off x="8074921" y="461910"/>
              <a:ext cx="707960" cy="146187"/>
              <a:chOff x="7797150" y="445600"/>
              <a:chExt cx="865900" cy="178800"/>
            </a:xfrm>
          </p:grpSpPr>
          <p:sp>
            <p:nvSpPr>
              <p:cNvPr id="2074" name="Google Shape;2074;p10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75" name="Google Shape;2075;p10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76" name="Google Shape;2076;p10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077" name="Google Shape;2077;p108"/>
            <p:cNvGrpSpPr/>
            <p:nvPr/>
          </p:nvGrpSpPr>
          <p:grpSpPr>
            <a:xfrm>
              <a:off x="2661627" y="4121822"/>
              <a:ext cx="2054558" cy="2052038"/>
              <a:chOff x="2661627" y="4121822"/>
              <a:chExt cx="2054558" cy="2052038"/>
            </a:xfrm>
          </p:grpSpPr>
          <p:sp>
            <p:nvSpPr>
              <p:cNvPr id="2078" name="Google Shape;2078;p10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79" name="Google Shape;2079;p10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0" name="Google Shape;2080;p10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1" name="Google Shape;2081;p10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2" name="Google Shape;2082;p10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3" name="Google Shape;2083;p10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4" name="Google Shape;2084;p10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5" name="Google Shape;2085;p10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6" name="Google Shape;2086;p10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7" name="Google Shape;2087;p10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8" name="Google Shape;2088;p10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89" name="Google Shape;2089;p10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0" name="Google Shape;2090;p10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1" name="Google Shape;2091;p10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2" name="Google Shape;2092;p10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3" name="Google Shape;2093;p10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094" name="Google Shape;2094;p108"/>
            <p:cNvGrpSpPr/>
            <p:nvPr/>
          </p:nvGrpSpPr>
          <p:grpSpPr>
            <a:xfrm>
              <a:off x="5057274" y="-260969"/>
              <a:ext cx="1282527" cy="1043744"/>
              <a:chOff x="5577063" y="-266175"/>
              <a:chExt cx="1527000" cy="1242700"/>
            </a:xfrm>
          </p:grpSpPr>
          <p:sp>
            <p:nvSpPr>
              <p:cNvPr id="2095" name="Google Shape;2095;p10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6" name="Google Shape;2096;p10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7" name="Google Shape;2097;p10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8" name="Google Shape;2098;p10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99" name="Google Shape;2099;p10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00" name="Google Shape;2100;p10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01" name="Google Shape;2101;p10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02" name="Google Shape;2102;p10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03" name="Shape 2103"/>
        <p:cNvGrpSpPr/>
        <p:nvPr/>
      </p:nvGrpSpPr>
      <p:grpSpPr>
        <a:xfrm>
          <a:off x="0" y="0"/>
          <a:ext cx="0" cy="0"/>
          <a:chOff x="0" y="0"/>
          <a:chExt cx="0" cy="0"/>
        </a:xfrm>
      </p:grpSpPr>
      <p:sp>
        <p:nvSpPr>
          <p:cNvPr id="2104" name="Google Shape;2104;p109"/>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05" name="Google Shape;2105;p109"/>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106" name="Google Shape;2106;p109"/>
          <p:cNvGrpSpPr/>
          <p:nvPr/>
        </p:nvGrpSpPr>
        <p:grpSpPr>
          <a:xfrm>
            <a:off x="0" y="-773544"/>
            <a:ext cx="9144100" cy="5921180"/>
            <a:chOff x="0" y="-773544"/>
            <a:chExt cx="9144100" cy="5921180"/>
          </a:xfrm>
        </p:grpSpPr>
        <p:sp>
          <p:nvSpPr>
            <p:cNvPr id="2107" name="Google Shape;2107;p109"/>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08" name="Google Shape;2108;p109"/>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109" name="Google Shape;2109;p109"/>
            <p:cNvGrpSpPr/>
            <p:nvPr/>
          </p:nvGrpSpPr>
          <p:grpSpPr>
            <a:xfrm>
              <a:off x="4343154" y="461906"/>
              <a:ext cx="457692" cy="146187"/>
              <a:chOff x="715100" y="4416700"/>
              <a:chExt cx="559800" cy="178800"/>
            </a:xfrm>
          </p:grpSpPr>
          <p:sp>
            <p:nvSpPr>
              <p:cNvPr id="2110" name="Google Shape;2110;p10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11" name="Google Shape;2111;p10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12" name="Google Shape;2112;p109"/>
            <p:cNvGrpSpPr/>
            <p:nvPr/>
          </p:nvGrpSpPr>
          <p:grpSpPr>
            <a:xfrm>
              <a:off x="4218020" y="4535410"/>
              <a:ext cx="707960" cy="146187"/>
              <a:chOff x="7797150" y="445600"/>
              <a:chExt cx="865900" cy="178800"/>
            </a:xfrm>
          </p:grpSpPr>
          <p:sp>
            <p:nvSpPr>
              <p:cNvPr id="2113" name="Google Shape;2113;p10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14" name="Google Shape;2114;p10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15" name="Google Shape;2115;p10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16" name="Google Shape;2116;p109"/>
            <p:cNvGrpSpPr/>
            <p:nvPr/>
          </p:nvGrpSpPr>
          <p:grpSpPr>
            <a:xfrm flipH="1" rot="10800000">
              <a:off x="529227" y="-773544"/>
              <a:ext cx="2054558" cy="2052038"/>
              <a:chOff x="2661627" y="4121822"/>
              <a:chExt cx="2054558" cy="2052038"/>
            </a:xfrm>
          </p:grpSpPr>
          <p:sp>
            <p:nvSpPr>
              <p:cNvPr id="2117" name="Google Shape;2117;p10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18" name="Google Shape;2118;p10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19" name="Google Shape;2119;p10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0" name="Google Shape;2120;p10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1" name="Google Shape;2121;p10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2" name="Google Shape;2122;p10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3" name="Google Shape;2123;p10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4" name="Google Shape;2124;p10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5" name="Google Shape;2125;p10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6" name="Google Shape;2126;p10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7" name="Google Shape;2127;p10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8" name="Google Shape;2128;p10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29" name="Google Shape;2129;p10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0" name="Google Shape;2130;p10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1" name="Google Shape;2131;p10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2" name="Google Shape;2132;p10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33" name="Google Shape;2133;p109"/>
            <p:cNvGrpSpPr/>
            <p:nvPr/>
          </p:nvGrpSpPr>
          <p:grpSpPr>
            <a:xfrm flipH="1" rot="10800000">
              <a:off x="7571874" y="4103892"/>
              <a:ext cx="1282527" cy="1043744"/>
              <a:chOff x="5577063" y="-266175"/>
              <a:chExt cx="1527000" cy="1242700"/>
            </a:xfrm>
          </p:grpSpPr>
          <p:sp>
            <p:nvSpPr>
              <p:cNvPr id="2134" name="Google Shape;2134;p10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5" name="Google Shape;2135;p10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6" name="Google Shape;2136;p10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7" name="Google Shape;2137;p10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8" name="Google Shape;2138;p10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39" name="Google Shape;2139;p10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40" name="Google Shape;2140;p10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41" name="Google Shape;2141;p10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2" name="Shape 2142"/>
        <p:cNvGrpSpPr/>
        <p:nvPr/>
      </p:nvGrpSpPr>
      <p:grpSpPr>
        <a:xfrm>
          <a:off x="0" y="0"/>
          <a:ext cx="0" cy="0"/>
          <a:chOff x="0" y="0"/>
          <a:chExt cx="0" cy="0"/>
        </a:xfrm>
      </p:grpSpPr>
      <p:sp>
        <p:nvSpPr>
          <p:cNvPr id="2143" name="Google Shape;2143;p110"/>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44" name="Shape 2144"/>
        <p:cNvGrpSpPr/>
        <p:nvPr/>
      </p:nvGrpSpPr>
      <p:grpSpPr>
        <a:xfrm>
          <a:off x="0" y="0"/>
          <a:ext cx="0" cy="0"/>
          <a:chOff x="0" y="0"/>
          <a:chExt cx="0" cy="0"/>
        </a:xfrm>
      </p:grpSpPr>
      <p:sp>
        <p:nvSpPr>
          <p:cNvPr id="2145" name="Google Shape;2145;p111"/>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146" name="Google Shape;2146;p111"/>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147" name="Google Shape;2147;p111"/>
          <p:cNvGrpSpPr/>
          <p:nvPr/>
        </p:nvGrpSpPr>
        <p:grpSpPr>
          <a:xfrm>
            <a:off x="0" y="-773544"/>
            <a:ext cx="9144100" cy="5921180"/>
            <a:chOff x="0" y="-773544"/>
            <a:chExt cx="9144100" cy="5921180"/>
          </a:xfrm>
        </p:grpSpPr>
        <p:sp>
          <p:nvSpPr>
            <p:cNvPr id="2148" name="Google Shape;2148;p111"/>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49" name="Google Shape;2149;p111"/>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150" name="Google Shape;2150;p111"/>
            <p:cNvGrpSpPr/>
            <p:nvPr/>
          </p:nvGrpSpPr>
          <p:grpSpPr>
            <a:xfrm flipH="1">
              <a:off x="4343254" y="4535406"/>
              <a:ext cx="457692" cy="146187"/>
              <a:chOff x="715100" y="4416700"/>
              <a:chExt cx="559800" cy="178800"/>
            </a:xfrm>
          </p:grpSpPr>
          <p:sp>
            <p:nvSpPr>
              <p:cNvPr id="2151" name="Google Shape;2151;p111"/>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52" name="Google Shape;2152;p111"/>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53" name="Google Shape;2153;p111"/>
            <p:cNvGrpSpPr/>
            <p:nvPr/>
          </p:nvGrpSpPr>
          <p:grpSpPr>
            <a:xfrm flipH="1">
              <a:off x="4218120" y="535010"/>
              <a:ext cx="707960" cy="146187"/>
              <a:chOff x="7797150" y="445600"/>
              <a:chExt cx="865900" cy="178800"/>
            </a:xfrm>
          </p:grpSpPr>
          <p:sp>
            <p:nvSpPr>
              <p:cNvPr id="2154" name="Google Shape;2154;p11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55" name="Google Shape;2155;p11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56" name="Google Shape;2156;p11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57" name="Google Shape;2157;p111"/>
            <p:cNvGrpSpPr/>
            <p:nvPr/>
          </p:nvGrpSpPr>
          <p:grpSpPr>
            <a:xfrm rot="10800000">
              <a:off x="6865115" y="-773544"/>
              <a:ext cx="2054558" cy="2052038"/>
              <a:chOff x="2661627" y="4121822"/>
              <a:chExt cx="2054558" cy="2052038"/>
            </a:xfrm>
          </p:grpSpPr>
          <p:sp>
            <p:nvSpPr>
              <p:cNvPr id="2158" name="Google Shape;2158;p111"/>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59" name="Google Shape;2159;p111"/>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0" name="Google Shape;2160;p111"/>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1" name="Google Shape;2161;p111"/>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2" name="Google Shape;2162;p111"/>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3" name="Google Shape;2163;p111"/>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4" name="Google Shape;2164;p111"/>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5" name="Google Shape;2165;p111"/>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6" name="Google Shape;2166;p111"/>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7" name="Google Shape;2167;p111"/>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8" name="Google Shape;2168;p111"/>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69" name="Google Shape;2169;p111"/>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0" name="Google Shape;2170;p111"/>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1" name="Google Shape;2171;p111"/>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2" name="Google Shape;2172;p111"/>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3" name="Google Shape;2173;p111"/>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174" name="Google Shape;2174;p111"/>
            <p:cNvGrpSpPr/>
            <p:nvPr/>
          </p:nvGrpSpPr>
          <p:grpSpPr>
            <a:xfrm rot="10800000">
              <a:off x="518299" y="4103892"/>
              <a:ext cx="1282527" cy="1043744"/>
              <a:chOff x="5577063" y="-266175"/>
              <a:chExt cx="1527000" cy="1242700"/>
            </a:xfrm>
          </p:grpSpPr>
          <p:sp>
            <p:nvSpPr>
              <p:cNvPr id="2175" name="Google Shape;2175;p111"/>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6" name="Google Shape;2176;p111"/>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7" name="Google Shape;2177;p111"/>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8" name="Google Shape;2178;p111"/>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79" name="Google Shape;2179;p111"/>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80" name="Google Shape;2180;p111"/>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81" name="Google Shape;2181;p111"/>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182" name="Google Shape;2182;p111"/>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83" name="Shape 2183"/>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184" name="Shape 2184"/>
        <p:cNvGrpSpPr/>
        <p:nvPr/>
      </p:nvGrpSpPr>
      <p:grpSpPr>
        <a:xfrm>
          <a:off x="0" y="0"/>
          <a:ext cx="0" cy="0"/>
          <a:chOff x="0" y="0"/>
          <a:chExt cx="0" cy="0"/>
        </a:xfrm>
      </p:grpSpPr>
      <p:sp>
        <p:nvSpPr>
          <p:cNvPr id="2185" name="Google Shape;2185;p1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6" name="Google Shape;2186;p113"/>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7" name="Google Shape;2187;p113"/>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8" name="Google Shape;2188;p113"/>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9" name="Google Shape;2189;p113"/>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0" name="Google Shape;2190;p113"/>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1" name="Google Shape;2191;p113"/>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92" name="Google Shape;2192;p113"/>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193" name="Google Shape;2193;p113"/>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194" name="Google Shape;2194;p113"/>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195" name="Google Shape;2195;p113"/>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196" name="Google Shape;2196;p113"/>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197" name="Google Shape;2197;p113"/>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2198" name="Google Shape;2198;p113"/>
          <p:cNvGrpSpPr/>
          <p:nvPr/>
        </p:nvGrpSpPr>
        <p:grpSpPr>
          <a:xfrm>
            <a:off x="1" y="461906"/>
            <a:ext cx="8886592" cy="4508834"/>
            <a:chOff x="1" y="461906"/>
            <a:chExt cx="8886592" cy="4508834"/>
          </a:xfrm>
        </p:grpSpPr>
        <p:sp>
          <p:nvSpPr>
            <p:cNvPr id="2199" name="Google Shape;2199;p113"/>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200" name="Google Shape;2200;p113"/>
            <p:cNvGrpSpPr/>
            <p:nvPr/>
          </p:nvGrpSpPr>
          <p:grpSpPr>
            <a:xfrm>
              <a:off x="8074920" y="4608510"/>
              <a:ext cx="707960" cy="146187"/>
              <a:chOff x="7797150" y="445600"/>
              <a:chExt cx="865900" cy="178800"/>
            </a:xfrm>
          </p:grpSpPr>
          <p:sp>
            <p:nvSpPr>
              <p:cNvPr id="2201" name="Google Shape;2201;p11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02" name="Google Shape;2202;p11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03" name="Google Shape;2203;p11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204" name="Google Shape;2204;p113"/>
            <p:cNvGrpSpPr/>
            <p:nvPr/>
          </p:nvGrpSpPr>
          <p:grpSpPr>
            <a:xfrm>
              <a:off x="8428900" y="461906"/>
              <a:ext cx="457692" cy="146187"/>
              <a:chOff x="715100" y="4416700"/>
              <a:chExt cx="559800" cy="178800"/>
            </a:xfrm>
          </p:grpSpPr>
          <p:sp>
            <p:nvSpPr>
              <p:cNvPr id="2205" name="Google Shape;2205;p11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06" name="Google Shape;2206;p11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207" name="Shape 2207"/>
        <p:cNvGrpSpPr/>
        <p:nvPr/>
      </p:nvGrpSpPr>
      <p:grpSpPr>
        <a:xfrm>
          <a:off x="0" y="0"/>
          <a:ext cx="0" cy="0"/>
          <a:chOff x="0" y="0"/>
          <a:chExt cx="0" cy="0"/>
        </a:xfrm>
      </p:grpSpPr>
      <p:sp>
        <p:nvSpPr>
          <p:cNvPr id="2208" name="Google Shape;2208;p1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09" name="Google Shape;2209;p114"/>
          <p:cNvGrpSpPr/>
          <p:nvPr/>
        </p:nvGrpSpPr>
        <p:grpSpPr>
          <a:xfrm>
            <a:off x="262275" y="461906"/>
            <a:ext cx="8886625" cy="4681594"/>
            <a:chOff x="262275" y="461906"/>
            <a:chExt cx="8886625" cy="4681594"/>
          </a:xfrm>
        </p:grpSpPr>
        <p:grpSp>
          <p:nvGrpSpPr>
            <p:cNvPr id="2210" name="Google Shape;2210;p114"/>
            <p:cNvGrpSpPr/>
            <p:nvPr/>
          </p:nvGrpSpPr>
          <p:grpSpPr>
            <a:xfrm>
              <a:off x="262275" y="461906"/>
              <a:ext cx="457692" cy="146187"/>
              <a:chOff x="715100" y="4416700"/>
              <a:chExt cx="559800" cy="178800"/>
            </a:xfrm>
          </p:grpSpPr>
          <p:sp>
            <p:nvSpPr>
              <p:cNvPr id="2211" name="Google Shape;2211;p11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12" name="Google Shape;2212;p11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213" name="Google Shape;2213;p114"/>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3" name="Shape 243"/>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214" name="Shape 2214"/>
        <p:cNvGrpSpPr/>
        <p:nvPr/>
      </p:nvGrpSpPr>
      <p:grpSpPr>
        <a:xfrm>
          <a:off x="0" y="0"/>
          <a:ext cx="0" cy="0"/>
          <a:chOff x="0" y="0"/>
          <a:chExt cx="0" cy="0"/>
        </a:xfrm>
      </p:grpSpPr>
      <p:sp>
        <p:nvSpPr>
          <p:cNvPr id="2215" name="Google Shape;2215;p1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16" name="Google Shape;2216;p115"/>
          <p:cNvGrpSpPr/>
          <p:nvPr/>
        </p:nvGrpSpPr>
        <p:grpSpPr>
          <a:xfrm>
            <a:off x="280882" y="388910"/>
            <a:ext cx="8868018" cy="4515990"/>
            <a:chOff x="280882" y="388910"/>
            <a:chExt cx="8868018" cy="4515990"/>
          </a:xfrm>
        </p:grpSpPr>
        <p:grpSp>
          <p:nvGrpSpPr>
            <p:cNvPr id="2217" name="Google Shape;2217;p115"/>
            <p:cNvGrpSpPr/>
            <p:nvPr/>
          </p:nvGrpSpPr>
          <p:grpSpPr>
            <a:xfrm>
              <a:off x="280882" y="388910"/>
              <a:ext cx="426986" cy="146100"/>
              <a:chOff x="280882" y="461910"/>
              <a:chExt cx="426986" cy="146100"/>
            </a:xfrm>
          </p:grpSpPr>
          <p:sp>
            <p:nvSpPr>
              <p:cNvPr id="2218" name="Google Shape;2218;p11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19" name="Google Shape;2219;p11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220" name="Google Shape;2220;p115"/>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221" name="Shape 2221"/>
        <p:cNvGrpSpPr/>
        <p:nvPr/>
      </p:nvGrpSpPr>
      <p:grpSpPr>
        <a:xfrm>
          <a:off x="0" y="0"/>
          <a:ext cx="0" cy="0"/>
          <a:chOff x="0" y="0"/>
          <a:chExt cx="0" cy="0"/>
        </a:xfrm>
      </p:grpSpPr>
      <p:sp>
        <p:nvSpPr>
          <p:cNvPr id="2222" name="Google Shape;2222;p116"/>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223" name="Google Shape;2223;p116"/>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24" name="Google Shape;2224;p116"/>
          <p:cNvGrpSpPr/>
          <p:nvPr/>
        </p:nvGrpSpPr>
        <p:grpSpPr>
          <a:xfrm>
            <a:off x="1044988" y="4608425"/>
            <a:ext cx="3149030" cy="1685100"/>
            <a:chOff x="1044988" y="4608425"/>
            <a:chExt cx="3149030" cy="1685100"/>
          </a:xfrm>
        </p:grpSpPr>
        <p:grpSp>
          <p:nvGrpSpPr>
            <p:cNvPr id="2225" name="Google Shape;2225;p116"/>
            <p:cNvGrpSpPr/>
            <p:nvPr/>
          </p:nvGrpSpPr>
          <p:grpSpPr>
            <a:xfrm>
              <a:off x="3486058" y="4608435"/>
              <a:ext cx="707960" cy="146187"/>
              <a:chOff x="7797150" y="445600"/>
              <a:chExt cx="865900" cy="178800"/>
            </a:xfrm>
          </p:grpSpPr>
          <p:sp>
            <p:nvSpPr>
              <p:cNvPr id="2226" name="Google Shape;2226;p11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27" name="Google Shape;2227;p11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28" name="Google Shape;2228;p11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229" name="Google Shape;2229;p116"/>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230" name="Shape 2230"/>
        <p:cNvGrpSpPr/>
        <p:nvPr/>
      </p:nvGrpSpPr>
      <p:grpSpPr>
        <a:xfrm>
          <a:off x="0" y="0"/>
          <a:ext cx="0" cy="0"/>
          <a:chOff x="0" y="0"/>
          <a:chExt cx="0" cy="0"/>
        </a:xfrm>
      </p:grpSpPr>
      <p:sp>
        <p:nvSpPr>
          <p:cNvPr id="2231" name="Google Shape;2231;p117"/>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2" name="Google Shape;2232;p117"/>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233" name="Shape 2233"/>
        <p:cNvGrpSpPr/>
        <p:nvPr/>
      </p:nvGrpSpPr>
      <p:grpSpPr>
        <a:xfrm>
          <a:off x="0" y="0"/>
          <a:ext cx="0" cy="0"/>
          <a:chOff x="0" y="0"/>
          <a:chExt cx="0" cy="0"/>
        </a:xfrm>
      </p:grpSpPr>
      <p:sp>
        <p:nvSpPr>
          <p:cNvPr id="2234" name="Google Shape;2234;p1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5" name="Google Shape;2235;p118"/>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2236" name="Google Shape;2236;p118"/>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2237" name="Google Shape;2237;p118"/>
          <p:cNvGrpSpPr/>
          <p:nvPr/>
        </p:nvGrpSpPr>
        <p:grpSpPr>
          <a:xfrm>
            <a:off x="1" y="535006"/>
            <a:ext cx="8886592" cy="4219691"/>
            <a:chOff x="1" y="535006"/>
            <a:chExt cx="8886592" cy="4219691"/>
          </a:xfrm>
        </p:grpSpPr>
        <p:sp>
          <p:nvSpPr>
            <p:cNvPr id="2238" name="Google Shape;2238;p118"/>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239" name="Google Shape;2239;p118"/>
            <p:cNvGrpSpPr/>
            <p:nvPr/>
          </p:nvGrpSpPr>
          <p:grpSpPr>
            <a:xfrm>
              <a:off x="7720945" y="4608510"/>
              <a:ext cx="707960" cy="146187"/>
              <a:chOff x="7797150" y="445600"/>
              <a:chExt cx="865900" cy="178800"/>
            </a:xfrm>
          </p:grpSpPr>
          <p:sp>
            <p:nvSpPr>
              <p:cNvPr id="2240" name="Google Shape;2240;p11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41" name="Google Shape;2241;p11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42" name="Google Shape;2242;p11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243" name="Google Shape;2243;p118"/>
            <p:cNvGrpSpPr/>
            <p:nvPr/>
          </p:nvGrpSpPr>
          <p:grpSpPr>
            <a:xfrm>
              <a:off x="8428900" y="535006"/>
              <a:ext cx="457692" cy="146187"/>
              <a:chOff x="715100" y="4416700"/>
              <a:chExt cx="559800" cy="178800"/>
            </a:xfrm>
          </p:grpSpPr>
          <p:sp>
            <p:nvSpPr>
              <p:cNvPr id="2244" name="Google Shape;2244;p11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45" name="Google Shape;2245;p11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246" name="Shape 2246"/>
        <p:cNvGrpSpPr/>
        <p:nvPr/>
      </p:nvGrpSpPr>
      <p:grpSpPr>
        <a:xfrm>
          <a:off x="0" y="0"/>
          <a:ext cx="0" cy="0"/>
          <a:chOff x="0" y="0"/>
          <a:chExt cx="0" cy="0"/>
        </a:xfrm>
      </p:grpSpPr>
      <p:sp>
        <p:nvSpPr>
          <p:cNvPr id="2247" name="Google Shape;2247;p1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8" name="Google Shape;2248;p119"/>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49" name="Google Shape;2249;p119"/>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50" name="Google Shape;2250;p119"/>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51" name="Google Shape;2251;p119"/>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52" name="Google Shape;2252;p119"/>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53" name="Google Shape;2253;p119"/>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2254" name="Google Shape;2254;p119"/>
          <p:cNvGrpSpPr/>
          <p:nvPr/>
        </p:nvGrpSpPr>
        <p:grpSpPr>
          <a:xfrm>
            <a:off x="1" y="-10"/>
            <a:ext cx="8782879" cy="4754706"/>
            <a:chOff x="1" y="-10"/>
            <a:chExt cx="8782879" cy="4754706"/>
          </a:xfrm>
        </p:grpSpPr>
        <p:sp>
          <p:nvSpPr>
            <p:cNvPr id="2255" name="Google Shape;2255;p119"/>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256" name="Google Shape;2256;p119"/>
            <p:cNvGrpSpPr/>
            <p:nvPr/>
          </p:nvGrpSpPr>
          <p:grpSpPr>
            <a:xfrm>
              <a:off x="8074920" y="4608510"/>
              <a:ext cx="707960" cy="146187"/>
              <a:chOff x="7797150" y="445600"/>
              <a:chExt cx="865900" cy="178800"/>
            </a:xfrm>
          </p:grpSpPr>
          <p:sp>
            <p:nvSpPr>
              <p:cNvPr id="2257" name="Google Shape;2257;p11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58" name="Google Shape;2258;p11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59" name="Google Shape;2259;p11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260" name="Shape 2260"/>
        <p:cNvGrpSpPr/>
        <p:nvPr/>
      </p:nvGrpSpPr>
      <p:grpSpPr>
        <a:xfrm>
          <a:off x="0" y="0"/>
          <a:ext cx="0" cy="0"/>
          <a:chOff x="0" y="0"/>
          <a:chExt cx="0" cy="0"/>
        </a:xfrm>
      </p:grpSpPr>
      <p:sp>
        <p:nvSpPr>
          <p:cNvPr id="2261" name="Google Shape;2261;p1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62" name="Google Shape;2262;p120"/>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63" name="Google Shape;2263;p120"/>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64" name="Google Shape;2264;p120"/>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65" name="Google Shape;2265;p120"/>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66" name="Google Shape;2266;p120"/>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67" name="Google Shape;2267;p120"/>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68" name="Google Shape;2268;p120"/>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69" name="Google Shape;2269;p120"/>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2270" name="Google Shape;2270;p120"/>
          <p:cNvGrpSpPr/>
          <p:nvPr/>
        </p:nvGrpSpPr>
        <p:grpSpPr>
          <a:xfrm>
            <a:off x="7" y="461906"/>
            <a:ext cx="8886586" cy="4442994"/>
            <a:chOff x="7" y="461906"/>
            <a:chExt cx="8886586" cy="4442994"/>
          </a:xfrm>
        </p:grpSpPr>
        <p:grpSp>
          <p:nvGrpSpPr>
            <p:cNvPr id="2271" name="Google Shape;2271;p120"/>
            <p:cNvGrpSpPr/>
            <p:nvPr/>
          </p:nvGrpSpPr>
          <p:grpSpPr>
            <a:xfrm>
              <a:off x="8428900" y="461906"/>
              <a:ext cx="457692" cy="146187"/>
              <a:chOff x="715100" y="4416700"/>
              <a:chExt cx="559800" cy="178800"/>
            </a:xfrm>
          </p:grpSpPr>
          <p:sp>
            <p:nvSpPr>
              <p:cNvPr id="2272" name="Google Shape;2272;p12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73" name="Google Shape;2273;p12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274" name="Google Shape;2274;p120"/>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75" name="Shape 2275"/>
        <p:cNvGrpSpPr/>
        <p:nvPr/>
      </p:nvGrpSpPr>
      <p:grpSpPr>
        <a:xfrm>
          <a:off x="0" y="0"/>
          <a:ext cx="0" cy="0"/>
          <a:chOff x="0" y="0"/>
          <a:chExt cx="0" cy="0"/>
        </a:xfrm>
      </p:grpSpPr>
      <p:sp>
        <p:nvSpPr>
          <p:cNvPr id="2276" name="Google Shape;2276;p1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77" name="Google Shape;2277;p121"/>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78" name="Google Shape;2278;p121"/>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79" name="Google Shape;2279;p121"/>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80" name="Google Shape;2280;p121"/>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81" name="Google Shape;2281;p121"/>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82" name="Google Shape;2282;p121"/>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83" name="Google Shape;2283;p121"/>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84" name="Google Shape;2284;p121"/>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85" name="Google Shape;2285;p121"/>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86" name="Google Shape;2286;p121"/>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87" name="Google Shape;2287;p121"/>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288" name="Google Shape;2288;p121"/>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2289" name="Google Shape;2289;p121"/>
          <p:cNvGrpSpPr/>
          <p:nvPr/>
        </p:nvGrpSpPr>
        <p:grpSpPr>
          <a:xfrm>
            <a:off x="280882" y="388910"/>
            <a:ext cx="8863118" cy="4754590"/>
            <a:chOff x="280882" y="388910"/>
            <a:chExt cx="8863118" cy="4754590"/>
          </a:xfrm>
        </p:grpSpPr>
        <p:sp>
          <p:nvSpPr>
            <p:cNvPr id="2290" name="Google Shape;2290;p121"/>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291" name="Google Shape;2291;p121"/>
            <p:cNvGrpSpPr/>
            <p:nvPr/>
          </p:nvGrpSpPr>
          <p:grpSpPr>
            <a:xfrm>
              <a:off x="280882" y="388910"/>
              <a:ext cx="426986" cy="146100"/>
              <a:chOff x="280882" y="461910"/>
              <a:chExt cx="426986" cy="146100"/>
            </a:xfrm>
          </p:grpSpPr>
          <p:sp>
            <p:nvSpPr>
              <p:cNvPr id="2292" name="Google Shape;2292;p12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93" name="Google Shape;2293;p12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294" name="Shape 2294"/>
        <p:cNvGrpSpPr/>
        <p:nvPr/>
      </p:nvGrpSpPr>
      <p:grpSpPr>
        <a:xfrm>
          <a:off x="0" y="0"/>
          <a:ext cx="0" cy="0"/>
          <a:chOff x="0" y="0"/>
          <a:chExt cx="0" cy="0"/>
        </a:xfrm>
      </p:grpSpPr>
      <p:sp>
        <p:nvSpPr>
          <p:cNvPr id="2295" name="Google Shape;2295;p122"/>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96" name="Google Shape;2296;p122"/>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97" name="Google Shape;2297;p122"/>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298" name="Google Shape;2298;p122"/>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99" name="Google Shape;2299;p122"/>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300" name="Google Shape;2300;p122"/>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301" name="Google Shape;2301;p122"/>
          <p:cNvGrpSpPr/>
          <p:nvPr/>
        </p:nvGrpSpPr>
        <p:grpSpPr>
          <a:xfrm>
            <a:off x="-542800" y="6"/>
            <a:ext cx="9686800" cy="6293594"/>
            <a:chOff x="-542800" y="6"/>
            <a:chExt cx="9686800" cy="6293594"/>
          </a:xfrm>
        </p:grpSpPr>
        <p:sp>
          <p:nvSpPr>
            <p:cNvPr id="2302" name="Google Shape;2302;p122"/>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303" name="Google Shape;2303;p122"/>
            <p:cNvGrpSpPr/>
            <p:nvPr/>
          </p:nvGrpSpPr>
          <p:grpSpPr>
            <a:xfrm flipH="1">
              <a:off x="-1" y="6"/>
              <a:ext cx="1026022" cy="1026022"/>
              <a:chOff x="5882463" y="-266175"/>
              <a:chExt cx="1221600" cy="1221600"/>
            </a:xfrm>
          </p:grpSpPr>
          <p:sp>
            <p:nvSpPr>
              <p:cNvPr id="2304" name="Google Shape;2304;p12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5" name="Google Shape;2305;p12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6" name="Google Shape;2306;p12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7" name="Google Shape;2307;p12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8" name="Google Shape;2308;p12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9" name="Google Shape;2309;p12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10" name="Google Shape;2310;p12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11" name="Google Shape;2311;p122"/>
            <p:cNvGrpSpPr/>
            <p:nvPr/>
          </p:nvGrpSpPr>
          <p:grpSpPr>
            <a:xfrm flipH="1">
              <a:off x="8074920" y="388810"/>
              <a:ext cx="707960" cy="146187"/>
              <a:chOff x="7797150" y="445600"/>
              <a:chExt cx="865900" cy="178800"/>
            </a:xfrm>
          </p:grpSpPr>
          <p:sp>
            <p:nvSpPr>
              <p:cNvPr id="2312" name="Google Shape;2312;p12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13" name="Google Shape;2313;p12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14" name="Google Shape;2314;p12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315" name="Google Shape;2315;p122"/>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16" name="Shape 2316"/>
        <p:cNvGrpSpPr/>
        <p:nvPr/>
      </p:nvGrpSpPr>
      <p:grpSpPr>
        <a:xfrm>
          <a:off x="0" y="0"/>
          <a:ext cx="0" cy="0"/>
          <a:chOff x="0" y="0"/>
          <a:chExt cx="0" cy="0"/>
        </a:xfrm>
      </p:grpSpPr>
      <p:sp>
        <p:nvSpPr>
          <p:cNvPr id="2317" name="Google Shape;2317;p123"/>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18" name="Google Shape;2318;p123"/>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319" name="Google Shape;2319;p123"/>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2320" name="Google Shape;2320;p123"/>
          <p:cNvGrpSpPr/>
          <p:nvPr/>
        </p:nvGrpSpPr>
        <p:grpSpPr>
          <a:xfrm>
            <a:off x="-970075" y="-260969"/>
            <a:ext cx="10114085" cy="6434830"/>
            <a:chOff x="-970075" y="-260969"/>
            <a:chExt cx="10114085" cy="6434830"/>
          </a:xfrm>
        </p:grpSpPr>
        <p:sp>
          <p:nvSpPr>
            <p:cNvPr id="2321" name="Google Shape;2321;p123"/>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22" name="Google Shape;2322;p123"/>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323" name="Google Shape;2323;p123"/>
            <p:cNvGrpSpPr/>
            <p:nvPr/>
          </p:nvGrpSpPr>
          <p:grpSpPr>
            <a:xfrm>
              <a:off x="1753250" y="4608506"/>
              <a:ext cx="457692" cy="146187"/>
              <a:chOff x="715100" y="4416700"/>
              <a:chExt cx="559800" cy="178800"/>
            </a:xfrm>
          </p:grpSpPr>
          <p:sp>
            <p:nvSpPr>
              <p:cNvPr id="2324" name="Google Shape;2324;p12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25" name="Google Shape;2325;p12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26" name="Google Shape;2326;p123"/>
            <p:cNvGrpSpPr/>
            <p:nvPr/>
          </p:nvGrpSpPr>
          <p:grpSpPr>
            <a:xfrm flipH="1">
              <a:off x="7089452" y="4121822"/>
              <a:ext cx="2054558" cy="2052038"/>
              <a:chOff x="2661627" y="4121822"/>
              <a:chExt cx="2054558" cy="2052038"/>
            </a:xfrm>
          </p:grpSpPr>
          <p:sp>
            <p:nvSpPr>
              <p:cNvPr id="2327" name="Google Shape;2327;p12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28" name="Google Shape;2328;p12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29" name="Google Shape;2329;p12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0" name="Google Shape;2330;p12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1" name="Google Shape;2331;p12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2" name="Google Shape;2332;p12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3" name="Google Shape;2333;p12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4" name="Google Shape;2334;p12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5" name="Google Shape;2335;p12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6" name="Google Shape;2336;p12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7" name="Google Shape;2337;p12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8" name="Google Shape;2338;p12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39" name="Google Shape;2339;p12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0" name="Google Shape;2340;p12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1" name="Google Shape;2341;p12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2" name="Google Shape;2342;p12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43" name="Google Shape;2343;p123"/>
            <p:cNvGrpSpPr/>
            <p:nvPr/>
          </p:nvGrpSpPr>
          <p:grpSpPr>
            <a:xfrm flipH="1">
              <a:off x="715099" y="-260969"/>
              <a:ext cx="1282527" cy="1043744"/>
              <a:chOff x="5577063" y="-266175"/>
              <a:chExt cx="1527000" cy="1242700"/>
            </a:xfrm>
          </p:grpSpPr>
          <p:sp>
            <p:nvSpPr>
              <p:cNvPr id="2344" name="Google Shape;2344;p12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5" name="Google Shape;2345;p12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6" name="Google Shape;2346;p12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7" name="Google Shape;2347;p12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8" name="Google Shape;2348;p12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49" name="Google Shape;2349;p12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50" name="Google Shape;2350;p12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51" name="Google Shape;2351;p12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52" name="Google Shape;2352;p123"/>
            <p:cNvGrpSpPr/>
            <p:nvPr/>
          </p:nvGrpSpPr>
          <p:grpSpPr>
            <a:xfrm>
              <a:off x="4218021" y="388710"/>
              <a:ext cx="707960" cy="146187"/>
              <a:chOff x="7797150" y="445600"/>
              <a:chExt cx="865900" cy="178800"/>
            </a:xfrm>
          </p:grpSpPr>
          <p:sp>
            <p:nvSpPr>
              <p:cNvPr id="2353" name="Google Shape;2353;p12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54" name="Google Shape;2354;p12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55" name="Google Shape;2355;p12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356" name="Shape 2356"/>
        <p:cNvGrpSpPr/>
        <p:nvPr/>
      </p:nvGrpSpPr>
      <p:grpSpPr>
        <a:xfrm>
          <a:off x="0" y="0"/>
          <a:ext cx="0" cy="0"/>
          <a:chOff x="0" y="0"/>
          <a:chExt cx="0" cy="0"/>
        </a:xfrm>
      </p:grpSpPr>
      <p:grpSp>
        <p:nvGrpSpPr>
          <p:cNvPr id="2357" name="Google Shape;2357;p124"/>
          <p:cNvGrpSpPr/>
          <p:nvPr/>
        </p:nvGrpSpPr>
        <p:grpSpPr>
          <a:xfrm>
            <a:off x="-50" y="-12559"/>
            <a:ext cx="9144050" cy="5156057"/>
            <a:chOff x="-50" y="-12559"/>
            <a:chExt cx="9144050" cy="5156057"/>
          </a:xfrm>
        </p:grpSpPr>
        <p:sp>
          <p:nvSpPr>
            <p:cNvPr id="2358" name="Google Shape;2358;p124"/>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59" name="Google Shape;2359;p124"/>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360" name="Google Shape;2360;p124"/>
            <p:cNvGrpSpPr/>
            <p:nvPr/>
          </p:nvGrpSpPr>
          <p:grpSpPr>
            <a:xfrm flipH="1" rot="10800000">
              <a:off x="714975" y="535848"/>
              <a:ext cx="457692" cy="146187"/>
              <a:chOff x="715100" y="4416700"/>
              <a:chExt cx="559800" cy="178800"/>
            </a:xfrm>
          </p:grpSpPr>
          <p:sp>
            <p:nvSpPr>
              <p:cNvPr id="2361" name="Google Shape;2361;p12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62" name="Google Shape;2362;p12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63" name="Google Shape;2363;p124"/>
            <p:cNvGrpSpPr/>
            <p:nvPr/>
          </p:nvGrpSpPr>
          <p:grpSpPr>
            <a:xfrm flipH="1" rot="10800000">
              <a:off x="8074871" y="4522720"/>
              <a:ext cx="707960" cy="146187"/>
              <a:chOff x="7797150" y="445600"/>
              <a:chExt cx="865900" cy="178800"/>
            </a:xfrm>
          </p:grpSpPr>
          <p:sp>
            <p:nvSpPr>
              <p:cNvPr id="2364" name="Google Shape;2364;p12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65" name="Google Shape;2365;p12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66" name="Google Shape;2366;p12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67" name="Google Shape;2367;p124"/>
            <p:cNvGrpSpPr/>
            <p:nvPr/>
          </p:nvGrpSpPr>
          <p:grpSpPr>
            <a:xfrm flipH="1" rot="10800000">
              <a:off x="2661577" y="-12544"/>
              <a:ext cx="2054558" cy="2052038"/>
              <a:chOff x="2661627" y="4121822"/>
              <a:chExt cx="2054558" cy="2052038"/>
            </a:xfrm>
          </p:grpSpPr>
          <p:sp>
            <p:nvSpPr>
              <p:cNvPr id="2368" name="Google Shape;2368;p12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69" name="Google Shape;2369;p12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0" name="Google Shape;2370;p12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1" name="Google Shape;2371;p12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2" name="Google Shape;2372;p12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3" name="Google Shape;2373;p12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4" name="Google Shape;2374;p12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5" name="Google Shape;2375;p12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6" name="Google Shape;2376;p12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7" name="Google Shape;2377;p12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8" name="Google Shape;2378;p12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79" name="Google Shape;2379;p12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0" name="Google Shape;2380;p12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1" name="Google Shape;2381;p12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2" name="Google Shape;2382;p12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3" name="Google Shape;2383;p12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384" name="Google Shape;2384;p124"/>
            <p:cNvGrpSpPr/>
            <p:nvPr/>
          </p:nvGrpSpPr>
          <p:grpSpPr>
            <a:xfrm flipH="1" rot="10800000">
              <a:off x="5057224" y="4099754"/>
              <a:ext cx="1282527" cy="1043744"/>
              <a:chOff x="5577063" y="-266175"/>
              <a:chExt cx="1527000" cy="1242700"/>
            </a:xfrm>
          </p:grpSpPr>
          <p:sp>
            <p:nvSpPr>
              <p:cNvPr id="2385" name="Google Shape;2385;p12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6" name="Google Shape;2386;p12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7" name="Google Shape;2387;p12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8" name="Google Shape;2388;p12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89" name="Google Shape;2389;p12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90" name="Google Shape;2390;p12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91" name="Google Shape;2391;p12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92" name="Google Shape;2392;p12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44" name="Shape 244"/>
        <p:cNvGrpSpPr/>
        <p:nvPr/>
      </p:nvGrpSpPr>
      <p:grpSpPr>
        <a:xfrm>
          <a:off x="0" y="0"/>
          <a:ext cx="0" cy="0"/>
          <a:chOff x="0" y="0"/>
          <a:chExt cx="0" cy="0"/>
        </a:xfrm>
      </p:grpSpPr>
      <p:sp>
        <p:nvSpPr>
          <p:cNvPr id="245" name="Google Shape;24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6" name="Google Shape;246;p13"/>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7" name="Google Shape;247;p13"/>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8" name="Google Shape;248;p13"/>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9" name="Google Shape;249;p13"/>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0" name="Google Shape;250;p13"/>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1" name="Google Shape;251;p13"/>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2" name="Google Shape;252;p13"/>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53" name="Google Shape;253;p13"/>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54" name="Google Shape;254;p13"/>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55" name="Google Shape;255;p13"/>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56" name="Google Shape;256;p13"/>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57" name="Google Shape;257;p13"/>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258" name="Google Shape;258;p13"/>
          <p:cNvGrpSpPr/>
          <p:nvPr/>
        </p:nvGrpSpPr>
        <p:grpSpPr>
          <a:xfrm>
            <a:off x="1" y="461906"/>
            <a:ext cx="8886592" cy="4508834"/>
            <a:chOff x="1" y="461906"/>
            <a:chExt cx="8886592" cy="4508834"/>
          </a:xfrm>
        </p:grpSpPr>
        <p:sp>
          <p:nvSpPr>
            <p:cNvPr id="259" name="Google Shape;259;p13"/>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60" name="Google Shape;260;p13"/>
            <p:cNvGrpSpPr/>
            <p:nvPr/>
          </p:nvGrpSpPr>
          <p:grpSpPr>
            <a:xfrm>
              <a:off x="8074920" y="4608510"/>
              <a:ext cx="707960" cy="146187"/>
              <a:chOff x="7797150" y="445600"/>
              <a:chExt cx="865900" cy="178800"/>
            </a:xfrm>
          </p:grpSpPr>
          <p:sp>
            <p:nvSpPr>
              <p:cNvPr id="261" name="Google Shape;261;p1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 name="Google Shape;262;p1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3" name="Google Shape;263;p1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4" name="Google Shape;264;p13"/>
            <p:cNvGrpSpPr/>
            <p:nvPr/>
          </p:nvGrpSpPr>
          <p:grpSpPr>
            <a:xfrm>
              <a:off x="8428900" y="461906"/>
              <a:ext cx="457692" cy="146187"/>
              <a:chOff x="715100" y="4416700"/>
              <a:chExt cx="559800" cy="178800"/>
            </a:xfrm>
          </p:grpSpPr>
          <p:sp>
            <p:nvSpPr>
              <p:cNvPr id="265" name="Google Shape;265;p1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 name="Google Shape;266;p1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393" name="Shape 2393"/>
        <p:cNvGrpSpPr/>
        <p:nvPr/>
      </p:nvGrpSpPr>
      <p:grpSpPr>
        <a:xfrm>
          <a:off x="0" y="0"/>
          <a:ext cx="0" cy="0"/>
          <a:chOff x="0" y="0"/>
          <a:chExt cx="0" cy="0"/>
        </a:xfrm>
      </p:grpSpPr>
      <p:grpSp>
        <p:nvGrpSpPr>
          <p:cNvPr id="2394" name="Google Shape;2394;p125"/>
          <p:cNvGrpSpPr/>
          <p:nvPr/>
        </p:nvGrpSpPr>
        <p:grpSpPr>
          <a:xfrm>
            <a:off x="0" y="6"/>
            <a:ext cx="9144100" cy="5147655"/>
            <a:chOff x="0" y="6"/>
            <a:chExt cx="9144100" cy="5147655"/>
          </a:xfrm>
        </p:grpSpPr>
        <p:sp>
          <p:nvSpPr>
            <p:cNvPr id="2395" name="Google Shape;2395;p125"/>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96" name="Google Shape;2396;p125"/>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397" name="Google Shape;2397;p125"/>
            <p:cNvGrpSpPr/>
            <p:nvPr/>
          </p:nvGrpSpPr>
          <p:grpSpPr>
            <a:xfrm flipH="1" rot="10800000">
              <a:off x="4343154" y="4539548"/>
              <a:ext cx="457692" cy="146187"/>
              <a:chOff x="715100" y="4416700"/>
              <a:chExt cx="559800" cy="178800"/>
            </a:xfrm>
          </p:grpSpPr>
          <p:sp>
            <p:nvSpPr>
              <p:cNvPr id="2398" name="Google Shape;2398;p12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99" name="Google Shape;2399;p12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00" name="Google Shape;2400;p125"/>
            <p:cNvGrpSpPr/>
            <p:nvPr/>
          </p:nvGrpSpPr>
          <p:grpSpPr>
            <a:xfrm flipH="1" rot="10800000">
              <a:off x="4218020" y="466045"/>
              <a:ext cx="707960" cy="146187"/>
              <a:chOff x="7797150" y="445600"/>
              <a:chExt cx="865900" cy="178800"/>
            </a:xfrm>
          </p:grpSpPr>
          <p:sp>
            <p:nvSpPr>
              <p:cNvPr id="2401" name="Google Shape;2401;p125"/>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2" name="Google Shape;2402;p125"/>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3" name="Google Shape;2403;p125"/>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04" name="Google Shape;2404;p125"/>
            <p:cNvGrpSpPr/>
            <p:nvPr/>
          </p:nvGrpSpPr>
          <p:grpSpPr>
            <a:xfrm>
              <a:off x="538752" y="3095622"/>
              <a:ext cx="2054558" cy="2052038"/>
              <a:chOff x="2661627" y="4121822"/>
              <a:chExt cx="2054558" cy="2052038"/>
            </a:xfrm>
          </p:grpSpPr>
          <p:sp>
            <p:nvSpPr>
              <p:cNvPr id="2405" name="Google Shape;2405;p125"/>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6" name="Google Shape;2406;p125"/>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7" name="Google Shape;2407;p125"/>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8" name="Google Shape;2408;p125"/>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09" name="Google Shape;2409;p125"/>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0" name="Google Shape;2410;p125"/>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1" name="Google Shape;2411;p125"/>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2" name="Google Shape;2412;p125"/>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3" name="Google Shape;2413;p125"/>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4" name="Google Shape;2414;p125"/>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5" name="Google Shape;2415;p125"/>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6" name="Google Shape;2416;p125"/>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7" name="Google Shape;2417;p125"/>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8" name="Google Shape;2418;p125"/>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19" name="Google Shape;2419;p125"/>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0" name="Google Shape;2420;p125"/>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21" name="Google Shape;2421;p125"/>
            <p:cNvGrpSpPr/>
            <p:nvPr/>
          </p:nvGrpSpPr>
          <p:grpSpPr>
            <a:xfrm>
              <a:off x="7343274" y="6"/>
              <a:ext cx="1282527" cy="1043744"/>
              <a:chOff x="5577063" y="-266175"/>
              <a:chExt cx="1527000" cy="1242700"/>
            </a:xfrm>
          </p:grpSpPr>
          <p:sp>
            <p:nvSpPr>
              <p:cNvPr id="2422" name="Google Shape;2422;p125"/>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3" name="Google Shape;2423;p125"/>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4" name="Google Shape;2424;p125"/>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5" name="Google Shape;2425;p125"/>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6" name="Google Shape;2426;p125"/>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7" name="Google Shape;2427;p125"/>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8" name="Google Shape;2428;p125"/>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29" name="Google Shape;2429;p125"/>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33" name="Shape 2433"/>
        <p:cNvGrpSpPr/>
        <p:nvPr/>
      </p:nvGrpSpPr>
      <p:grpSpPr>
        <a:xfrm>
          <a:off x="0" y="0"/>
          <a:ext cx="0" cy="0"/>
          <a:chOff x="0" y="0"/>
          <a:chExt cx="0" cy="0"/>
        </a:xfrm>
      </p:grpSpPr>
      <p:sp>
        <p:nvSpPr>
          <p:cNvPr id="2434" name="Google Shape;2434;p127"/>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2435" name="Google Shape;2435;p127"/>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436" name="Google Shape;2436;p127"/>
          <p:cNvGrpSpPr/>
          <p:nvPr/>
        </p:nvGrpSpPr>
        <p:grpSpPr>
          <a:xfrm>
            <a:off x="0" y="-260969"/>
            <a:ext cx="9144100" cy="6434830"/>
            <a:chOff x="0" y="-260969"/>
            <a:chExt cx="9144100" cy="6434830"/>
          </a:xfrm>
        </p:grpSpPr>
        <p:sp>
          <p:nvSpPr>
            <p:cNvPr id="2437" name="Google Shape;2437;p127"/>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38" name="Google Shape;2438;p127"/>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439" name="Google Shape;2439;p127"/>
            <p:cNvGrpSpPr/>
            <p:nvPr/>
          </p:nvGrpSpPr>
          <p:grpSpPr>
            <a:xfrm>
              <a:off x="715025" y="4448781"/>
              <a:ext cx="457692" cy="146187"/>
              <a:chOff x="715100" y="4416700"/>
              <a:chExt cx="559800" cy="178800"/>
            </a:xfrm>
          </p:grpSpPr>
          <p:sp>
            <p:nvSpPr>
              <p:cNvPr id="2440" name="Google Shape;2440;p127"/>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41" name="Google Shape;2441;p127"/>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42" name="Google Shape;2442;p127"/>
            <p:cNvGrpSpPr/>
            <p:nvPr/>
          </p:nvGrpSpPr>
          <p:grpSpPr>
            <a:xfrm>
              <a:off x="8074921" y="461910"/>
              <a:ext cx="707960" cy="146187"/>
              <a:chOff x="7797150" y="445600"/>
              <a:chExt cx="865900" cy="178800"/>
            </a:xfrm>
          </p:grpSpPr>
          <p:sp>
            <p:nvSpPr>
              <p:cNvPr id="2443" name="Google Shape;2443;p12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44" name="Google Shape;2444;p12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45" name="Google Shape;2445;p12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46" name="Google Shape;2446;p127"/>
            <p:cNvGrpSpPr/>
            <p:nvPr/>
          </p:nvGrpSpPr>
          <p:grpSpPr>
            <a:xfrm>
              <a:off x="2661627" y="4121822"/>
              <a:ext cx="2054558" cy="2052038"/>
              <a:chOff x="2661627" y="4121822"/>
              <a:chExt cx="2054558" cy="2052038"/>
            </a:xfrm>
          </p:grpSpPr>
          <p:sp>
            <p:nvSpPr>
              <p:cNvPr id="2447" name="Google Shape;2447;p127"/>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48" name="Google Shape;2448;p127"/>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49" name="Google Shape;2449;p127"/>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0" name="Google Shape;2450;p127"/>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1" name="Google Shape;2451;p127"/>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2" name="Google Shape;2452;p127"/>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3" name="Google Shape;2453;p127"/>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4" name="Google Shape;2454;p127"/>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5" name="Google Shape;2455;p127"/>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6" name="Google Shape;2456;p127"/>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7" name="Google Shape;2457;p127"/>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8" name="Google Shape;2458;p127"/>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59" name="Google Shape;2459;p127"/>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0" name="Google Shape;2460;p127"/>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1" name="Google Shape;2461;p127"/>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2" name="Google Shape;2462;p127"/>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63" name="Google Shape;2463;p127"/>
            <p:cNvGrpSpPr/>
            <p:nvPr/>
          </p:nvGrpSpPr>
          <p:grpSpPr>
            <a:xfrm>
              <a:off x="5057274" y="-260969"/>
              <a:ext cx="1282527" cy="1043744"/>
              <a:chOff x="5577063" y="-266175"/>
              <a:chExt cx="1527000" cy="1242700"/>
            </a:xfrm>
          </p:grpSpPr>
          <p:sp>
            <p:nvSpPr>
              <p:cNvPr id="2464" name="Google Shape;2464;p12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5" name="Google Shape;2465;p12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6" name="Google Shape;2466;p12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7" name="Google Shape;2467;p12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8" name="Google Shape;2468;p12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69" name="Google Shape;2469;p12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70" name="Google Shape;2470;p12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71" name="Google Shape;2471;p127"/>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72" name="Shape 2472"/>
        <p:cNvGrpSpPr/>
        <p:nvPr/>
      </p:nvGrpSpPr>
      <p:grpSpPr>
        <a:xfrm>
          <a:off x="0" y="0"/>
          <a:ext cx="0" cy="0"/>
          <a:chOff x="0" y="0"/>
          <a:chExt cx="0" cy="0"/>
        </a:xfrm>
      </p:grpSpPr>
      <p:sp>
        <p:nvSpPr>
          <p:cNvPr id="2473" name="Google Shape;2473;p128"/>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474" name="Google Shape;2474;p128"/>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2475" name="Google Shape;2475;p128"/>
          <p:cNvGrpSpPr/>
          <p:nvPr/>
        </p:nvGrpSpPr>
        <p:grpSpPr>
          <a:xfrm>
            <a:off x="0" y="-773544"/>
            <a:ext cx="9144100" cy="5921180"/>
            <a:chOff x="0" y="-773544"/>
            <a:chExt cx="9144100" cy="5921180"/>
          </a:xfrm>
        </p:grpSpPr>
        <p:sp>
          <p:nvSpPr>
            <p:cNvPr id="2476" name="Google Shape;2476;p128"/>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77" name="Google Shape;2477;p128"/>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478" name="Google Shape;2478;p128"/>
            <p:cNvGrpSpPr/>
            <p:nvPr/>
          </p:nvGrpSpPr>
          <p:grpSpPr>
            <a:xfrm>
              <a:off x="4343154" y="461906"/>
              <a:ext cx="457692" cy="146187"/>
              <a:chOff x="715100" y="4416700"/>
              <a:chExt cx="559800" cy="178800"/>
            </a:xfrm>
          </p:grpSpPr>
          <p:sp>
            <p:nvSpPr>
              <p:cNvPr id="2479" name="Google Shape;2479;p12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80" name="Google Shape;2480;p12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81" name="Google Shape;2481;p128"/>
            <p:cNvGrpSpPr/>
            <p:nvPr/>
          </p:nvGrpSpPr>
          <p:grpSpPr>
            <a:xfrm>
              <a:off x="4218020" y="4535410"/>
              <a:ext cx="707960" cy="146187"/>
              <a:chOff x="7797150" y="445600"/>
              <a:chExt cx="865900" cy="178800"/>
            </a:xfrm>
          </p:grpSpPr>
          <p:sp>
            <p:nvSpPr>
              <p:cNvPr id="2482" name="Google Shape;2482;p12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83" name="Google Shape;2483;p12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84" name="Google Shape;2484;p12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485" name="Google Shape;2485;p128"/>
            <p:cNvGrpSpPr/>
            <p:nvPr/>
          </p:nvGrpSpPr>
          <p:grpSpPr>
            <a:xfrm flipH="1" rot="10800000">
              <a:off x="529227" y="-773544"/>
              <a:ext cx="2054558" cy="2052038"/>
              <a:chOff x="2661627" y="4121822"/>
              <a:chExt cx="2054558" cy="2052038"/>
            </a:xfrm>
          </p:grpSpPr>
          <p:sp>
            <p:nvSpPr>
              <p:cNvPr id="2486" name="Google Shape;2486;p12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87" name="Google Shape;2487;p12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88" name="Google Shape;2488;p12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89" name="Google Shape;2489;p12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0" name="Google Shape;2490;p12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1" name="Google Shape;2491;p12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2" name="Google Shape;2492;p12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3" name="Google Shape;2493;p12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4" name="Google Shape;2494;p12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5" name="Google Shape;2495;p12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6" name="Google Shape;2496;p12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7" name="Google Shape;2497;p12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8" name="Google Shape;2498;p12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499" name="Google Shape;2499;p12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0" name="Google Shape;2500;p12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1" name="Google Shape;2501;p12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502" name="Google Shape;2502;p128"/>
            <p:cNvGrpSpPr/>
            <p:nvPr/>
          </p:nvGrpSpPr>
          <p:grpSpPr>
            <a:xfrm flipH="1" rot="10800000">
              <a:off x="7571874" y="4103892"/>
              <a:ext cx="1282527" cy="1043744"/>
              <a:chOff x="5577063" y="-266175"/>
              <a:chExt cx="1527000" cy="1242700"/>
            </a:xfrm>
          </p:grpSpPr>
          <p:sp>
            <p:nvSpPr>
              <p:cNvPr id="2503" name="Google Shape;2503;p12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4" name="Google Shape;2504;p12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5" name="Google Shape;2505;p12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6" name="Google Shape;2506;p12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7" name="Google Shape;2507;p12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8" name="Google Shape;2508;p12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09" name="Google Shape;2509;p12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10" name="Google Shape;2510;p12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11" name="Shape 2511"/>
        <p:cNvGrpSpPr/>
        <p:nvPr/>
      </p:nvGrpSpPr>
      <p:grpSpPr>
        <a:xfrm>
          <a:off x="0" y="0"/>
          <a:ext cx="0" cy="0"/>
          <a:chOff x="0" y="0"/>
          <a:chExt cx="0" cy="0"/>
        </a:xfrm>
      </p:grpSpPr>
      <p:sp>
        <p:nvSpPr>
          <p:cNvPr id="2512" name="Google Shape;2512;p1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513" name="Google Shape;2513;p129"/>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514" name="Google Shape;2514;p129"/>
          <p:cNvGrpSpPr/>
          <p:nvPr/>
        </p:nvGrpSpPr>
        <p:grpSpPr>
          <a:xfrm>
            <a:off x="280882" y="461910"/>
            <a:ext cx="8863118" cy="4294790"/>
            <a:chOff x="280882" y="461910"/>
            <a:chExt cx="8863118" cy="4294790"/>
          </a:xfrm>
        </p:grpSpPr>
        <p:sp>
          <p:nvSpPr>
            <p:cNvPr id="2515" name="Google Shape;2515;p129"/>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516" name="Google Shape;2516;p129"/>
            <p:cNvGrpSpPr/>
            <p:nvPr/>
          </p:nvGrpSpPr>
          <p:grpSpPr>
            <a:xfrm>
              <a:off x="280882" y="461910"/>
              <a:ext cx="426986" cy="146100"/>
              <a:chOff x="280882" y="461910"/>
              <a:chExt cx="426986" cy="146100"/>
            </a:xfrm>
          </p:grpSpPr>
          <p:sp>
            <p:nvSpPr>
              <p:cNvPr id="2517" name="Google Shape;2517;p129"/>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18" name="Google Shape;2518;p129"/>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19" name="Shape 2519"/>
        <p:cNvGrpSpPr/>
        <p:nvPr/>
      </p:nvGrpSpPr>
      <p:grpSpPr>
        <a:xfrm>
          <a:off x="0" y="0"/>
          <a:ext cx="0" cy="0"/>
          <a:chOff x="0" y="0"/>
          <a:chExt cx="0" cy="0"/>
        </a:xfrm>
      </p:grpSpPr>
      <p:sp>
        <p:nvSpPr>
          <p:cNvPr id="2520" name="Google Shape;2520;p130"/>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521" name="Google Shape;2521;p130"/>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522" name="Google Shape;2522;p130"/>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23" name="Google Shape;2523;p130"/>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24" name="Google Shape;2524;p1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25" name="Google Shape;2525;p130"/>
          <p:cNvGrpSpPr/>
          <p:nvPr/>
        </p:nvGrpSpPr>
        <p:grpSpPr>
          <a:xfrm>
            <a:off x="7" y="461910"/>
            <a:ext cx="8855868" cy="4294790"/>
            <a:chOff x="7" y="461910"/>
            <a:chExt cx="8855868" cy="4294790"/>
          </a:xfrm>
        </p:grpSpPr>
        <p:sp>
          <p:nvSpPr>
            <p:cNvPr id="2526" name="Google Shape;2526;p130"/>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527" name="Google Shape;2527;p130"/>
            <p:cNvGrpSpPr/>
            <p:nvPr/>
          </p:nvGrpSpPr>
          <p:grpSpPr>
            <a:xfrm flipH="1">
              <a:off x="8428888" y="461910"/>
              <a:ext cx="426986" cy="146100"/>
              <a:chOff x="280882" y="461910"/>
              <a:chExt cx="426986" cy="146100"/>
            </a:xfrm>
          </p:grpSpPr>
          <p:sp>
            <p:nvSpPr>
              <p:cNvPr id="2528" name="Google Shape;2528;p13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29" name="Google Shape;2529;p13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530" name="Google Shape;2530;p130"/>
            <p:cNvGrpSpPr/>
            <p:nvPr/>
          </p:nvGrpSpPr>
          <p:grpSpPr>
            <a:xfrm>
              <a:off x="7966304" y="4608506"/>
              <a:ext cx="457692" cy="146187"/>
              <a:chOff x="715100" y="4416700"/>
              <a:chExt cx="559800" cy="178800"/>
            </a:xfrm>
          </p:grpSpPr>
          <p:sp>
            <p:nvSpPr>
              <p:cNvPr id="2531" name="Google Shape;2531;p13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32" name="Google Shape;2532;p13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33" name="Shape 2533"/>
        <p:cNvGrpSpPr/>
        <p:nvPr/>
      </p:nvGrpSpPr>
      <p:grpSpPr>
        <a:xfrm>
          <a:off x="0" y="0"/>
          <a:ext cx="0" cy="0"/>
          <a:chOff x="0" y="0"/>
          <a:chExt cx="0" cy="0"/>
        </a:xfrm>
      </p:grpSpPr>
      <p:sp>
        <p:nvSpPr>
          <p:cNvPr id="2534" name="Google Shape;2534;p1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35" name="Google Shape;2535;p131"/>
          <p:cNvGrpSpPr/>
          <p:nvPr/>
        </p:nvGrpSpPr>
        <p:grpSpPr>
          <a:xfrm>
            <a:off x="-152399" y="461910"/>
            <a:ext cx="9003392" cy="4681581"/>
            <a:chOff x="-152399" y="461910"/>
            <a:chExt cx="9003392" cy="4681581"/>
          </a:xfrm>
        </p:grpSpPr>
        <p:grpSp>
          <p:nvGrpSpPr>
            <p:cNvPr id="2536" name="Google Shape;2536;p131"/>
            <p:cNvGrpSpPr/>
            <p:nvPr/>
          </p:nvGrpSpPr>
          <p:grpSpPr>
            <a:xfrm>
              <a:off x="8424007" y="461910"/>
              <a:ext cx="426986" cy="146100"/>
              <a:chOff x="280882" y="461910"/>
              <a:chExt cx="426986" cy="146100"/>
            </a:xfrm>
          </p:grpSpPr>
          <p:sp>
            <p:nvSpPr>
              <p:cNvPr id="2537" name="Google Shape;2537;p13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38" name="Google Shape;2538;p13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539" name="Google Shape;2539;p131"/>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40" name="Shape 2540"/>
        <p:cNvGrpSpPr/>
        <p:nvPr/>
      </p:nvGrpSpPr>
      <p:grpSpPr>
        <a:xfrm>
          <a:off x="0" y="0"/>
          <a:ext cx="0" cy="0"/>
          <a:chOff x="0" y="0"/>
          <a:chExt cx="0" cy="0"/>
        </a:xfrm>
      </p:grpSpPr>
      <p:sp>
        <p:nvSpPr>
          <p:cNvPr id="2541" name="Google Shape;2541;p132"/>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542" name="Google Shape;2542;p132"/>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543" name="Google Shape;2543;p132"/>
          <p:cNvSpPr/>
          <p:nvPr>
            <p:ph idx="2" type="pic"/>
          </p:nvPr>
        </p:nvSpPr>
        <p:spPr>
          <a:xfrm>
            <a:off x="5254624" y="535050"/>
            <a:ext cx="3174300" cy="4073400"/>
          </a:xfrm>
          <a:prstGeom prst="round2DiagRect">
            <a:avLst>
              <a:gd fmla="val 16667" name="adj1"/>
              <a:gd fmla="val 0" name="adj2"/>
            </a:avLst>
          </a:prstGeom>
          <a:noFill/>
          <a:ln>
            <a:noFill/>
          </a:ln>
        </p:spPr>
      </p:sp>
      <p:grpSp>
        <p:nvGrpSpPr>
          <p:cNvPr id="2544" name="Google Shape;2544;p132"/>
          <p:cNvGrpSpPr/>
          <p:nvPr/>
        </p:nvGrpSpPr>
        <p:grpSpPr>
          <a:xfrm>
            <a:off x="719996" y="4608425"/>
            <a:ext cx="3819304" cy="1685100"/>
            <a:chOff x="719996" y="4608425"/>
            <a:chExt cx="3819304" cy="1685100"/>
          </a:xfrm>
        </p:grpSpPr>
        <p:grpSp>
          <p:nvGrpSpPr>
            <p:cNvPr id="2545" name="Google Shape;2545;p132"/>
            <p:cNvGrpSpPr/>
            <p:nvPr/>
          </p:nvGrpSpPr>
          <p:grpSpPr>
            <a:xfrm>
              <a:off x="719996" y="4608435"/>
              <a:ext cx="707960" cy="146187"/>
              <a:chOff x="7797150" y="445600"/>
              <a:chExt cx="865900" cy="178800"/>
            </a:xfrm>
          </p:grpSpPr>
          <p:sp>
            <p:nvSpPr>
              <p:cNvPr id="2546" name="Google Shape;2546;p13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47" name="Google Shape;2547;p13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48" name="Google Shape;2548;p13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549" name="Google Shape;2549;p132"/>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50" name="Shape 2550"/>
        <p:cNvGrpSpPr/>
        <p:nvPr/>
      </p:nvGrpSpPr>
      <p:grpSpPr>
        <a:xfrm>
          <a:off x="0" y="0"/>
          <a:ext cx="0" cy="0"/>
          <a:chOff x="0" y="0"/>
          <a:chExt cx="0" cy="0"/>
        </a:xfrm>
      </p:grpSpPr>
      <p:sp>
        <p:nvSpPr>
          <p:cNvPr id="2551" name="Google Shape;2551;p133"/>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2552" name="Google Shape;2552;p133"/>
          <p:cNvGrpSpPr/>
          <p:nvPr/>
        </p:nvGrpSpPr>
        <p:grpSpPr>
          <a:xfrm>
            <a:off x="0" y="-260969"/>
            <a:ext cx="9144100" cy="6434830"/>
            <a:chOff x="0" y="-260969"/>
            <a:chExt cx="9144100" cy="6434830"/>
          </a:xfrm>
        </p:grpSpPr>
        <p:sp>
          <p:nvSpPr>
            <p:cNvPr id="2553" name="Google Shape;2553;p133"/>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54" name="Google Shape;2554;p133"/>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555" name="Google Shape;2555;p133"/>
            <p:cNvGrpSpPr/>
            <p:nvPr/>
          </p:nvGrpSpPr>
          <p:grpSpPr>
            <a:xfrm>
              <a:off x="715025" y="4448781"/>
              <a:ext cx="457692" cy="146187"/>
              <a:chOff x="715100" y="4416700"/>
              <a:chExt cx="559800" cy="178800"/>
            </a:xfrm>
          </p:grpSpPr>
          <p:sp>
            <p:nvSpPr>
              <p:cNvPr id="2556" name="Google Shape;2556;p13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57" name="Google Shape;2557;p13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558" name="Google Shape;2558;p133"/>
            <p:cNvGrpSpPr/>
            <p:nvPr/>
          </p:nvGrpSpPr>
          <p:grpSpPr>
            <a:xfrm>
              <a:off x="8074921" y="461910"/>
              <a:ext cx="707960" cy="146187"/>
              <a:chOff x="7797150" y="445600"/>
              <a:chExt cx="865900" cy="178800"/>
            </a:xfrm>
          </p:grpSpPr>
          <p:sp>
            <p:nvSpPr>
              <p:cNvPr id="2559" name="Google Shape;2559;p13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0" name="Google Shape;2560;p13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1" name="Google Shape;2561;p13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562" name="Google Shape;2562;p133"/>
            <p:cNvGrpSpPr/>
            <p:nvPr/>
          </p:nvGrpSpPr>
          <p:grpSpPr>
            <a:xfrm>
              <a:off x="2661627" y="4121822"/>
              <a:ext cx="2054558" cy="2052038"/>
              <a:chOff x="2661627" y="4121822"/>
              <a:chExt cx="2054558" cy="2052038"/>
            </a:xfrm>
          </p:grpSpPr>
          <p:sp>
            <p:nvSpPr>
              <p:cNvPr id="2563" name="Google Shape;2563;p13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4" name="Google Shape;2564;p13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5" name="Google Shape;2565;p13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6" name="Google Shape;2566;p13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7" name="Google Shape;2567;p13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8" name="Google Shape;2568;p13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69" name="Google Shape;2569;p13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0" name="Google Shape;2570;p13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1" name="Google Shape;2571;p13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2" name="Google Shape;2572;p13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3" name="Google Shape;2573;p13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4" name="Google Shape;2574;p13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5" name="Google Shape;2575;p13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6" name="Google Shape;2576;p13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7" name="Google Shape;2577;p13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78" name="Google Shape;2578;p13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579" name="Google Shape;2579;p133"/>
            <p:cNvGrpSpPr/>
            <p:nvPr/>
          </p:nvGrpSpPr>
          <p:grpSpPr>
            <a:xfrm>
              <a:off x="5057274" y="-260969"/>
              <a:ext cx="1282527" cy="1043744"/>
              <a:chOff x="5577063" y="-266175"/>
              <a:chExt cx="1527000" cy="1242700"/>
            </a:xfrm>
          </p:grpSpPr>
          <p:sp>
            <p:nvSpPr>
              <p:cNvPr id="2580" name="Google Shape;2580;p13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1" name="Google Shape;2581;p13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2" name="Google Shape;2582;p13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3" name="Google Shape;2583;p13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4" name="Google Shape;2584;p13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5" name="Google Shape;2585;p13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6" name="Google Shape;2586;p13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87" name="Google Shape;2587;p13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88" name="Shape 2588"/>
        <p:cNvGrpSpPr/>
        <p:nvPr/>
      </p:nvGrpSpPr>
      <p:grpSpPr>
        <a:xfrm>
          <a:off x="0" y="0"/>
          <a:ext cx="0" cy="0"/>
          <a:chOff x="0" y="0"/>
          <a:chExt cx="0" cy="0"/>
        </a:xfrm>
      </p:grpSpPr>
      <p:sp>
        <p:nvSpPr>
          <p:cNvPr id="2589" name="Google Shape;2589;p134"/>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590" name="Google Shape;2590;p134"/>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591" name="Google Shape;2591;p134"/>
          <p:cNvGrpSpPr/>
          <p:nvPr/>
        </p:nvGrpSpPr>
        <p:grpSpPr>
          <a:xfrm>
            <a:off x="0" y="-773544"/>
            <a:ext cx="9144100" cy="5921180"/>
            <a:chOff x="0" y="-773544"/>
            <a:chExt cx="9144100" cy="5921180"/>
          </a:xfrm>
        </p:grpSpPr>
        <p:sp>
          <p:nvSpPr>
            <p:cNvPr id="2592" name="Google Shape;2592;p134"/>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93" name="Google Shape;2593;p134"/>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594" name="Google Shape;2594;p134"/>
            <p:cNvGrpSpPr/>
            <p:nvPr/>
          </p:nvGrpSpPr>
          <p:grpSpPr>
            <a:xfrm>
              <a:off x="4343154" y="461906"/>
              <a:ext cx="457692" cy="146187"/>
              <a:chOff x="715100" y="4416700"/>
              <a:chExt cx="559800" cy="178800"/>
            </a:xfrm>
          </p:grpSpPr>
          <p:sp>
            <p:nvSpPr>
              <p:cNvPr id="2595" name="Google Shape;2595;p13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96" name="Google Shape;2596;p13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597" name="Google Shape;2597;p134"/>
            <p:cNvGrpSpPr/>
            <p:nvPr/>
          </p:nvGrpSpPr>
          <p:grpSpPr>
            <a:xfrm>
              <a:off x="4218020" y="4535410"/>
              <a:ext cx="707960" cy="146187"/>
              <a:chOff x="7797150" y="445600"/>
              <a:chExt cx="865900" cy="178800"/>
            </a:xfrm>
          </p:grpSpPr>
          <p:sp>
            <p:nvSpPr>
              <p:cNvPr id="2598" name="Google Shape;2598;p13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599" name="Google Shape;2599;p13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0" name="Google Shape;2600;p13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01" name="Google Shape;2601;p134"/>
            <p:cNvGrpSpPr/>
            <p:nvPr/>
          </p:nvGrpSpPr>
          <p:grpSpPr>
            <a:xfrm flipH="1" rot="10800000">
              <a:off x="529227" y="-773544"/>
              <a:ext cx="2054558" cy="2052038"/>
              <a:chOff x="2661627" y="4121822"/>
              <a:chExt cx="2054558" cy="2052038"/>
            </a:xfrm>
          </p:grpSpPr>
          <p:sp>
            <p:nvSpPr>
              <p:cNvPr id="2602" name="Google Shape;2602;p13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3" name="Google Shape;2603;p13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4" name="Google Shape;2604;p13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5" name="Google Shape;2605;p13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6" name="Google Shape;2606;p13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7" name="Google Shape;2607;p13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8" name="Google Shape;2608;p13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09" name="Google Shape;2609;p13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0" name="Google Shape;2610;p13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1" name="Google Shape;2611;p13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2" name="Google Shape;2612;p13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3" name="Google Shape;2613;p13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4" name="Google Shape;2614;p13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5" name="Google Shape;2615;p13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6" name="Google Shape;2616;p13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17" name="Google Shape;2617;p13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18" name="Google Shape;2618;p134"/>
            <p:cNvGrpSpPr/>
            <p:nvPr/>
          </p:nvGrpSpPr>
          <p:grpSpPr>
            <a:xfrm flipH="1" rot="10800000">
              <a:off x="7571874" y="4103892"/>
              <a:ext cx="1282527" cy="1043744"/>
              <a:chOff x="5577063" y="-266175"/>
              <a:chExt cx="1527000" cy="1242700"/>
            </a:xfrm>
          </p:grpSpPr>
          <p:sp>
            <p:nvSpPr>
              <p:cNvPr id="2619" name="Google Shape;2619;p13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0" name="Google Shape;2620;p13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1" name="Google Shape;2621;p13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2" name="Google Shape;2622;p13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3" name="Google Shape;2623;p13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4" name="Google Shape;2624;p13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5" name="Google Shape;2625;p13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26" name="Google Shape;2626;p13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27" name="Shape 2627"/>
        <p:cNvGrpSpPr/>
        <p:nvPr/>
      </p:nvGrpSpPr>
      <p:grpSpPr>
        <a:xfrm>
          <a:off x="0" y="0"/>
          <a:ext cx="0" cy="0"/>
          <a:chOff x="0" y="0"/>
          <a:chExt cx="0" cy="0"/>
        </a:xfrm>
      </p:grpSpPr>
      <p:sp>
        <p:nvSpPr>
          <p:cNvPr id="2628" name="Google Shape;2628;p135"/>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67" name="Shape 267"/>
        <p:cNvGrpSpPr/>
        <p:nvPr/>
      </p:nvGrpSpPr>
      <p:grpSpPr>
        <a:xfrm>
          <a:off x="0" y="0"/>
          <a:ext cx="0" cy="0"/>
          <a:chOff x="0" y="0"/>
          <a:chExt cx="0" cy="0"/>
        </a:xfrm>
      </p:grpSpPr>
      <p:sp>
        <p:nvSpPr>
          <p:cNvPr id="268" name="Google Shape;26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69" name="Google Shape;269;p14"/>
          <p:cNvGrpSpPr/>
          <p:nvPr/>
        </p:nvGrpSpPr>
        <p:grpSpPr>
          <a:xfrm>
            <a:off x="262275" y="461906"/>
            <a:ext cx="8886625" cy="4681594"/>
            <a:chOff x="262275" y="461906"/>
            <a:chExt cx="8886625" cy="4681594"/>
          </a:xfrm>
        </p:grpSpPr>
        <p:grpSp>
          <p:nvGrpSpPr>
            <p:cNvPr id="270" name="Google Shape;270;p14"/>
            <p:cNvGrpSpPr/>
            <p:nvPr/>
          </p:nvGrpSpPr>
          <p:grpSpPr>
            <a:xfrm>
              <a:off x="262275" y="461906"/>
              <a:ext cx="457692" cy="146187"/>
              <a:chOff x="715100" y="4416700"/>
              <a:chExt cx="559800" cy="178800"/>
            </a:xfrm>
          </p:grpSpPr>
          <p:sp>
            <p:nvSpPr>
              <p:cNvPr id="271" name="Google Shape;271;p1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2" name="Google Shape;272;p1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73" name="Google Shape;273;p14"/>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29" name="Shape 2629"/>
        <p:cNvGrpSpPr/>
        <p:nvPr/>
      </p:nvGrpSpPr>
      <p:grpSpPr>
        <a:xfrm>
          <a:off x="0" y="0"/>
          <a:ext cx="0" cy="0"/>
          <a:chOff x="0" y="0"/>
          <a:chExt cx="0" cy="0"/>
        </a:xfrm>
      </p:grpSpPr>
      <p:sp>
        <p:nvSpPr>
          <p:cNvPr id="2630" name="Google Shape;2630;p136"/>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631" name="Google Shape;2631;p136"/>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632" name="Google Shape;2632;p136"/>
          <p:cNvGrpSpPr/>
          <p:nvPr/>
        </p:nvGrpSpPr>
        <p:grpSpPr>
          <a:xfrm>
            <a:off x="0" y="-773544"/>
            <a:ext cx="9144100" cy="5921180"/>
            <a:chOff x="0" y="-773544"/>
            <a:chExt cx="9144100" cy="5921180"/>
          </a:xfrm>
        </p:grpSpPr>
        <p:sp>
          <p:nvSpPr>
            <p:cNvPr id="2633" name="Google Shape;2633;p136"/>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34" name="Google Shape;2634;p136"/>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635" name="Google Shape;2635;p136"/>
            <p:cNvGrpSpPr/>
            <p:nvPr/>
          </p:nvGrpSpPr>
          <p:grpSpPr>
            <a:xfrm flipH="1">
              <a:off x="4343254" y="4535406"/>
              <a:ext cx="457692" cy="146187"/>
              <a:chOff x="715100" y="4416700"/>
              <a:chExt cx="559800" cy="178800"/>
            </a:xfrm>
          </p:grpSpPr>
          <p:sp>
            <p:nvSpPr>
              <p:cNvPr id="2636" name="Google Shape;2636;p136"/>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37" name="Google Shape;2637;p136"/>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38" name="Google Shape;2638;p136"/>
            <p:cNvGrpSpPr/>
            <p:nvPr/>
          </p:nvGrpSpPr>
          <p:grpSpPr>
            <a:xfrm flipH="1">
              <a:off x="4218120" y="535010"/>
              <a:ext cx="707960" cy="146187"/>
              <a:chOff x="7797150" y="445600"/>
              <a:chExt cx="865900" cy="178800"/>
            </a:xfrm>
          </p:grpSpPr>
          <p:sp>
            <p:nvSpPr>
              <p:cNvPr id="2639" name="Google Shape;2639;p13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0" name="Google Shape;2640;p13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1" name="Google Shape;2641;p13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42" name="Google Shape;2642;p136"/>
            <p:cNvGrpSpPr/>
            <p:nvPr/>
          </p:nvGrpSpPr>
          <p:grpSpPr>
            <a:xfrm rot="10800000">
              <a:off x="6865115" y="-773544"/>
              <a:ext cx="2054558" cy="2052038"/>
              <a:chOff x="2661627" y="4121822"/>
              <a:chExt cx="2054558" cy="2052038"/>
            </a:xfrm>
          </p:grpSpPr>
          <p:sp>
            <p:nvSpPr>
              <p:cNvPr id="2643" name="Google Shape;2643;p136"/>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4" name="Google Shape;2644;p136"/>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5" name="Google Shape;2645;p136"/>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6" name="Google Shape;2646;p136"/>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7" name="Google Shape;2647;p136"/>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8" name="Google Shape;2648;p136"/>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49" name="Google Shape;2649;p136"/>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0" name="Google Shape;2650;p136"/>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1" name="Google Shape;2651;p136"/>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2" name="Google Shape;2652;p136"/>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3" name="Google Shape;2653;p136"/>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4" name="Google Shape;2654;p136"/>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5" name="Google Shape;2655;p136"/>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6" name="Google Shape;2656;p136"/>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7" name="Google Shape;2657;p136"/>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58" name="Google Shape;2658;p136"/>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59" name="Google Shape;2659;p136"/>
            <p:cNvGrpSpPr/>
            <p:nvPr/>
          </p:nvGrpSpPr>
          <p:grpSpPr>
            <a:xfrm rot="10800000">
              <a:off x="518299" y="4103892"/>
              <a:ext cx="1282527" cy="1043744"/>
              <a:chOff x="5577063" y="-266175"/>
              <a:chExt cx="1527000" cy="1242700"/>
            </a:xfrm>
          </p:grpSpPr>
          <p:sp>
            <p:nvSpPr>
              <p:cNvPr id="2660" name="Google Shape;2660;p136"/>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1" name="Google Shape;2661;p136"/>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2" name="Google Shape;2662;p136"/>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3" name="Google Shape;2663;p136"/>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4" name="Google Shape;2664;p136"/>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5" name="Google Shape;2665;p136"/>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6" name="Google Shape;2666;p136"/>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67" name="Google Shape;2667;p136"/>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68" name="Shape 2668"/>
        <p:cNvGrpSpPr/>
        <p:nvPr/>
      </p:nvGrpSpPr>
      <p:grpSpPr>
        <a:xfrm>
          <a:off x="0" y="0"/>
          <a:ext cx="0" cy="0"/>
          <a:chOff x="0" y="0"/>
          <a:chExt cx="0" cy="0"/>
        </a:xfrm>
      </p:grpSpPr>
    </p:spTree>
  </p:cSld>
  <p:clrMapOvr>
    <a:masterClrMapping/>
  </p:clrMapOvr>
</p:sldLayout>
</file>

<file path=ppt/slideLayouts/slideLayout1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669" name="Shape 2669"/>
        <p:cNvGrpSpPr/>
        <p:nvPr/>
      </p:nvGrpSpPr>
      <p:grpSpPr>
        <a:xfrm>
          <a:off x="0" y="0"/>
          <a:ext cx="0" cy="0"/>
          <a:chOff x="0" y="0"/>
          <a:chExt cx="0" cy="0"/>
        </a:xfrm>
      </p:grpSpPr>
      <p:sp>
        <p:nvSpPr>
          <p:cNvPr id="2670" name="Google Shape;2670;p1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71" name="Google Shape;2671;p138"/>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2" name="Google Shape;2672;p138"/>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3" name="Google Shape;2673;p138"/>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4" name="Google Shape;2674;p138"/>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5" name="Google Shape;2675;p138"/>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6" name="Google Shape;2676;p138"/>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7" name="Google Shape;2677;p138"/>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678" name="Google Shape;2678;p138"/>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679" name="Google Shape;2679;p138"/>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680" name="Google Shape;2680;p138"/>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681" name="Google Shape;2681;p138"/>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2682" name="Google Shape;2682;p138"/>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2683" name="Google Shape;2683;p138"/>
          <p:cNvGrpSpPr/>
          <p:nvPr/>
        </p:nvGrpSpPr>
        <p:grpSpPr>
          <a:xfrm>
            <a:off x="1" y="461906"/>
            <a:ext cx="8886592" cy="4508834"/>
            <a:chOff x="1" y="461906"/>
            <a:chExt cx="8886592" cy="4508834"/>
          </a:xfrm>
        </p:grpSpPr>
        <p:sp>
          <p:nvSpPr>
            <p:cNvPr id="2684" name="Google Shape;2684;p138"/>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685" name="Google Shape;2685;p138"/>
            <p:cNvGrpSpPr/>
            <p:nvPr/>
          </p:nvGrpSpPr>
          <p:grpSpPr>
            <a:xfrm>
              <a:off x="8074920" y="4608510"/>
              <a:ext cx="707960" cy="146187"/>
              <a:chOff x="7797150" y="445600"/>
              <a:chExt cx="865900" cy="178800"/>
            </a:xfrm>
          </p:grpSpPr>
          <p:sp>
            <p:nvSpPr>
              <p:cNvPr id="2686" name="Google Shape;2686;p13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87" name="Google Shape;2687;p13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88" name="Google Shape;2688;p13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689" name="Google Shape;2689;p138"/>
            <p:cNvGrpSpPr/>
            <p:nvPr/>
          </p:nvGrpSpPr>
          <p:grpSpPr>
            <a:xfrm>
              <a:off x="8428900" y="461906"/>
              <a:ext cx="457692" cy="146187"/>
              <a:chOff x="715100" y="4416700"/>
              <a:chExt cx="559800" cy="178800"/>
            </a:xfrm>
          </p:grpSpPr>
          <p:sp>
            <p:nvSpPr>
              <p:cNvPr id="2690" name="Google Shape;2690;p13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91" name="Google Shape;2691;p13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692" name="Shape 2692"/>
        <p:cNvGrpSpPr/>
        <p:nvPr/>
      </p:nvGrpSpPr>
      <p:grpSpPr>
        <a:xfrm>
          <a:off x="0" y="0"/>
          <a:ext cx="0" cy="0"/>
          <a:chOff x="0" y="0"/>
          <a:chExt cx="0" cy="0"/>
        </a:xfrm>
      </p:grpSpPr>
      <p:sp>
        <p:nvSpPr>
          <p:cNvPr id="2693" name="Google Shape;2693;p1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694" name="Google Shape;2694;p139"/>
          <p:cNvGrpSpPr/>
          <p:nvPr/>
        </p:nvGrpSpPr>
        <p:grpSpPr>
          <a:xfrm>
            <a:off x="262275" y="461906"/>
            <a:ext cx="8886625" cy="4681594"/>
            <a:chOff x="262275" y="461906"/>
            <a:chExt cx="8886625" cy="4681594"/>
          </a:xfrm>
        </p:grpSpPr>
        <p:grpSp>
          <p:nvGrpSpPr>
            <p:cNvPr id="2695" name="Google Shape;2695;p139"/>
            <p:cNvGrpSpPr/>
            <p:nvPr/>
          </p:nvGrpSpPr>
          <p:grpSpPr>
            <a:xfrm>
              <a:off x="262275" y="461906"/>
              <a:ext cx="457692" cy="146187"/>
              <a:chOff x="715100" y="4416700"/>
              <a:chExt cx="559800" cy="178800"/>
            </a:xfrm>
          </p:grpSpPr>
          <p:sp>
            <p:nvSpPr>
              <p:cNvPr id="2696" name="Google Shape;2696;p13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697" name="Google Shape;2697;p13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698" name="Google Shape;2698;p139"/>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699" name="Shape 2699"/>
        <p:cNvGrpSpPr/>
        <p:nvPr/>
      </p:nvGrpSpPr>
      <p:grpSpPr>
        <a:xfrm>
          <a:off x="0" y="0"/>
          <a:ext cx="0" cy="0"/>
          <a:chOff x="0" y="0"/>
          <a:chExt cx="0" cy="0"/>
        </a:xfrm>
      </p:grpSpPr>
      <p:sp>
        <p:nvSpPr>
          <p:cNvPr id="2700" name="Google Shape;2700;p1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01" name="Google Shape;2701;p140"/>
          <p:cNvGrpSpPr/>
          <p:nvPr/>
        </p:nvGrpSpPr>
        <p:grpSpPr>
          <a:xfrm>
            <a:off x="280882" y="388910"/>
            <a:ext cx="8868018" cy="4515990"/>
            <a:chOff x="280882" y="388910"/>
            <a:chExt cx="8868018" cy="4515990"/>
          </a:xfrm>
        </p:grpSpPr>
        <p:grpSp>
          <p:nvGrpSpPr>
            <p:cNvPr id="2702" name="Google Shape;2702;p140"/>
            <p:cNvGrpSpPr/>
            <p:nvPr/>
          </p:nvGrpSpPr>
          <p:grpSpPr>
            <a:xfrm>
              <a:off x="280882" y="388910"/>
              <a:ext cx="426986" cy="146100"/>
              <a:chOff x="280882" y="461910"/>
              <a:chExt cx="426986" cy="146100"/>
            </a:xfrm>
          </p:grpSpPr>
          <p:sp>
            <p:nvSpPr>
              <p:cNvPr id="2703" name="Google Shape;2703;p14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04" name="Google Shape;2704;p14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705" name="Google Shape;2705;p140"/>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706" name="Shape 2706"/>
        <p:cNvGrpSpPr/>
        <p:nvPr/>
      </p:nvGrpSpPr>
      <p:grpSpPr>
        <a:xfrm>
          <a:off x="0" y="0"/>
          <a:ext cx="0" cy="0"/>
          <a:chOff x="0" y="0"/>
          <a:chExt cx="0" cy="0"/>
        </a:xfrm>
      </p:grpSpPr>
      <p:sp>
        <p:nvSpPr>
          <p:cNvPr id="2707" name="Google Shape;2707;p141"/>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708" name="Google Shape;2708;p141"/>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09" name="Google Shape;2709;p141"/>
          <p:cNvGrpSpPr/>
          <p:nvPr/>
        </p:nvGrpSpPr>
        <p:grpSpPr>
          <a:xfrm>
            <a:off x="1044988" y="4608425"/>
            <a:ext cx="3149030" cy="1685100"/>
            <a:chOff x="1044988" y="4608425"/>
            <a:chExt cx="3149030" cy="1685100"/>
          </a:xfrm>
        </p:grpSpPr>
        <p:grpSp>
          <p:nvGrpSpPr>
            <p:cNvPr id="2710" name="Google Shape;2710;p141"/>
            <p:cNvGrpSpPr/>
            <p:nvPr/>
          </p:nvGrpSpPr>
          <p:grpSpPr>
            <a:xfrm>
              <a:off x="3486058" y="4608435"/>
              <a:ext cx="707960" cy="146187"/>
              <a:chOff x="7797150" y="445600"/>
              <a:chExt cx="865900" cy="178800"/>
            </a:xfrm>
          </p:grpSpPr>
          <p:sp>
            <p:nvSpPr>
              <p:cNvPr id="2711" name="Google Shape;2711;p14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12" name="Google Shape;2712;p14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13" name="Google Shape;2713;p14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714" name="Google Shape;2714;p141"/>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715" name="Shape 2715"/>
        <p:cNvGrpSpPr/>
        <p:nvPr/>
      </p:nvGrpSpPr>
      <p:grpSpPr>
        <a:xfrm>
          <a:off x="0" y="0"/>
          <a:ext cx="0" cy="0"/>
          <a:chOff x="0" y="0"/>
          <a:chExt cx="0" cy="0"/>
        </a:xfrm>
      </p:grpSpPr>
      <p:sp>
        <p:nvSpPr>
          <p:cNvPr id="2716" name="Google Shape;2716;p142"/>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17" name="Google Shape;2717;p142"/>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718" name="Shape 2718"/>
        <p:cNvGrpSpPr/>
        <p:nvPr/>
      </p:nvGrpSpPr>
      <p:grpSpPr>
        <a:xfrm>
          <a:off x="0" y="0"/>
          <a:ext cx="0" cy="0"/>
          <a:chOff x="0" y="0"/>
          <a:chExt cx="0" cy="0"/>
        </a:xfrm>
      </p:grpSpPr>
      <p:sp>
        <p:nvSpPr>
          <p:cNvPr id="2719" name="Google Shape;2719;p1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20" name="Google Shape;2720;p143"/>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2721" name="Google Shape;2721;p143"/>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2722" name="Google Shape;2722;p143"/>
          <p:cNvGrpSpPr/>
          <p:nvPr/>
        </p:nvGrpSpPr>
        <p:grpSpPr>
          <a:xfrm>
            <a:off x="1" y="535006"/>
            <a:ext cx="8886592" cy="4219691"/>
            <a:chOff x="1" y="535006"/>
            <a:chExt cx="8886592" cy="4219691"/>
          </a:xfrm>
        </p:grpSpPr>
        <p:sp>
          <p:nvSpPr>
            <p:cNvPr id="2723" name="Google Shape;2723;p143"/>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724" name="Google Shape;2724;p143"/>
            <p:cNvGrpSpPr/>
            <p:nvPr/>
          </p:nvGrpSpPr>
          <p:grpSpPr>
            <a:xfrm>
              <a:off x="7720945" y="4608510"/>
              <a:ext cx="707960" cy="146187"/>
              <a:chOff x="7797150" y="445600"/>
              <a:chExt cx="865900" cy="178800"/>
            </a:xfrm>
          </p:grpSpPr>
          <p:sp>
            <p:nvSpPr>
              <p:cNvPr id="2725" name="Google Shape;2725;p14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26" name="Google Shape;2726;p14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27" name="Google Shape;2727;p14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728" name="Google Shape;2728;p143"/>
            <p:cNvGrpSpPr/>
            <p:nvPr/>
          </p:nvGrpSpPr>
          <p:grpSpPr>
            <a:xfrm>
              <a:off x="8428900" y="535006"/>
              <a:ext cx="457692" cy="146187"/>
              <a:chOff x="715100" y="4416700"/>
              <a:chExt cx="559800" cy="178800"/>
            </a:xfrm>
          </p:grpSpPr>
          <p:sp>
            <p:nvSpPr>
              <p:cNvPr id="2729" name="Google Shape;2729;p14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30" name="Google Shape;2730;p14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31" name="Shape 2731"/>
        <p:cNvGrpSpPr/>
        <p:nvPr/>
      </p:nvGrpSpPr>
      <p:grpSpPr>
        <a:xfrm>
          <a:off x="0" y="0"/>
          <a:ext cx="0" cy="0"/>
          <a:chOff x="0" y="0"/>
          <a:chExt cx="0" cy="0"/>
        </a:xfrm>
      </p:grpSpPr>
      <p:sp>
        <p:nvSpPr>
          <p:cNvPr id="2732" name="Google Shape;2732;p1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33" name="Google Shape;2733;p144"/>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34" name="Google Shape;2734;p144"/>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5" name="Google Shape;2735;p144"/>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6" name="Google Shape;2736;p144"/>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37" name="Google Shape;2737;p144"/>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38" name="Google Shape;2738;p144"/>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2739" name="Google Shape;2739;p144"/>
          <p:cNvGrpSpPr/>
          <p:nvPr/>
        </p:nvGrpSpPr>
        <p:grpSpPr>
          <a:xfrm>
            <a:off x="1" y="-10"/>
            <a:ext cx="8782879" cy="4754706"/>
            <a:chOff x="1" y="-10"/>
            <a:chExt cx="8782879" cy="4754706"/>
          </a:xfrm>
        </p:grpSpPr>
        <p:sp>
          <p:nvSpPr>
            <p:cNvPr id="2740" name="Google Shape;2740;p144"/>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741" name="Google Shape;2741;p144"/>
            <p:cNvGrpSpPr/>
            <p:nvPr/>
          </p:nvGrpSpPr>
          <p:grpSpPr>
            <a:xfrm>
              <a:off x="8074920" y="4608510"/>
              <a:ext cx="707960" cy="146187"/>
              <a:chOff x="7797150" y="445600"/>
              <a:chExt cx="865900" cy="178800"/>
            </a:xfrm>
          </p:grpSpPr>
          <p:sp>
            <p:nvSpPr>
              <p:cNvPr id="2742" name="Google Shape;2742;p14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43" name="Google Shape;2743;p14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44" name="Google Shape;2744;p14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745" name="Shape 2745"/>
        <p:cNvGrpSpPr/>
        <p:nvPr/>
      </p:nvGrpSpPr>
      <p:grpSpPr>
        <a:xfrm>
          <a:off x="0" y="0"/>
          <a:ext cx="0" cy="0"/>
          <a:chOff x="0" y="0"/>
          <a:chExt cx="0" cy="0"/>
        </a:xfrm>
      </p:grpSpPr>
      <p:sp>
        <p:nvSpPr>
          <p:cNvPr id="2746" name="Google Shape;2746;p1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47" name="Google Shape;2747;p145"/>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48" name="Google Shape;2748;p145"/>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49" name="Google Shape;2749;p145"/>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50" name="Google Shape;2750;p145"/>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51" name="Google Shape;2751;p145"/>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52" name="Google Shape;2752;p145"/>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53" name="Google Shape;2753;p145"/>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54" name="Google Shape;2754;p145"/>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2755" name="Google Shape;2755;p145"/>
          <p:cNvGrpSpPr/>
          <p:nvPr/>
        </p:nvGrpSpPr>
        <p:grpSpPr>
          <a:xfrm>
            <a:off x="7" y="461906"/>
            <a:ext cx="8886586" cy="4442994"/>
            <a:chOff x="7" y="461906"/>
            <a:chExt cx="8886586" cy="4442994"/>
          </a:xfrm>
        </p:grpSpPr>
        <p:grpSp>
          <p:nvGrpSpPr>
            <p:cNvPr id="2756" name="Google Shape;2756;p145"/>
            <p:cNvGrpSpPr/>
            <p:nvPr/>
          </p:nvGrpSpPr>
          <p:grpSpPr>
            <a:xfrm>
              <a:off x="8428900" y="461906"/>
              <a:ext cx="457692" cy="146187"/>
              <a:chOff x="715100" y="4416700"/>
              <a:chExt cx="559800" cy="178800"/>
            </a:xfrm>
          </p:grpSpPr>
          <p:sp>
            <p:nvSpPr>
              <p:cNvPr id="2757" name="Google Shape;2757;p14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58" name="Google Shape;2758;p14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759" name="Google Shape;2759;p145"/>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274" name="Shape 274"/>
        <p:cNvGrpSpPr/>
        <p:nvPr/>
      </p:nvGrpSpPr>
      <p:grpSpPr>
        <a:xfrm>
          <a:off x="0" y="0"/>
          <a:ext cx="0" cy="0"/>
          <a:chOff x="0" y="0"/>
          <a:chExt cx="0" cy="0"/>
        </a:xfrm>
      </p:grpSpPr>
      <p:sp>
        <p:nvSpPr>
          <p:cNvPr id="275" name="Google Shape;275;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76" name="Google Shape;276;p15"/>
          <p:cNvGrpSpPr/>
          <p:nvPr/>
        </p:nvGrpSpPr>
        <p:grpSpPr>
          <a:xfrm>
            <a:off x="280882" y="388910"/>
            <a:ext cx="8868018" cy="4515990"/>
            <a:chOff x="280882" y="388910"/>
            <a:chExt cx="8868018" cy="4515990"/>
          </a:xfrm>
        </p:grpSpPr>
        <p:grpSp>
          <p:nvGrpSpPr>
            <p:cNvPr id="277" name="Google Shape;277;p15"/>
            <p:cNvGrpSpPr/>
            <p:nvPr/>
          </p:nvGrpSpPr>
          <p:grpSpPr>
            <a:xfrm>
              <a:off x="280882" y="388910"/>
              <a:ext cx="426986" cy="146100"/>
              <a:chOff x="280882" y="461910"/>
              <a:chExt cx="426986" cy="146100"/>
            </a:xfrm>
          </p:grpSpPr>
          <p:sp>
            <p:nvSpPr>
              <p:cNvPr id="278" name="Google Shape;278;p1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 name="Google Shape;279;p1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80" name="Google Shape;280;p15"/>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760" name="Shape 2760"/>
        <p:cNvGrpSpPr/>
        <p:nvPr/>
      </p:nvGrpSpPr>
      <p:grpSpPr>
        <a:xfrm>
          <a:off x="0" y="0"/>
          <a:ext cx="0" cy="0"/>
          <a:chOff x="0" y="0"/>
          <a:chExt cx="0" cy="0"/>
        </a:xfrm>
      </p:grpSpPr>
      <p:sp>
        <p:nvSpPr>
          <p:cNvPr id="2761" name="Google Shape;2761;p1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62" name="Google Shape;2762;p146"/>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3" name="Google Shape;2763;p146"/>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4" name="Google Shape;2764;p146"/>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5" name="Google Shape;2765;p146"/>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6" name="Google Shape;2766;p146"/>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7" name="Google Shape;2767;p146"/>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68" name="Google Shape;2768;p146"/>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69" name="Google Shape;2769;p146"/>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70" name="Google Shape;2770;p146"/>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71" name="Google Shape;2771;p146"/>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72" name="Google Shape;2772;p146"/>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2773" name="Google Shape;2773;p146"/>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2774" name="Google Shape;2774;p146"/>
          <p:cNvGrpSpPr/>
          <p:nvPr/>
        </p:nvGrpSpPr>
        <p:grpSpPr>
          <a:xfrm>
            <a:off x="280882" y="388910"/>
            <a:ext cx="8863118" cy="4754590"/>
            <a:chOff x="280882" y="388910"/>
            <a:chExt cx="8863118" cy="4754590"/>
          </a:xfrm>
        </p:grpSpPr>
        <p:sp>
          <p:nvSpPr>
            <p:cNvPr id="2775" name="Google Shape;2775;p146"/>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776" name="Google Shape;2776;p146"/>
            <p:cNvGrpSpPr/>
            <p:nvPr/>
          </p:nvGrpSpPr>
          <p:grpSpPr>
            <a:xfrm>
              <a:off x="280882" y="388910"/>
              <a:ext cx="426986" cy="146100"/>
              <a:chOff x="280882" y="461910"/>
              <a:chExt cx="426986" cy="146100"/>
            </a:xfrm>
          </p:grpSpPr>
          <p:sp>
            <p:nvSpPr>
              <p:cNvPr id="2777" name="Google Shape;2777;p14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78" name="Google Shape;2778;p14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779" name="Shape 2779"/>
        <p:cNvGrpSpPr/>
        <p:nvPr/>
      </p:nvGrpSpPr>
      <p:grpSpPr>
        <a:xfrm>
          <a:off x="0" y="0"/>
          <a:ext cx="0" cy="0"/>
          <a:chOff x="0" y="0"/>
          <a:chExt cx="0" cy="0"/>
        </a:xfrm>
      </p:grpSpPr>
      <p:sp>
        <p:nvSpPr>
          <p:cNvPr id="2780" name="Google Shape;2780;p147"/>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81" name="Google Shape;2781;p147"/>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2" name="Google Shape;2782;p147"/>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83" name="Google Shape;2783;p147"/>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84" name="Google Shape;2784;p147"/>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785" name="Google Shape;2785;p147"/>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786" name="Google Shape;2786;p147"/>
          <p:cNvGrpSpPr/>
          <p:nvPr/>
        </p:nvGrpSpPr>
        <p:grpSpPr>
          <a:xfrm>
            <a:off x="-542800" y="6"/>
            <a:ext cx="9686800" cy="6293594"/>
            <a:chOff x="-542800" y="6"/>
            <a:chExt cx="9686800" cy="6293594"/>
          </a:xfrm>
        </p:grpSpPr>
        <p:sp>
          <p:nvSpPr>
            <p:cNvPr id="2787" name="Google Shape;2787;p147"/>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788" name="Google Shape;2788;p147"/>
            <p:cNvGrpSpPr/>
            <p:nvPr/>
          </p:nvGrpSpPr>
          <p:grpSpPr>
            <a:xfrm flipH="1">
              <a:off x="-1" y="6"/>
              <a:ext cx="1026022" cy="1026022"/>
              <a:chOff x="5882463" y="-266175"/>
              <a:chExt cx="1221600" cy="1221600"/>
            </a:xfrm>
          </p:grpSpPr>
          <p:sp>
            <p:nvSpPr>
              <p:cNvPr id="2789" name="Google Shape;2789;p14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0" name="Google Shape;2790;p14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1" name="Google Shape;2791;p14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2" name="Google Shape;2792;p14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3" name="Google Shape;2793;p14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4" name="Google Shape;2794;p14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5" name="Google Shape;2795;p14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796" name="Google Shape;2796;p147"/>
            <p:cNvGrpSpPr/>
            <p:nvPr/>
          </p:nvGrpSpPr>
          <p:grpSpPr>
            <a:xfrm flipH="1">
              <a:off x="8074920" y="388810"/>
              <a:ext cx="707960" cy="146187"/>
              <a:chOff x="7797150" y="445600"/>
              <a:chExt cx="865900" cy="178800"/>
            </a:xfrm>
          </p:grpSpPr>
          <p:sp>
            <p:nvSpPr>
              <p:cNvPr id="2797" name="Google Shape;2797;p14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8" name="Google Shape;2798;p14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799" name="Google Shape;2799;p14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800" name="Google Shape;2800;p147"/>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801" name="Shape 2801"/>
        <p:cNvGrpSpPr/>
        <p:nvPr/>
      </p:nvGrpSpPr>
      <p:grpSpPr>
        <a:xfrm>
          <a:off x="0" y="0"/>
          <a:ext cx="0" cy="0"/>
          <a:chOff x="0" y="0"/>
          <a:chExt cx="0" cy="0"/>
        </a:xfrm>
      </p:grpSpPr>
      <p:sp>
        <p:nvSpPr>
          <p:cNvPr id="2802" name="Google Shape;2802;p148"/>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803" name="Google Shape;2803;p148"/>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804" name="Google Shape;2804;p148"/>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2805" name="Google Shape;2805;p148"/>
          <p:cNvGrpSpPr/>
          <p:nvPr/>
        </p:nvGrpSpPr>
        <p:grpSpPr>
          <a:xfrm>
            <a:off x="-970075" y="-260969"/>
            <a:ext cx="10114085" cy="6434830"/>
            <a:chOff x="-970075" y="-260969"/>
            <a:chExt cx="10114085" cy="6434830"/>
          </a:xfrm>
        </p:grpSpPr>
        <p:sp>
          <p:nvSpPr>
            <p:cNvPr id="2806" name="Google Shape;2806;p148"/>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07" name="Google Shape;2807;p148"/>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808" name="Google Shape;2808;p148"/>
            <p:cNvGrpSpPr/>
            <p:nvPr/>
          </p:nvGrpSpPr>
          <p:grpSpPr>
            <a:xfrm>
              <a:off x="1753250" y="4608506"/>
              <a:ext cx="457692" cy="146187"/>
              <a:chOff x="715100" y="4416700"/>
              <a:chExt cx="559800" cy="178800"/>
            </a:xfrm>
          </p:grpSpPr>
          <p:sp>
            <p:nvSpPr>
              <p:cNvPr id="2809" name="Google Shape;2809;p14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0" name="Google Shape;2810;p14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11" name="Google Shape;2811;p148"/>
            <p:cNvGrpSpPr/>
            <p:nvPr/>
          </p:nvGrpSpPr>
          <p:grpSpPr>
            <a:xfrm flipH="1">
              <a:off x="7089452" y="4121822"/>
              <a:ext cx="2054558" cy="2052038"/>
              <a:chOff x="2661627" y="4121822"/>
              <a:chExt cx="2054558" cy="2052038"/>
            </a:xfrm>
          </p:grpSpPr>
          <p:sp>
            <p:nvSpPr>
              <p:cNvPr id="2812" name="Google Shape;2812;p14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3" name="Google Shape;2813;p14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4" name="Google Shape;2814;p14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5" name="Google Shape;2815;p14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6" name="Google Shape;2816;p14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7" name="Google Shape;2817;p14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8" name="Google Shape;2818;p14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19" name="Google Shape;2819;p14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0" name="Google Shape;2820;p14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1" name="Google Shape;2821;p14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2" name="Google Shape;2822;p14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3" name="Google Shape;2823;p14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4" name="Google Shape;2824;p14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5" name="Google Shape;2825;p14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6" name="Google Shape;2826;p14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27" name="Google Shape;2827;p14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28" name="Google Shape;2828;p148"/>
            <p:cNvGrpSpPr/>
            <p:nvPr/>
          </p:nvGrpSpPr>
          <p:grpSpPr>
            <a:xfrm flipH="1">
              <a:off x="715099" y="-260969"/>
              <a:ext cx="1282527" cy="1043744"/>
              <a:chOff x="5577063" y="-266175"/>
              <a:chExt cx="1527000" cy="1242700"/>
            </a:xfrm>
          </p:grpSpPr>
          <p:sp>
            <p:nvSpPr>
              <p:cNvPr id="2829" name="Google Shape;2829;p14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0" name="Google Shape;2830;p14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1" name="Google Shape;2831;p14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2" name="Google Shape;2832;p14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3" name="Google Shape;2833;p14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4" name="Google Shape;2834;p14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5" name="Google Shape;2835;p14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6" name="Google Shape;2836;p14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37" name="Google Shape;2837;p148"/>
            <p:cNvGrpSpPr/>
            <p:nvPr/>
          </p:nvGrpSpPr>
          <p:grpSpPr>
            <a:xfrm>
              <a:off x="4218021" y="388710"/>
              <a:ext cx="707960" cy="146187"/>
              <a:chOff x="7797150" y="445600"/>
              <a:chExt cx="865900" cy="178800"/>
            </a:xfrm>
          </p:grpSpPr>
          <p:sp>
            <p:nvSpPr>
              <p:cNvPr id="2838" name="Google Shape;2838;p14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39" name="Google Shape;2839;p14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40" name="Google Shape;2840;p14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841" name="Shape 2841"/>
        <p:cNvGrpSpPr/>
        <p:nvPr/>
      </p:nvGrpSpPr>
      <p:grpSpPr>
        <a:xfrm>
          <a:off x="0" y="0"/>
          <a:ext cx="0" cy="0"/>
          <a:chOff x="0" y="0"/>
          <a:chExt cx="0" cy="0"/>
        </a:xfrm>
      </p:grpSpPr>
      <p:grpSp>
        <p:nvGrpSpPr>
          <p:cNvPr id="2842" name="Google Shape;2842;p149"/>
          <p:cNvGrpSpPr/>
          <p:nvPr/>
        </p:nvGrpSpPr>
        <p:grpSpPr>
          <a:xfrm>
            <a:off x="-50" y="-12559"/>
            <a:ext cx="9144050" cy="5156057"/>
            <a:chOff x="-50" y="-12559"/>
            <a:chExt cx="9144050" cy="5156057"/>
          </a:xfrm>
        </p:grpSpPr>
        <p:sp>
          <p:nvSpPr>
            <p:cNvPr id="2843" name="Google Shape;2843;p149"/>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44" name="Google Shape;2844;p149"/>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845" name="Google Shape;2845;p149"/>
            <p:cNvGrpSpPr/>
            <p:nvPr/>
          </p:nvGrpSpPr>
          <p:grpSpPr>
            <a:xfrm flipH="1" rot="10800000">
              <a:off x="714975" y="535848"/>
              <a:ext cx="457692" cy="146187"/>
              <a:chOff x="715100" y="4416700"/>
              <a:chExt cx="559800" cy="178800"/>
            </a:xfrm>
          </p:grpSpPr>
          <p:sp>
            <p:nvSpPr>
              <p:cNvPr id="2846" name="Google Shape;2846;p14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47" name="Google Shape;2847;p14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48" name="Google Shape;2848;p149"/>
            <p:cNvGrpSpPr/>
            <p:nvPr/>
          </p:nvGrpSpPr>
          <p:grpSpPr>
            <a:xfrm flipH="1" rot="10800000">
              <a:off x="8074871" y="4522720"/>
              <a:ext cx="707960" cy="146187"/>
              <a:chOff x="7797150" y="445600"/>
              <a:chExt cx="865900" cy="178800"/>
            </a:xfrm>
          </p:grpSpPr>
          <p:sp>
            <p:nvSpPr>
              <p:cNvPr id="2849" name="Google Shape;2849;p14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0" name="Google Shape;2850;p14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1" name="Google Shape;2851;p14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52" name="Google Shape;2852;p149"/>
            <p:cNvGrpSpPr/>
            <p:nvPr/>
          </p:nvGrpSpPr>
          <p:grpSpPr>
            <a:xfrm flipH="1" rot="10800000">
              <a:off x="2661577" y="-12544"/>
              <a:ext cx="2054558" cy="2052038"/>
              <a:chOff x="2661627" y="4121822"/>
              <a:chExt cx="2054558" cy="2052038"/>
            </a:xfrm>
          </p:grpSpPr>
          <p:sp>
            <p:nvSpPr>
              <p:cNvPr id="2853" name="Google Shape;2853;p14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4" name="Google Shape;2854;p14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5" name="Google Shape;2855;p14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6" name="Google Shape;2856;p14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7" name="Google Shape;2857;p14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8" name="Google Shape;2858;p14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59" name="Google Shape;2859;p14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0" name="Google Shape;2860;p14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1" name="Google Shape;2861;p14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2" name="Google Shape;2862;p14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3" name="Google Shape;2863;p14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4" name="Google Shape;2864;p14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5" name="Google Shape;2865;p14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6" name="Google Shape;2866;p14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7" name="Google Shape;2867;p14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68" name="Google Shape;2868;p14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69" name="Google Shape;2869;p149"/>
            <p:cNvGrpSpPr/>
            <p:nvPr/>
          </p:nvGrpSpPr>
          <p:grpSpPr>
            <a:xfrm flipH="1" rot="10800000">
              <a:off x="5057224" y="4099754"/>
              <a:ext cx="1282527" cy="1043744"/>
              <a:chOff x="5577063" y="-266175"/>
              <a:chExt cx="1527000" cy="1242700"/>
            </a:xfrm>
          </p:grpSpPr>
          <p:sp>
            <p:nvSpPr>
              <p:cNvPr id="2870" name="Google Shape;2870;p14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1" name="Google Shape;2871;p14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2" name="Google Shape;2872;p14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3" name="Google Shape;2873;p14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4" name="Google Shape;2874;p14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5" name="Google Shape;2875;p14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6" name="Google Shape;2876;p14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7" name="Google Shape;2877;p14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878" name="Shape 2878"/>
        <p:cNvGrpSpPr/>
        <p:nvPr/>
      </p:nvGrpSpPr>
      <p:grpSpPr>
        <a:xfrm>
          <a:off x="0" y="0"/>
          <a:ext cx="0" cy="0"/>
          <a:chOff x="0" y="0"/>
          <a:chExt cx="0" cy="0"/>
        </a:xfrm>
      </p:grpSpPr>
      <p:grpSp>
        <p:nvGrpSpPr>
          <p:cNvPr id="2879" name="Google Shape;2879;p150"/>
          <p:cNvGrpSpPr/>
          <p:nvPr/>
        </p:nvGrpSpPr>
        <p:grpSpPr>
          <a:xfrm>
            <a:off x="0" y="6"/>
            <a:ext cx="9144100" cy="5147655"/>
            <a:chOff x="0" y="6"/>
            <a:chExt cx="9144100" cy="5147655"/>
          </a:xfrm>
        </p:grpSpPr>
        <p:sp>
          <p:nvSpPr>
            <p:cNvPr id="2880" name="Google Shape;2880;p150"/>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81" name="Google Shape;2881;p150"/>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882" name="Google Shape;2882;p150"/>
            <p:cNvGrpSpPr/>
            <p:nvPr/>
          </p:nvGrpSpPr>
          <p:grpSpPr>
            <a:xfrm flipH="1" rot="10800000">
              <a:off x="4343154" y="4539548"/>
              <a:ext cx="457692" cy="146187"/>
              <a:chOff x="715100" y="4416700"/>
              <a:chExt cx="559800" cy="178800"/>
            </a:xfrm>
          </p:grpSpPr>
          <p:sp>
            <p:nvSpPr>
              <p:cNvPr id="2883" name="Google Shape;2883;p15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84" name="Google Shape;2884;p15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85" name="Google Shape;2885;p150"/>
            <p:cNvGrpSpPr/>
            <p:nvPr/>
          </p:nvGrpSpPr>
          <p:grpSpPr>
            <a:xfrm flipH="1" rot="10800000">
              <a:off x="4218020" y="466045"/>
              <a:ext cx="707960" cy="146187"/>
              <a:chOff x="7797150" y="445600"/>
              <a:chExt cx="865900" cy="178800"/>
            </a:xfrm>
          </p:grpSpPr>
          <p:sp>
            <p:nvSpPr>
              <p:cNvPr id="2886" name="Google Shape;2886;p150"/>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87" name="Google Shape;2887;p150"/>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88" name="Google Shape;2888;p150"/>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889" name="Google Shape;2889;p150"/>
            <p:cNvGrpSpPr/>
            <p:nvPr/>
          </p:nvGrpSpPr>
          <p:grpSpPr>
            <a:xfrm>
              <a:off x="538752" y="3095622"/>
              <a:ext cx="2054558" cy="2052038"/>
              <a:chOff x="2661627" y="4121822"/>
              <a:chExt cx="2054558" cy="2052038"/>
            </a:xfrm>
          </p:grpSpPr>
          <p:sp>
            <p:nvSpPr>
              <p:cNvPr id="2890" name="Google Shape;2890;p150"/>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1" name="Google Shape;2891;p150"/>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2" name="Google Shape;2892;p150"/>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3" name="Google Shape;2893;p150"/>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4" name="Google Shape;2894;p150"/>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5" name="Google Shape;2895;p150"/>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6" name="Google Shape;2896;p150"/>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7" name="Google Shape;2897;p150"/>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8" name="Google Shape;2898;p150"/>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99" name="Google Shape;2899;p150"/>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0" name="Google Shape;2900;p150"/>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1" name="Google Shape;2901;p150"/>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2" name="Google Shape;2902;p150"/>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3" name="Google Shape;2903;p150"/>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4" name="Google Shape;2904;p150"/>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5" name="Google Shape;2905;p150"/>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06" name="Google Shape;2906;p150"/>
            <p:cNvGrpSpPr/>
            <p:nvPr/>
          </p:nvGrpSpPr>
          <p:grpSpPr>
            <a:xfrm>
              <a:off x="7343274" y="6"/>
              <a:ext cx="1282527" cy="1043744"/>
              <a:chOff x="5577063" y="-266175"/>
              <a:chExt cx="1527000" cy="1242700"/>
            </a:xfrm>
          </p:grpSpPr>
          <p:sp>
            <p:nvSpPr>
              <p:cNvPr id="2907" name="Google Shape;2907;p150"/>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8" name="Google Shape;2908;p150"/>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09" name="Google Shape;2909;p150"/>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10" name="Google Shape;2910;p150"/>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11" name="Google Shape;2911;p150"/>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12" name="Google Shape;2912;p150"/>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13" name="Google Shape;2913;p150"/>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14" name="Google Shape;2914;p150"/>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18" name="Shape 2918"/>
        <p:cNvGrpSpPr/>
        <p:nvPr/>
      </p:nvGrpSpPr>
      <p:grpSpPr>
        <a:xfrm>
          <a:off x="0" y="0"/>
          <a:ext cx="0" cy="0"/>
          <a:chOff x="0" y="0"/>
          <a:chExt cx="0" cy="0"/>
        </a:xfrm>
      </p:grpSpPr>
      <p:sp>
        <p:nvSpPr>
          <p:cNvPr id="2919" name="Google Shape;2919;p152"/>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2920" name="Google Shape;2920;p152"/>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921" name="Google Shape;2921;p152"/>
          <p:cNvGrpSpPr/>
          <p:nvPr/>
        </p:nvGrpSpPr>
        <p:grpSpPr>
          <a:xfrm>
            <a:off x="0" y="-260969"/>
            <a:ext cx="9144100" cy="6434830"/>
            <a:chOff x="0" y="-260969"/>
            <a:chExt cx="9144100" cy="6434830"/>
          </a:xfrm>
        </p:grpSpPr>
        <p:sp>
          <p:nvSpPr>
            <p:cNvPr id="2922" name="Google Shape;2922;p152"/>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23" name="Google Shape;2923;p152"/>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924" name="Google Shape;2924;p152"/>
            <p:cNvGrpSpPr/>
            <p:nvPr/>
          </p:nvGrpSpPr>
          <p:grpSpPr>
            <a:xfrm>
              <a:off x="715025" y="4448781"/>
              <a:ext cx="457692" cy="146187"/>
              <a:chOff x="715100" y="4416700"/>
              <a:chExt cx="559800" cy="178800"/>
            </a:xfrm>
          </p:grpSpPr>
          <p:sp>
            <p:nvSpPr>
              <p:cNvPr id="2925" name="Google Shape;2925;p152"/>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26" name="Google Shape;2926;p152"/>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27" name="Google Shape;2927;p152"/>
            <p:cNvGrpSpPr/>
            <p:nvPr/>
          </p:nvGrpSpPr>
          <p:grpSpPr>
            <a:xfrm>
              <a:off x="8074921" y="461910"/>
              <a:ext cx="707960" cy="146187"/>
              <a:chOff x="7797150" y="445600"/>
              <a:chExt cx="865900" cy="178800"/>
            </a:xfrm>
          </p:grpSpPr>
          <p:sp>
            <p:nvSpPr>
              <p:cNvPr id="2928" name="Google Shape;2928;p15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29" name="Google Shape;2929;p15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0" name="Google Shape;2930;p15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31" name="Google Shape;2931;p152"/>
            <p:cNvGrpSpPr/>
            <p:nvPr/>
          </p:nvGrpSpPr>
          <p:grpSpPr>
            <a:xfrm>
              <a:off x="2661627" y="4121822"/>
              <a:ext cx="2054558" cy="2052038"/>
              <a:chOff x="2661627" y="4121822"/>
              <a:chExt cx="2054558" cy="2052038"/>
            </a:xfrm>
          </p:grpSpPr>
          <p:sp>
            <p:nvSpPr>
              <p:cNvPr id="2932" name="Google Shape;2932;p152"/>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3" name="Google Shape;2933;p152"/>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4" name="Google Shape;2934;p152"/>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5" name="Google Shape;2935;p152"/>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6" name="Google Shape;2936;p152"/>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7" name="Google Shape;2937;p152"/>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8" name="Google Shape;2938;p152"/>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39" name="Google Shape;2939;p152"/>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0" name="Google Shape;2940;p152"/>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1" name="Google Shape;2941;p152"/>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2" name="Google Shape;2942;p152"/>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3" name="Google Shape;2943;p152"/>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4" name="Google Shape;2944;p152"/>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5" name="Google Shape;2945;p152"/>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6" name="Google Shape;2946;p152"/>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47" name="Google Shape;2947;p152"/>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48" name="Google Shape;2948;p152"/>
            <p:cNvGrpSpPr/>
            <p:nvPr/>
          </p:nvGrpSpPr>
          <p:grpSpPr>
            <a:xfrm>
              <a:off x="5057274" y="-260969"/>
              <a:ext cx="1282527" cy="1043744"/>
              <a:chOff x="5577063" y="-266175"/>
              <a:chExt cx="1527000" cy="1242700"/>
            </a:xfrm>
          </p:grpSpPr>
          <p:sp>
            <p:nvSpPr>
              <p:cNvPr id="2949" name="Google Shape;2949;p15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0" name="Google Shape;2950;p15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1" name="Google Shape;2951;p15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2" name="Google Shape;2952;p15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3" name="Google Shape;2953;p15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4" name="Google Shape;2954;p15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5" name="Google Shape;2955;p15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56" name="Google Shape;2956;p152"/>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57" name="Shape 2957"/>
        <p:cNvGrpSpPr/>
        <p:nvPr/>
      </p:nvGrpSpPr>
      <p:grpSpPr>
        <a:xfrm>
          <a:off x="0" y="0"/>
          <a:ext cx="0" cy="0"/>
          <a:chOff x="0" y="0"/>
          <a:chExt cx="0" cy="0"/>
        </a:xfrm>
      </p:grpSpPr>
      <p:sp>
        <p:nvSpPr>
          <p:cNvPr id="2958" name="Google Shape;2958;p153"/>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959" name="Google Shape;2959;p153"/>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2960" name="Google Shape;2960;p153"/>
          <p:cNvGrpSpPr/>
          <p:nvPr/>
        </p:nvGrpSpPr>
        <p:grpSpPr>
          <a:xfrm>
            <a:off x="0" y="-773544"/>
            <a:ext cx="9144100" cy="5921180"/>
            <a:chOff x="0" y="-773544"/>
            <a:chExt cx="9144100" cy="5921180"/>
          </a:xfrm>
        </p:grpSpPr>
        <p:sp>
          <p:nvSpPr>
            <p:cNvPr id="2961" name="Google Shape;2961;p153"/>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62" name="Google Shape;2962;p153"/>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963" name="Google Shape;2963;p153"/>
            <p:cNvGrpSpPr/>
            <p:nvPr/>
          </p:nvGrpSpPr>
          <p:grpSpPr>
            <a:xfrm>
              <a:off x="4343154" y="461906"/>
              <a:ext cx="457692" cy="146187"/>
              <a:chOff x="715100" y="4416700"/>
              <a:chExt cx="559800" cy="178800"/>
            </a:xfrm>
          </p:grpSpPr>
          <p:sp>
            <p:nvSpPr>
              <p:cNvPr id="2964" name="Google Shape;2964;p15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65" name="Google Shape;2965;p15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66" name="Google Shape;2966;p153"/>
            <p:cNvGrpSpPr/>
            <p:nvPr/>
          </p:nvGrpSpPr>
          <p:grpSpPr>
            <a:xfrm>
              <a:off x="4218020" y="4535410"/>
              <a:ext cx="707960" cy="146187"/>
              <a:chOff x="7797150" y="445600"/>
              <a:chExt cx="865900" cy="178800"/>
            </a:xfrm>
          </p:grpSpPr>
          <p:sp>
            <p:nvSpPr>
              <p:cNvPr id="2967" name="Google Shape;2967;p15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68" name="Google Shape;2968;p15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69" name="Google Shape;2969;p15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70" name="Google Shape;2970;p153"/>
            <p:cNvGrpSpPr/>
            <p:nvPr/>
          </p:nvGrpSpPr>
          <p:grpSpPr>
            <a:xfrm flipH="1" rot="10800000">
              <a:off x="529227" y="-773544"/>
              <a:ext cx="2054558" cy="2052038"/>
              <a:chOff x="2661627" y="4121822"/>
              <a:chExt cx="2054558" cy="2052038"/>
            </a:xfrm>
          </p:grpSpPr>
          <p:sp>
            <p:nvSpPr>
              <p:cNvPr id="2971" name="Google Shape;2971;p15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2" name="Google Shape;2972;p15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3" name="Google Shape;2973;p15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4" name="Google Shape;2974;p15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5" name="Google Shape;2975;p15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6" name="Google Shape;2976;p15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7" name="Google Shape;2977;p15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8" name="Google Shape;2978;p15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79" name="Google Shape;2979;p15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0" name="Google Shape;2980;p15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1" name="Google Shape;2981;p15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2" name="Google Shape;2982;p15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3" name="Google Shape;2983;p15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4" name="Google Shape;2984;p15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5" name="Google Shape;2985;p15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6" name="Google Shape;2986;p15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987" name="Google Shape;2987;p153"/>
            <p:cNvGrpSpPr/>
            <p:nvPr/>
          </p:nvGrpSpPr>
          <p:grpSpPr>
            <a:xfrm flipH="1" rot="10800000">
              <a:off x="7571874" y="4103892"/>
              <a:ext cx="1282527" cy="1043744"/>
              <a:chOff x="5577063" y="-266175"/>
              <a:chExt cx="1527000" cy="1242700"/>
            </a:xfrm>
          </p:grpSpPr>
          <p:sp>
            <p:nvSpPr>
              <p:cNvPr id="2988" name="Google Shape;2988;p15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89" name="Google Shape;2989;p15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90" name="Google Shape;2990;p15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91" name="Google Shape;2991;p15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92" name="Google Shape;2992;p15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93" name="Google Shape;2993;p15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94" name="Google Shape;2994;p15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995" name="Google Shape;2995;p15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96" name="Shape 2996"/>
        <p:cNvGrpSpPr/>
        <p:nvPr/>
      </p:nvGrpSpPr>
      <p:grpSpPr>
        <a:xfrm>
          <a:off x="0" y="0"/>
          <a:ext cx="0" cy="0"/>
          <a:chOff x="0" y="0"/>
          <a:chExt cx="0" cy="0"/>
        </a:xfrm>
      </p:grpSpPr>
      <p:sp>
        <p:nvSpPr>
          <p:cNvPr id="2997" name="Google Shape;2997;p1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998" name="Google Shape;2998;p154"/>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999" name="Google Shape;2999;p154"/>
          <p:cNvGrpSpPr/>
          <p:nvPr/>
        </p:nvGrpSpPr>
        <p:grpSpPr>
          <a:xfrm>
            <a:off x="280882" y="461910"/>
            <a:ext cx="8863118" cy="4294790"/>
            <a:chOff x="280882" y="461910"/>
            <a:chExt cx="8863118" cy="4294790"/>
          </a:xfrm>
        </p:grpSpPr>
        <p:sp>
          <p:nvSpPr>
            <p:cNvPr id="3000" name="Google Shape;3000;p154"/>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001" name="Google Shape;3001;p154"/>
            <p:cNvGrpSpPr/>
            <p:nvPr/>
          </p:nvGrpSpPr>
          <p:grpSpPr>
            <a:xfrm>
              <a:off x="280882" y="461910"/>
              <a:ext cx="426986" cy="146100"/>
              <a:chOff x="280882" y="461910"/>
              <a:chExt cx="426986" cy="146100"/>
            </a:xfrm>
          </p:grpSpPr>
          <p:sp>
            <p:nvSpPr>
              <p:cNvPr id="3002" name="Google Shape;3002;p154"/>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03" name="Google Shape;3003;p154"/>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04" name="Shape 3004"/>
        <p:cNvGrpSpPr/>
        <p:nvPr/>
      </p:nvGrpSpPr>
      <p:grpSpPr>
        <a:xfrm>
          <a:off x="0" y="0"/>
          <a:ext cx="0" cy="0"/>
          <a:chOff x="0" y="0"/>
          <a:chExt cx="0" cy="0"/>
        </a:xfrm>
      </p:grpSpPr>
      <p:sp>
        <p:nvSpPr>
          <p:cNvPr id="3005" name="Google Shape;3005;p155"/>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006" name="Google Shape;3006;p155"/>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007" name="Google Shape;3007;p155"/>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08" name="Google Shape;3008;p155"/>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09" name="Google Shape;3009;p1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10" name="Google Shape;3010;p155"/>
          <p:cNvGrpSpPr/>
          <p:nvPr/>
        </p:nvGrpSpPr>
        <p:grpSpPr>
          <a:xfrm>
            <a:off x="7" y="461910"/>
            <a:ext cx="8855868" cy="4294790"/>
            <a:chOff x="7" y="461910"/>
            <a:chExt cx="8855868" cy="4294790"/>
          </a:xfrm>
        </p:grpSpPr>
        <p:sp>
          <p:nvSpPr>
            <p:cNvPr id="3011" name="Google Shape;3011;p155"/>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012" name="Google Shape;3012;p155"/>
            <p:cNvGrpSpPr/>
            <p:nvPr/>
          </p:nvGrpSpPr>
          <p:grpSpPr>
            <a:xfrm flipH="1">
              <a:off x="8428888" y="461910"/>
              <a:ext cx="426986" cy="146100"/>
              <a:chOff x="280882" y="461910"/>
              <a:chExt cx="426986" cy="146100"/>
            </a:xfrm>
          </p:grpSpPr>
          <p:sp>
            <p:nvSpPr>
              <p:cNvPr id="3013" name="Google Shape;3013;p15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14" name="Google Shape;3014;p15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15" name="Google Shape;3015;p155"/>
            <p:cNvGrpSpPr/>
            <p:nvPr/>
          </p:nvGrpSpPr>
          <p:grpSpPr>
            <a:xfrm>
              <a:off x="7966304" y="4608506"/>
              <a:ext cx="457692" cy="146187"/>
              <a:chOff x="715100" y="4416700"/>
              <a:chExt cx="559800" cy="178800"/>
            </a:xfrm>
          </p:grpSpPr>
          <p:sp>
            <p:nvSpPr>
              <p:cNvPr id="3016" name="Google Shape;3016;p15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17" name="Google Shape;3017;p15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8" name="Shape 3018"/>
        <p:cNvGrpSpPr/>
        <p:nvPr/>
      </p:nvGrpSpPr>
      <p:grpSpPr>
        <a:xfrm>
          <a:off x="0" y="0"/>
          <a:ext cx="0" cy="0"/>
          <a:chOff x="0" y="0"/>
          <a:chExt cx="0" cy="0"/>
        </a:xfrm>
      </p:grpSpPr>
      <p:sp>
        <p:nvSpPr>
          <p:cNvPr id="3019" name="Google Shape;3019;p1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020" name="Google Shape;3020;p156"/>
          <p:cNvGrpSpPr/>
          <p:nvPr/>
        </p:nvGrpSpPr>
        <p:grpSpPr>
          <a:xfrm>
            <a:off x="-152399" y="461910"/>
            <a:ext cx="9003392" cy="4681581"/>
            <a:chOff x="-152399" y="461910"/>
            <a:chExt cx="9003392" cy="4681581"/>
          </a:xfrm>
        </p:grpSpPr>
        <p:grpSp>
          <p:nvGrpSpPr>
            <p:cNvPr id="3021" name="Google Shape;3021;p156"/>
            <p:cNvGrpSpPr/>
            <p:nvPr/>
          </p:nvGrpSpPr>
          <p:grpSpPr>
            <a:xfrm>
              <a:off x="8424007" y="461910"/>
              <a:ext cx="426986" cy="146100"/>
              <a:chOff x="280882" y="461910"/>
              <a:chExt cx="426986" cy="146100"/>
            </a:xfrm>
          </p:grpSpPr>
          <p:sp>
            <p:nvSpPr>
              <p:cNvPr id="3022" name="Google Shape;3022;p15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23" name="Google Shape;3023;p15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024" name="Google Shape;3024;p156"/>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81" name="Shape 281"/>
        <p:cNvGrpSpPr/>
        <p:nvPr/>
      </p:nvGrpSpPr>
      <p:grpSpPr>
        <a:xfrm>
          <a:off x="0" y="0"/>
          <a:ext cx="0" cy="0"/>
          <a:chOff x="0" y="0"/>
          <a:chExt cx="0" cy="0"/>
        </a:xfrm>
      </p:grpSpPr>
      <p:sp>
        <p:nvSpPr>
          <p:cNvPr id="282" name="Google Shape;282;p16"/>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283" name="Google Shape;283;p16"/>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84" name="Google Shape;284;p16"/>
          <p:cNvGrpSpPr/>
          <p:nvPr/>
        </p:nvGrpSpPr>
        <p:grpSpPr>
          <a:xfrm>
            <a:off x="1044988" y="4608425"/>
            <a:ext cx="3149030" cy="1685100"/>
            <a:chOff x="1044988" y="4608425"/>
            <a:chExt cx="3149030" cy="1685100"/>
          </a:xfrm>
        </p:grpSpPr>
        <p:grpSp>
          <p:nvGrpSpPr>
            <p:cNvPr id="285" name="Google Shape;285;p16"/>
            <p:cNvGrpSpPr/>
            <p:nvPr/>
          </p:nvGrpSpPr>
          <p:grpSpPr>
            <a:xfrm>
              <a:off x="3486058" y="4608435"/>
              <a:ext cx="707960" cy="146187"/>
              <a:chOff x="7797150" y="445600"/>
              <a:chExt cx="865900" cy="178800"/>
            </a:xfrm>
          </p:grpSpPr>
          <p:sp>
            <p:nvSpPr>
              <p:cNvPr id="286" name="Google Shape;286;p1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7" name="Google Shape;287;p1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88" name="Google Shape;288;p1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289" name="Google Shape;289;p16"/>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25" name="Shape 3025"/>
        <p:cNvGrpSpPr/>
        <p:nvPr/>
      </p:nvGrpSpPr>
      <p:grpSpPr>
        <a:xfrm>
          <a:off x="0" y="0"/>
          <a:ext cx="0" cy="0"/>
          <a:chOff x="0" y="0"/>
          <a:chExt cx="0" cy="0"/>
        </a:xfrm>
      </p:grpSpPr>
      <p:sp>
        <p:nvSpPr>
          <p:cNvPr id="3026" name="Google Shape;3026;p157"/>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027" name="Google Shape;3027;p157"/>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028" name="Google Shape;3028;p157"/>
          <p:cNvSpPr/>
          <p:nvPr>
            <p:ph idx="2" type="pic"/>
          </p:nvPr>
        </p:nvSpPr>
        <p:spPr>
          <a:xfrm>
            <a:off x="5254624" y="535050"/>
            <a:ext cx="3174300" cy="4073400"/>
          </a:xfrm>
          <a:prstGeom prst="round2DiagRect">
            <a:avLst>
              <a:gd fmla="val 16667" name="adj1"/>
              <a:gd fmla="val 0" name="adj2"/>
            </a:avLst>
          </a:prstGeom>
          <a:noFill/>
          <a:ln>
            <a:noFill/>
          </a:ln>
        </p:spPr>
      </p:sp>
      <p:grpSp>
        <p:nvGrpSpPr>
          <p:cNvPr id="3029" name="Google Shape;3029;p157"/>
          <p:cNvGrpSpPr/>
          <p:nvPr/>
        </p:nvGrpSpPr>
        <p:grpSpPr>
          <a:xfrm>
            <a:off x="719996" y="4608425"/>
            <a:ext cx="3819304" cy="1685100"/>
            <a:chOff x="719996" y="4608425"/>
            <a:chExt cx="3819304" cy="1685100"/>
          </a:xfrm>
        </p:grpSpPr>
        <p:grpSp>
          <p:nvGrpSpPr>
            <p:cNvPr id="3030" name="Google Shape;3030;p157"/>
            <p:cNvGrpSpPr/>
            <p:nvPr/>
          </p:nvGrpSpPr>
          <p:grpSpPr>
            <a:xfrm>
              <a:off x="719996" y="4608435"/>
              <a:ext cx="707960" cy="146187"/>
              <a:chOff x="7797150" y="445600"/>
              <a:chExt cx="865900" cy="178800"/>
            </a:xfrm>
          </p:grpSpPr>
          <p:sp>
            <p:nvSpPr>
              <p:cNvPr id="3031" name="Google Shape;3031;p15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32" name="Google Shape;3032;p15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33" name="Google Shape;3033;p15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034" name="Google Shape;3034;p157"/>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35" name="Shape 3035"/>
        <p:cNvGrpSpPr/>
        <p:nvPr/>
      </p:nvGrpSpPr>
      <p:grpSpPr>
        <a:xfrm>
          <a:off x="0" y="0"/>
          <a:ext cx="0" cy="0"/>
          <a:chOff x="0" y="0"/>
          <a:chExt cx="0" cy="0"/>
        </a:xfrm>
      </p:grpSpPr>
      <p:sp>
        <p:nvSpPr>
          <p:cNvPr id="3036" name="Google Shape;3036;p15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037" name="Google Shape;3037;p158"/>
          <p:cNvGrpSpPr/>
          <p:nvPr/>
        </p:nvGrpSpPr>
        <p:grpSpPr>
          <a:xfrm>
            <a:off x="0" y="-260969"/>
            <a:ext cx="9144100" cy="6434830"/>
            <a:chOff x="0" y="-260969"/>
            <a:chExt cx="9144100" cy="6434830"/>
          </a:xfrm>
        </p:grpSpPr>
        <p:sp>
          <p:nvSpPr>
            <p:cNvPr id="3038" name="Google Shape;3038;p158"/>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39" name="Google Shape;3039;p158"/>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040" name="Google Shape;3040;p158"/>
            <p:cNvGrpSpPr/>
            <p:nvPr/>
          </p:nvGrpSpPr>
          <p:grpSpPr>
            <a:xfrm>
              <a:off x="715025" y="4448781"/>
              <a:ext cx="457692" cy="146187"/>
              <a:chOff x="715100" y="4416700"/>
              <a:chExt cx="559800" cy="178800"/>
            </a:xfrm>
          </p:grpSpPr>
          <p:sp>
            <p:nvSpPr>
              <p:cNvPr id="3041" name="Google Shape;3041;p15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42" name="Google Shape;3042;p15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43" name="Google Shape;3043;p158"/>
            <p:cNvGrpSpPr/>
            <p:nvPr/>
          </p:nvGrpSpPr>
          <p:grpSpPr>
            <a:xfrm>
              <a:off x="8074921" y="461910"/>
              <a:ext cx="707960" cy="146187"/>
              <a:chOff x="7797150" y="445600"/>
              <a:chExt cx="865900" cy="178800"/>
            </a:xfrm>
          </p:grpSpPr>
          <p:sp>
            <p:nvSpPr>
              <p:cNvPr id="3044" name="Google Shape;3044;p15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45" name="Google Shape;3045;p15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46" name="Google Shape;3046;p15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47" name="Google Shape;3047;p158"/>
            <p:cNvGrpSpPr/>
            <p:nvPr/>
          </p:nvGrpSpPr>
          <p:grpSpPr>
            <a:xfrm>
              <a:off x="2661627" y="4121822"/>
              <a:ext cx="2054558" cy="2052038"/>
              <a:chOff x="2661627" y="4121822"/>
              <a:chExt cx="2054558" cy="2052038"/>
            </a:xfrm>
          </p:grpSpPr>
          <p:sp>
            <p:nvSpPr>
              <p:cNvPr id="3048" name="Google Shape;3048;p15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49" name="Google Shape;3049;p15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0" name="Google Shape;3050;p15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1" name="Google Shape;3051;p15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2" name="Google Shape;3052;p15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3" name="Google Shape;3053;p15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4" name="Google Shape;3054;p15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5" name="Google Shape;3055;p15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6" name="Google Shape;3056;p15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7" name="Google Shape;3057;p15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8" name="Google Shape;3058;p15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9" name="Google Shape;3059;p15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0" name="Google Shape;3060;p15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1" name="Google Shape;3061;p15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2" name="Google Shape;3062;p15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3" name="Google Shape;3063;p15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64" name="Google Shape;3064;p158"/>
            <p:cNvGrpSpPr/>
            <p:nvPr/>
          </p:nvGrpSpPr>
          <p:grpSpPr>
            <a:xfrm>
              <a:off x="5057274" y="-260969"/>
              <a:ext cx="1282527" cy="1043744"/>
              <a:chOff x="5577063" y="-266175"/>
              <a:chExt cx="1527000" cy="1242700"/>
            </a:xfrm>
          </p:grpSpPr>
          <p:sp>
            <p:nvSpPr>
              <p:cNvPr id="3065" name="Google Shape;3065;p15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6" name="Google Shape;3066;p15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7" name="Google Shape;3067;p15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8" name="Google Shape;3068;p15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69" name="Google Shape;3069;p15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70" name="Google Shape;3070;p15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71" name="Google Shape;3071;p15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72" name="Google Shape;3072;p15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73" name="Shape 3073"/>
        <p:cNvGrpSpPr/>
        <p:nvPr/>
      </p:nvGrpSpPr>
      <p:grpSpPr>
        <a:xfrm>
          <a:off x="0" y="0"/>
          <a:ext cx="0" cy="0"/>
          <a:chOff x="0" y="0"/>
          <a:chExt cx="0" cy="0"/>
        </a:xfrm>
      </p:grpSpPr>
      <p:sp>
        <p:nvSpPr>
          <p:cNvPr id="3074" name="Google Shape;3074;p159"/>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75" name="Google Shape;3075;p159"/>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076" name="Google Shape;3076;p159"/>
          <p:cNvGrpSpPr/>
          <p:nvPr/>
        </p:nvGrpSpPr>
        <p:grpSpPr>
          <a:xfrm>
            <a:off x="0" y="-773544"/>
            <a:ext cx="9144100" cy="5921180"/>
            <a:chOff x="0" y="-773544"/>
            <a:chExt cx="9144100" cy="5921180"/>
          </a:xfrm>
        </p:grpSpPr>
        <p:sp>
          <p:nvSpPr>
            <p:cNvPr id="3077" name="Google Shape;3077;p159"/>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78" name="Google Shape;3078;p159"/>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079" name="Google Shape;3079;p159"/>
            <p:cNvGrpSpPr/>
            <p:nvPr/>
          </p:nvGrpSpPr>
          <p:grpSpPr>
            <a:xfrm>
              <a:off x="4343154" y="461906"/>
              <a:ext cx="457692" cy="146187"/>
              <a:chOff x="715100" y="4416700"/>
              <a:chExt cx="559800" cy="178800"/>
            </a:xfrm>
          </p:grpSpPr>
          <p:sp>
            <p:nvSpPr>
              <p:cNvPr id="3080" name="Google Shape;3080;p15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81" name="Google Shape;3081;p15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82" name="Google Shape;3082;p159"/>
            <p:cNvGrpSpPr/>
            <p:nvPr/>
          </p:nvGrpSpPr>
          <p:grpSpPr>
            <a:xfrm>
              <a:off x="4218020" y="4535410"/>
              <a:ext cx="707960" cy="146187"/>
              <a:chOff x="7797150" y="445600"/>
              <a:chExt cx="865900" cy="178800"/>
            </a:xfrm>
          </p:grpSpPr>
          <p:sp>
            <p:nvSpPr>
              <p:cNvPr id="3083" name="Google Shape;3083;p15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84" name="Google Shape;3084;p15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85" name="Google Shape;3085;p15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86" name="Google Shape;3086;p159"/>
            <p:cNvGrpSpPr/>
            <p:nvPr/>
          </p:nvGrpSpPr>
          <p:grpSpPr>
            <a:xfrm flipH="1" rot="10800000">
              <a:off x="529227" y="-773544"/>
              <a:ext cx="2054558" cy="2052038"/>
              <a:chOff x="2661627" y="4121822"/>
              <a:chExt cx="2054558" cy="2052038"/>
            </a:xfrm>
          </p:grpSpPr>
          <p:sp>
            <p:nvSpPr>
              <p:cNvPr id="3087" name="Google Shape;3087;p15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88" name="Google Shape;3088;p15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89" name="Google Shape;3089;p15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0" name="Google Shape;3090;p15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1" name="Google Shape;3091;p15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2" name="Google Shape;3092;p15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3" name="Google Shape;3093;p15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4" name="Google Shape;3094;p15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5" name="Google Shape;3095;p15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6" name="Google Shape;3096;p15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7" name="Google Shape;3097;p15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8" name="Google Shape;3098;p15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99" name="Google Shape;3099;p15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0" name="Google Shape;3100;p15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1" name="Google Shape;3101;p15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2" name="Google Shape;3102;p15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103" name="Google Shape;3103;p159"/>
            <p:cNvGrpSpPr/>
            <p:nvPr/>
          </p:nvGrpSpPr>
          <p:grpSpPr>
            <a:xfrm flipH="1" rot="10800000">
              <a:off x="7571874" y="4103892"/>
              <a:ext cx="1282527" cy="1043744"/>
              <a:chOff x="5577063" y="-266175"/>
              <a:chExt cx="1527000" cy="1242700"/>
            </a:xfrm>
          </p:grpSpPr>
          <p:sp>
            <p:nvSpPr>
              <p:cNvPr id="3104" name="Google Shape;3104;p15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5" name="Google Shape;3105;p15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6" name="Google Shape;3106;p15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7" name="Google Shape;3107;p15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8" name="Google Shape;3108;p15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09" name="Google Shape;3109;p15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10" name="Google Shape;3110;p15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11" name="Google Shape;3111;p15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12" name="Shape 3112"/>
        <p:cNvGrpSpPr/>
        <p:nvPr/>
      </p:nvGrpSpPr>
      <p:grpSpPr>
        <a:xfrm>
          <a:off x="0" y="0"/>
          <a:ext cx="0" cy="0"/>
          <a:chOff x="0" y="0"/>
          <a:chExt cx="0" cy="0"/>
        </a:xfrm>
      </p:grpSpPr>
      <p:sp>
        <p:nvSpPr>
          <p:cNvPr id="3113" name="Google Shape;3113;p160"/>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114" name="Shape 3114"/>
        <p:cNvGrpSpPr/>
        <p:nvPr/>
      </p:nvGrpSpPr>
      <p:grpSpPr>
        <a:xfrm>
          <a:off x="0" y="0"/>
          <a:ext cx="0" cy="0"/>
          <a:chOff x="0" y="0"/>
          <a:chExt cx="0" cy="0"/>
        </a:xfrm>
      </p:grpSpPr>
      <p:sp>
        <p:nvSpPr>
          <p:cNvPr id="3115" name="Google Shape;3115;p161"/>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116" name="Google Shape;3116;p161"/>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117" name="Google Shape;3117;p161"/>
          <p:cNvGrpSpPr/>
          <p:nvPr/>
        </p:nvGrpSpPr>
        <p:grpSpPr>
          <a:xfrm>
            <a:off x="0" y="-773544"/>
            <a:ext cx="9144100" cy="5921180"/>
            <a:chOff x="0" y="-773544"/>
            <a:chExt cx="9144100" cy="5921180"/>
          </a:xfrm>
        </p:grpSpPr>
        <p:sp>
          <p:nvSpPr>
            <p:cNvPr id="3118" name="Google Shape;3118;p161"/>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19" name="Google Shape;3119;p161"/>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120" name="Google Shape;3120;p161"/>
            <p:cNvGrpSpPr/>
            <p:nvPr/>
          </p:nvGrpSpPr>
          <p:grpSpPr>
            <a:xfrm flipH="1">
              <a:off x="4343254" y="4535406"/>
              <a:ext cx="457692" cy="146187"/>
              <a:chOff x="715100" y="4416700"/>
              <a:chExt cx="559800" cy="178800"/>
            </a:xfrm>
          </p:grpSpPr>
          <p:sp>
            <p:nvSpPr>
              <p:cNvPr id="3121" name="Google Shape;3121;p161"/>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22" name="Google Shape;3122;p161"/>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123" name="Google Shape;3123;p161"/>
            <p:cNvGrpSpPr/>
            <p:nvPr/>
          </p:nvGrpSpPr>
          <p:grpSpPr>
            <a:xfrm flipH="1">
              <a:off x="4218120" y="535010"/>
              <a:ext cx="707960" cy="146187"/>
              <a:chOff x="7797150" y="445600"/>
              <a:chExt cx="865900" cy="178800"/>
            </a:xfrm>
          </p:grpSpPr>
          <p:sp>
            <p:nvSpPr>
              <p:cNvPr id="3124" name="Google Shape;3124;p16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25" name="Google Shape;3125;p16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26" name="Google Shape;3126;p16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127" name="Google Shape;3127;p161"/>
            <p:cNvGrpSpPr/>
            <p:nvPr/>
          </p:nvGrpSpPr>
          <p:grpSpPr>
            <a:xfrm rot="10800000">
              <a:off x="6865115" y="-773544"/>
              <a:ext cx="2054558" cy="2052038"/>
              <a:chOff x="2661627" y="4121822"/>
              <a:chExt cx="2054558" cy="2052038"/>
            </a:xfrm>
          </p:grpSpPr>
          <p:sp>
            <p:nvSpPr>
              <p:cNvPr id="3128" name="Google Shape;3128;p161"/>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29" name="Google Shape;3129;p161"/>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0" name="Google Shape;3130;p161"/>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1" name="Google Shape;3131;p161"/>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2" name="Google Shape;3132;p161"/>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3" name="Google Shape;3133;p161"/>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4" name="Google Shape;3134;p161"/>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5" name="Google Shape;3135;p161"/>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6" name="Google Shape;3136;p161"/>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7" name="Google Shape;3137;p161"/>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8" name="Google Shape;3138;p161"/>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39" name="Google Shape;3139;p161"/>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0" name="Google Shape;3140;p161"/>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1" name="Google Shape;3141;p161"/>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2" name="Google Shape;3142;p161"/>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3" name="Google Shape;3143;p161"/>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144" name="Google Shape;3144;p161"/>
            <p:cNvGrpSpPr/>
            <p:nvPr/>
          </p:nvGrpSpPr>
          <p:grpSpPr>
            <a:xfrm rot="10800000">
              <a:off x="518299" y="4103892"/>
              <a:ext cx="1282527" cy="1043744"/>
              <a:chOff x="5577063" y="-266175"/>
              <a:chExt cx="1527000" cy="1242700"/>
            </a:xfrm>
          </p:grpSpPr>
          <p:sp>
            <p:nvSpPr>
              <p:cNvPr id="3145" name="Google Shape;3145;p161"/>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6" name="Google Shape;3146;p161"/>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7" name="Google Shape;3147;p161"/>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8" name="Google Shape;3148;p161"/>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49" name="Google Shape;3149;p161"/>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50" name="Google Shape;3150;p161"/>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51" name="Google Shape;3151;p161"/>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52" name="Google Shape;3152;p161"/>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153" name="Shape 3153"/>
        <p:cNvGrpSpPr/>
        <p:nvPr/>
      </p:nvGrpSpPr>
      <p:grpSpPr>
        <a:xfrm>
          <a:off x="0" y="0"/>
          <a:ext cx="0" cy="0"/>
          <a:chOff x="0" y="0"/>
          <a:chExt cx="0" cy="0"/>
        </a:xfrm>
      </p:grpSpPr>
    </p:spTree>
  </p:cSld>
  <p:clrMapOvr>
    <a:masterClrMapping/>
  </p:clrMapOvr>
</p:sldLayout>
</file>

<file path=ppt/slideLayouts/slideLayout1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154" name="Shape 3154"/>
        <p:cNvGrpSpPr/>
        <p:nvPr/>
      </p:nvGrpSpPr>
      <p:grpSpPr>
        <a:xfrm>
          <a:off x="0" y="0"/>
          <a:ext cx="0" cy="0"/>
          <a:chOff x="0" y="0"/>
          <a:chExt cx="0" cy="0"/>
        </a:xfrm>
      </p:grpSpPr>
      <p:sp>
        <p:nvSpPr>
          <p:cNvPr id="3155" name="Google Shape;3155;p1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56" name="Google Shape;3156;p163"/>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7" name="Google Shape;3157;p163"/>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8" name="Google Shape;3158;p163"/>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59" name="Google Shape;3159;p163"/>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0" name="Google Shape;3160;p163"/>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1" name="Google Shape;3161;p163"/>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62" name="Google Shape;3162;p163"/>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163" name="Google Shape;3163;p163"/>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164" name="Google Shape;3164;p163"/>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165" name="Google Shape;3165;p163"/>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166" name="Google Shape;3166;p163"/>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167" name="Google Shape;3167;p163"/>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3168" name="Google Shape;3168;p163"/>
          <p:cNvGrpSpPr/>
          <p:nvPr/>
        </p:nvGrpSpPr>
        <p:grpSpPr>
          <a:xfrm>
            <a:off x="1" y="461906"/>
            <a:ext cx="8886592" cy="4508834"/>
            <a:chOff x="1" y="461906"/>
            <a:chExt cx="8886592" cy="4508834"/>
          </a:xfrm>
        </p:grpSpPr>
        <p:sp>
          <p:nvSpPr>
            <p:cNvPr id="3169" name="Google Shape;3169;p163"/>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170" name="Google Shape;3170;p163"/>
            <p:cNvGrpSpPr/>
            <p:nvPr/>
          </p:nvGrpSpPr>
          <p:grpSpPr>
            <a:xfrm>
              <a:off x="8074920" y="4608510"/>
              <a:ext cx="707960" cy="146187"/>
              <a:chOff x="7797150" y="445600"/>
              <a:chExt cx="865900" cy="178800"/>
            </a:xfrm>
          </p:grpSpPr>
          <p:sp>
            <p:nvSpPr>
              <p:cNvPr id="3171" name="Google Shape;3171;p16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72" name="Google Shape;3172;p16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73" name="Google Shape;3173;p16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174" name="Google Shape;3174;p163"/>
            <p:cNvGrpSpPr/>
            <p:nvPr/>
          </p:nvGrpSpPr>
          <p:grpSpPr>
            <a:xfrm>
              <a:off x="8428900" y="461906"/>
              <a:ext cx="457692" cy="146187"/>
              <a:chOff x="715100" y="4416700"/>
              <a:chExt cx="559800" cy="178800"/>
            </a:xfrm>
          </p:grpSpPr>
          <p:sp>
            <p:nvSpPr>
              <p:cNvPr id="3175" name="Google Shape;3175;p16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76" name="Google Shape;3176;p16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177" name="Shape 3177"/>
        <p:cNvGrpSpPr/>
        <p:nvPr/>
      </p:nvGrpSpPr>
      <p:grpSpPr>
        <a:xfrm>
          <a:off x="0" y="0"/>
          <a:ext cx="0" cy="0"/>
          <a:chOff x="0" y="0"/>
          <a:chExt cx="0" cy="0"/>
        </a:xfrm>
      </p:grpSpPr>
      <p:sp>
        <p:nvSpPr>
          <p:cNvPr id="3178" name="Google Shape;3178;p1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79" name="Google Shape;3179;p164"/>
          <p:cNvGrpSpPr/>
          <p:nvPr/>
        </p:nvGrpSpPr>
        <p:grpSpPr>
          <a:xfrm>
            <a:off x="262275" y="461906"/>
            <a:ext cx="8886625" cy="4681594"/>
            <a:chOff x="262275" y="461906"/>
            <a:chExt cx="8886625" cy="4681594"/>
          </a:xfrm>
        </p:grpSpPr>
        <p:grpSp>
          <p:nvGrpSpPr>
            <p:cNvPr id="3180" name="Google Shape;3180;p164"/>
            <p:cNvGrpSpPr/>
            <p:nvPr/>
          </p:nvGrpSpPr>
          <p:grpSpPr>
            <a:xfrm>
              <a:off x="262275" y="461906"/>
              <a:ext cx="457692" cy="146187"/>
              <a:chOff x="715100" y="4416700"/>
              <a:chExt cx="559800" cy="178800"/>
            </a:xfrm>
          </p:grpSpPr>
          <p:sp>
            <p:nvSpPr>
              <p:cNvPr id="3181" name="Google Shape;3181;p16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82" name="Google Shape;3182;p16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183" name="Google Shape;3183;p164"/>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184" name="Shape 3184"/>
        <p:cNvGrpSpPr/>
        <p:nvPr/>
      </p:nvGrpSpPr>
      <p:grpSpPr>
        <a:xfrm>
          <a:off x="0" y="0"/>
          <a:ext cx="0" cy="0"/>
          <a:chOff x="0" y="0"/>
          <a:chExt cx="0" cy="0"/>
        </a:xfrm>
      </p:grpSpPr>
      <p:sp>
        <p:nvSpPr>
          <p:cNvPr id="3185" name="Google Shape;3185;p1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86" name="Google Shape;3186;p165"/>
          <p:cNvGrpSpPr/>
          <p:nvPr/>
        </p:nvGrpSpPr>
        <p:grpSpPr>
          <a:xfrm>
            <a:off x="280882" y="388910"/>
            <a:ext cx="8868018" cy="4515990"/>
            <a:chOff x="280882" y="388910"/>
            <a:chExt cx="8868018" cy="4515990"/>
          </a:xfrm>
        </p:grpSpPr>
        <p:grpSp>
          <p:nvGrpSpPr>
            <p:cNvPr id="3187" name="Google Shape;3187;p165"/>
            <p:cNvGrpSpPr/>
            <p:nvPr/>
          </p:nvGrpSpPr>
          <p:grpSpPr>
            <a:xfrm>
              <a:off x="280882" y="388910"/>
              <a:ext cx="426986" cy="146100"/>
              <a:chOff x="280882" y="461910"/>
              <a:chExt cx="426986" cy="146100"/>
            </a:xfrm>
          </p:grpSpPr>
          <p:sp>
            <p:nvSpPr>
              <p:cNvPr id="3188" name="Google Shape;3188;p16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89" name="Google Shape;3189;p16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190" name="Google Shape;3190;p165"/>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191" name="Shape 3191"/>
        <p:cNvGrpSpPr/>
        <p:nvPr/>
      </p:nvGrpSpPr>
      <p:grpSpPr>
        <a:xfrm>
          <a:off x="0" y="0"/>
          <a:ext cx="0" cy="0"/>
          <a:chOff x="0" y="0"/>
          <a:chExt cx="0" cy="0"/>
        </a:xfrm>
      </p:grpSpPr>
      <p:sp>
        <p:nvSpPr>
          <p:cNvPr id="3192" name="Google Shape;3192;p166"/>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3193" name="Google Shape;3193;p166"/>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194" name="Google Shape;3194;p166"/>
          <p:cNvGrpSpPr/>
          <p:nvPr/>
        </p:nvGrpSpPr>
        <p:grpSpPr>
          <a:xfrm>
            <a:off x="1044988" y="4608425"/>
            <a:ext cx="3149030" cy="1685100"/>
            <a:chOff x="1044988" y="4608425"/>
            <a:chExt cx="3149030" cy="1685100"/>
          </a:xfrm>
        </p:grpSpPr>
        <p:grpSp>
          <p:nvGrpSpPr>
            <p:cNvPr id="3195" name="Google Shape;3195;p166"/>
            <p:cNvGrpSpPr/>
            <p:nvPr/>
          </p:nvGrpSpPr>
          <p:grpSpPr>
            <a:xfrm>
              <a:off x="3486058" y="4608435"/>
              <a:ext cx="707960" cy="146187"/>
              <a:chOff x="7797150" y="445600"/>
              <a:chExt cx="865900" cy="178800"/>
            </a:xfrm>
          </p:grpSpPr>
          <p:sp>
            <p:nvSpPr>
              <p:cNvPr id="3196" name="Google Shape;3196;p16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97" name="Google Shape;3197;p16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98" name="Google Shape;3198;p16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199" name="Google Shape;3199;p166"/>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290" name="Shape 290"/>
        <p:cNvGrpSpPr/>
        <p:nvPr/>
      </p:nvGrpSpPr>
      <p:grpSpPr>
        <a:xfrm>
          <a:off x="0" y="0"/>
          <a:ext cx="0" cy="0"/>
          <a:chOff x="0" y="0"/>
          <a:chExt cx="0" cy="0"/>
        </a:xfrm>
      </p:grpSpPr>
      <p:sp>
        <p:nvSpPr>
          <p:cNvPr id="291" name="Google Shape;291;p17"/>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2" name="Google Shape;292;p17"/>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200" name="Shape 3200"/>
        <p:cNvGrpSpPr/>
        <p:nvPr/>
      </p:nvGrpSpPr>
      <p:grpSpPr>
        <a:xfrm>
          <a:off x="0" y="0"/>
          <a:ext cx="0" cy="0"/>
          <a:chOff x="0" y="0"/>
          <a:chExt cx="0" cy="0"/>
        </a:xfrm>
      </p:grpSpPr>
      <p:sp>
        <p:nvSpPr>
          <p:cNvPr id="3201" name="Google Shape;3201;p167"/>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02" name="Google Shape;3202;p167"/>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203" name="Shape 3203"/>
        <p:cNvGrpSpPr/>
        <p:nvPr/>
      </p:nvGrpSpPr>
      <p:grpSpPr>
        <a:xfrm>
          <a:off x="0" y="0"/>
          <a:ext cx="0" cy="0"/>
          <a:chOff x="0" y="0"/>
          <a:chExt cx="0" cy="0"/>
        </a:xfrm>
      </p:grpSpPr>
      <p:sp>
        <p:nvSpPr>
          <p:cNvPr id="3204" name="Google Shape;3204;p1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05" name="Google Shape;3205;p168"/>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3206" name="Google Shape;3206;p168"/>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3207" name="Google Shape;3207;p168"/>
          <p:cNvGrpSpPr/>
          <p:nvPr/>
        </p:nvGrpSpPr>
        <p:grpSpPr>
          <a:xfrm>
            <a:off x="1" y="535006"/>
            <a:ext cx="8886592" cy="4219691"/>
            <a:chOff x="1" y="535006"/>
            <a:chExt cx="8886592" cy="4219691"/>
          </a:xfrm>
        </p:grpSpPr>
        <p:sp>
          <p:nvSpPr>
            <p:cNvPr id="3208" name="Google Shape;3208;p168"/>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209" name="Google Shape;3209;p168"/>
            <p:cNvGrpSpPr/>
            <p:nvPr/>
          </p:nvGrpSpPr>
          <p:grpSpPr>
            <a:xfrm>
              <a:off x="7720945" y="4608510"/>
              <a:ext cx="707960" cy="146187"/>
              <a:chOff x="7797150" y="445600"/>
              <a:chExt cx="865900" cy="178800"/>
            </a:xfrm>
          </p:grpSpPr>
          <p:sp>
            <p:nvSpPr>
              <p:cNvPr id="3210" name="Google Shape;3210;p16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11" name="Google Shape;3211;p16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12" name="Google Shape;3212;p16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213" name="Google Shape;3213;p168"/>
            <p:cNvGrpSpPr/>
            <p:nvPr/>
          </p:nvGrpSpPr>
          <p:grpSpPr>
            <a:xfrm>
              <a:off x="8428900" y="535006"/>
              <a:ext cx="457692" cy="146187"/>
              <a:chOff x="715100" y="4416700"/>
              <a:chExt cx="559800" cy="178800"/>
            </a:xfrm>
          </p:grpSpPr>
          <p:sp>
            <p:nvSpPr>
              <p:cNvPr id="3214" name="Google Shape;3214;p16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15" name="Google Shape;3215;p16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216" name="Shape 3216"/>
        <p:cNvGrpSpPr/>
        <p:nvPr/>
      </p:nvGrpSpPr>
      <p:grpSpPr>
        <a:xfrm>
          <a:off x="0" y="0"/>
          <a:ext cx="0" cy="0"/>
          <a:chOff x="0" y="0"/>
          <a:chExt cx="0" cy="0"/>
        </a:xfrm>
      </p:grpSpPr>
      <p:sp>
        <p:nvSpPr>
          <p:cNvPr id="3217" name="Google Shape;3217;p1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18" name="Google Shape;3218;p169"/>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19" name="Google Shape;3219;p169"/>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0" name="Google Shape;3220;p169"/>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1" name="Google Shape;3221;p169"/>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22" name="Google Shape;3222;p169"/>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23" name="Google Shape;3223;p169"/>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224" name="Google Shape;3224;p169"/>
          <p:cNvGrpSpPr/>
          <p:nvPr/>
        </p:nvGrpSpPr>
        <p:grpSpPr>
          <a:xfrm>
            <a:off x="1" y="-10"/>
            <a:ext cx="8782879" cy="4754706"/>
            <a:chOff x="1" y="-10"/>
            <a:chExt cx="8782879" cy="4754706"/>
          </a:xfrm>
        </p:grpSpPr>
        <p:sp>
          <p:nvSpPr>
            <p:cNvPr id="3225" name="Google Shape;3225;p169"/>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226" name="Google Shape;3226;p169"/>
            <p:cNvGrpSpPr/>
            <p:nvPr/>
          </p:nvGrpSpPr>
          <p:grpSpPr>
            <a:xfrm>
              <a:off x="8074920" y="4608510"/>
              <a:ext cx="707960" cy="146187"/>
              <a:chOff x="7797150" y="445600"/>
              <a:chExt cx="865900" cy="178800"/>
            </a:xfrm>
          </p:grpSpPr>
          <p:sp>
            <p:nvSpPr>
              <p:cNvPr id="3227" name="Google Shape;3227;p16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28" name="Google Shape;3228;p16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29" name="Google Shape;3229;p16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230" name="Shape 3230"/>
        <p:cNvGrpSpPr/>
        <p:nvPr/>
      </p:nvGrpSpPr>
      <p:grpSpPr>
        <a:xfrm>
          <a:off x="0" y="0"/>
          <a:ext cx="0" cy="0"/>
          <a:chOff x="0" y="0"/>
          <a:chExt cx="0" cy="0"/>
        </a:xfrm>
      </p:grpSpPr>
      <p:sp>
        <p:nvSpPr>
          <p:cNvPr id="3231" name="Google Shape;3231;p1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2" name="Google Shape;3232;p170"/>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33" name="Google Shape;3233;p170"/>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4" name="Google Shape;3234;p170"/>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5" name="Google Shape;3235;p170"/>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6" name="Google Shape;3236;p170"/>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37" name="Google Shape;3237;p170"/>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38" name="Google Shape;3238;p170"/>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39" name="Google Shape;3239;p170"/>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240" name="Google Shape;3240;p170"/>
          <p:cNvGrpSpPr/>
          <p:nvPr/>
        </p:nvGrpSpPr>
        <p:grpSpPr>
          <a:xfrm>
            <a:off x="7" y="461906"/>
            <a:ext cx="8886586" cy="4442994"/>
            <a:chOff x="7" y="461906"/>
            <a:chExt cx="8886586" cy="4442994"/>
          </a:xfrm>
        </p:grpSpPr>
        <p:grpSp>
          <p:nvGrpSpPr>
            <p:cNvPr id="3241" name="Google Shape;3241;p170"/>
            <p:cNvGrpSpPr/>
            <p:nvPr/>
          </p:nvGrpSpPr>
          <p:grpSpPr>
            <a:xfrm>
              <a:off x="8428900" y="461906"/>
              <a:ext cx="457692" cy="146187"/>
              <a:chOff x="715100" y="4416700"/>
              <a:chExt cx="559800" cy="178800"/>
            </a:xfrm>
          </p:grpSpPr>
          <p:sp>
            <p:nvSpPr>
              <p:cNvPr id="3242" name="Google Shape;3242;p17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43" name="Google Shape;3243;p17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244" name="Google Shape;3244;p170"/>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245" name="Shape 3245"/>
        <p:cNvGrpSpPr/>
        <p:nvPr/>
      </p:nvGrpSpPr>
      <p:grpSpPr>
        <a:xfrm>
          <a:off x="0" y="0"/>
          <a:ext cx="0" cy="0"/>
          <a:chOff x="0" y="0"/>
          <a:chExt cx="0" cy="0"/>
        </a:xfrm>
      </p:grpSpPr>
      <p:sp>
        <p:nvSpPr>
          <p:cNvPr id="3246" name="Google Shape;3246;p1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47" name="Google Shape;3247;p171"/>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48" name="Google Shape;3248;p171"/>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49" name="Google Shape;3249;p171"/>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50" name="Google Shape;3250;p171"/>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51" name="Google Shape;3251;p171"/>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52" name="Google Shape;3252;p171"/>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53" name="Google Shape;3253;p171"/>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54" name="Google Shape;3254;p171"/>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55" name="Google Shape;3255;p171"/>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56" name="Google Shape;3256;p171"/>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57" name="Google Shape;3257;p171"/>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58" name="Google Shape;3258;p171"/>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259" name="Google Shape;3259;p171"/>
          <p:cNvGrpSpPr/>
          <p:nvPr/>
        </p:nvGrpSpPr>
        <p:grpSpPr>
          <a:xfrm>
            <a:off x="280882" y="388910"/>
            <a:ext cx="8863118" cy="4754590"/>
            <a:chOff x="280882" y="388910"/>
            <a:chExt cx="8863118" cy="4754590"/>
          </a:xfrm>
        </p:grpSpPr>
        <p:sp>
          <p:nvSpPr>
            <p:cNvPr id="3260" name="Google Shape;3260;p171"/>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261" name="Google Shape;3261;p171"/>
            <p:cNvGrpSpPr/>
            <p:nvPr/>
          </p:nvGrpSpPr>
          <p:grpSpPr>
            <a:xfrm>
              <a:off x="280882" y="388910"/>
              <a:ext cx="426986" cy="146100"/>
              <a:chOff x="280882" y="461910"/>
              <a:chExt cx="426986" cy="146100"/>
            </a:xfrm>
          </p:grpSpPr>
          <p:sp>
            <p:nvSpPr>
              <p:cNvPr id="3262" name="Google Shape;3262;p17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63" name="Google Shape;3263;p17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264" name="Shape 3264"/>
        <p:cNvGrpSpPr/>
        <p:nvPr/>
      </p:nvGrpSpPr>
      <p:grpSpPr>
        <a:xfrm>
          <a:off x="0" y="0"/>
          <a:ext cx="0" cy="0"/>
          <a:chOff x="0" y="0"/>
          <a:chExt cx="0" cy="0"/>
        </a:xfrm>
      </p:grpSpPr>
      <p:sp>
        <p:nvSpPr>
          <p:cNvPr id="3265" name="Google Shape;3265;p172"/>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66" name="Google Shape;3266;p172"/>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67" name="Google Shape;3267;p172"/>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68" name="Google Shape;3268;p172"/>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69" name="Google Shape;3269;p172"/>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270" name="Google Shape;3270;p172"/>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271" name="Google Shape;3271;p172"/>
          <p:cNvGrpSpPr/>
          <p:nvPr/>
        </p:nvGrpSpPr>
        <p:grpSpPr>
          <a:xfrm>
            <a:off x="-542800" y="6"/>
            <a:ext cx="9686800" cy="6293594"/>
            <a:chOff x="-542800" y="6"/>
            <a:chExt cx="9686800" cy="6293594"/>
          </a:xfrm>
        </p:grpSpPr>
        <p:sp>
          <p:nvSpPr>
            <p:cNvPr id="3272" name="Google Shape;3272;p172"/>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273" name="Google Shape;3273;p172"/>
            <p:cNvGrpSpPr/>
            <p:nvPr/>
          </p:nvGrpSpPr>
          <p:grpSpPr>
            <a:xfrm flipH="1">
              <a:off x="-1" y="6"/>
              <a:ext cx="1026022" cy="1026022"/>
              <a:chOff x="5882463" y="-266175"/>
              <a:chExt cx="1221600" cy="1221600"/>
            </a:xfrm>
          </p:grpSpPr>
          <p:sp>
            <p:nvSpPr>
              <p:cNvPr id="3274" name="Google Shape;3274;p17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75" name="Google Shape;3275;p17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76" name="Google Shape;3276;p17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77" name="Google Shape;3277;p17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78" name="Google Shape;3278;p17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79" name="Google Shape;3279;p17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80" name="Google Shape;3280;p17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281" name="Google Shape;3281;p172"/>
            <p:cNvGrpSpPr/>
            <p:nvPr/>
          </p:nvGrpSpPr>
          <p:grpSpPr>
            <a:xfrm flipH="1">
              <a:off x="8074920" y="388810"/>
              <a:ext cx="707960" cy="146187"/>
              <a:chOff x="7797150" y="445600"/>
              <a:chExt cx="865900" cy="178800"/>
            </a:xfrm>
          </p:grpSpPr>
          <p:sp>
            <p:nvSpPr>
              <p:cNvPr id="3282" name="Google Shape;3282;p17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83" name="Google Shape;3283;p17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84" name="Google Shape;3284;p17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285" name="Google Shape;3285;p172"/>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286" name="Shape 3286"/>
        <p:cNvGrpSpPr/>
        <p:nvPr/>
      </p:nvGrpSpPr>
      <p:grpSpPr>
        <a:xfrm>
          <a:off x="0" y="0"/>
          <a:ext cx="0" cy="0"/>
          <a:chOff x="0" y="0"/>
          <a:chExt cx="0" cy="0"/>
        </a:xfrm>
      </p:grpSpPr>
      <p:sp>
        <p:nvSpPr>
          <p:cNvPr id="3287" name="Google Shape;3287;p173"/>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288" name="Google Shape;3288;p173"/>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289" name="Google Shape;3289;p173"/>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3290" name="Google Shape;3290;p173"/>
          <p:cNvGrpSpPr/>
          <p:nvPr/>
        </p:nvGrpSpPr>
        <p:grpSpPr>
          <a:xfrm>
            <a:off x="-970075" y="-260969"/>
            <a:ext cx="10114085" cy="6434830"/>
            <a:chOff x="-970075" y="-260969"/>
            <a:chExt cx="10114085" cy="6434830"/>
          </a:xfrm>
        </p:grpSpPr>
        <p:sp>
          <p:nvSpPr>
            <p:cNvPr id="3291" name="Google Shape;3291;p173"/>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92" name="Google Shape;3292;p173"/>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293" name="Google Shape;3293;p173"/>
            <p:cNvGrpSpPr/>
            <p:nvPr/>
          </p:nvGrpSpPr>
          <p:grpSpPr>
            <a:xfrm>
              <a:off x="1753250" y="4608506"/>
              <a:ext cx="457692" cy="146187"/>
              <a:chOff x="715100" y="4416700"/>
              <a:chExt cx="559800" cy="178800"/>
            </a:xfrm>
          </p:grpSpPr>
          <p:sp>
            <p:nvSpPr>
              <p:cNvPr id="3294" name="Google Shape;3294;p17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95" name="Google Shape;3295;p17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296" name="Google Shape;3296;p173"/>
            <p:cNvGrpSpPr/>
            <p:nvPr/>
          </p:nvGrpSpPr>
          <p:grpSpPr>
            <a:xfrm flipH="1">
              <a:off x="7089452" y="4121822"/>
              <a:ext cx="2054558" cy="2052038"/>
              <a:chOff x="2661627" y="4121822"/>
              <a:chExt cx="2054558" cy="2052038"/>
            </a:xfrm>
          </p:grpSpPr>
          <p:sp>
            <p:nvSpPr>
              <p:cNvPr id="3297" name="Google Shape;3297;p17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98" name="Google Shape;3298;p17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299" name="Google Shape;3299;p17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0" name="Google Shape;3300;p17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1" name="Google Shape;3301;p17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2" name="Google Shape;3302;p17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3" name="Google Shape;3303;p17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4" name="Google Shape;3304;p17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5" name="Google Shape;3305;p17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6" name="Google Shape;3306;p17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7" name="Google Shape;3307;p17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8" name="Google Shape;3308;p17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09" name="Google Shape;3309;p17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0" name="Google Shape;3310;p17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1" name="Google Shape;3311;p17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2" name="Google Shape;3312;p17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13" name="Google Shape;3313;p173"/>
            <p:cNvGrpSpPr/>
            <p:nvPr/>
          </p:nvGrpSpPr>
          <p:grpSpPr>
            <a:xfrm flipH="1">
              <a:off x="715099" y="-260969"/>
              <a:ext cx="1282527" cy="1043744"/>
              <a:chOff x="5577063" y="-266175"/>
              <a:chExt cx="1527000" cy="1242700"/>
            </a:xfrm>
          </p:grpSpPr>
          <p:sp>
            <p:nvSpPr>
              <p:cNvPr id="3314" name="Google Shape;3314;p17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5" name="Google Shape;3315;p17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6" name="Google Shape;3316;p17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7" name="Google Shape;3317;p17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8" name="Google Shape;3318;p17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19" name="Google Shape;3319;p17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20" name="Google Shape;3320;p17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21" name="Google Shape;3321;p17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22" name="Google Shape;3322;p173"/>
            <p:cNvGrpSpPr/>
            <p:nvPr/>
          </p:nvGrpSpPr>
          <p:grpSpPr>
            <a:xfrm>
              <a:off x="4218021" y="388710"/>
              <a:ext cx="707960" cy="146187"/>
              <a:chOff x="7797150" y="445600"/>
              <a:chExt cx="865900" cy="178800"/>
            </a:xfrm>
          </p:grpSpPr>
          <p:sp>
            <p:nvSpPr>
              <p:cNvPr id="3323" name="Google Shape;3323;p17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24" name="Google Shape;3324;p17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25" name="Google Shape;3325;p17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326" name="Shape 3326"/>
        <p:cNvGrpSpPr/>
        <p:nvPr/>
      </p:nvGrpSpPr>
      <p:grpSpPr>
        <a:xfrm>
          <a:off x="0" y="0"/>
          <a:ext cx="0" cy="0"/>
          <a:chOff x="0" y="0"/>
          <a:chExt cx="0" cy="0"/>
        </a:xfrm>
      </p:grpSpPr>
      <p:grpSp>
        <p:nvGrpSpPr>
          <p:cNvPr id="3327" name="Google Shape;3327;p174"/>
          <p:cNvGrpSpPr/>
          <p:nvPr/>
        </p:nvGrpSpPr>
        <p:grpSpPr>
          <a:xfrm>
            <a:off x="-50" y="-12559"/>
            <a:ext cx="9144050" cy="5156057"/>
            <a:chOff x="-50" y="-12559"/>
            <a:chExt cx="9144050" cy="5156057"/>
          </a:xfrm>
        </p:grpSpPr>
        <p:sp>
          <p:nvSpPr>
            <p:cNvPr id="3328" name="Google Shape;3328;p174"/>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29" name="Google Shape;3329;p174"/>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330" name="Google Shape;3330;p174"/>
            <p:cNvGrpSpPr/>
            <p:nvPr/>
          </p:nvGrpSpPr>
          <p:grpSpPr>
            <a:xfrm flipH="1" rot="10800000">
              <a:off x="714975" y="535848"/>
              <a:ext cx="457692" cy="146187"/>
              <a:chOff x="715100" y="4416700"/>
              <a:chExt cx="559800" cy="178800"/>
            </a:xfrm>
          </p:grpSpPr>
          <p:sp>
            <p:nvSpPr>
              <p:cNvPr id="3331" name="Google Shape;3331;p17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32" name="Google Shape;3332;p17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33" name="Google Shape;3333;p174"/>
            <p:cNvGrpSpPr/>
            <p:nvPr/>
          </p:nvGrpSpPr>
          <p:grpSpPr>
            <a:xfrm flipH="1" rot="10800000">
              <a:off x="8074871" y="4522720"/>
              <a:ext cx="707960" cy="146187"/>
              <a:chOff x="7797150" y="445600"/>
              <a:chExt cx="865900" cy="178800"/>
            </a:xfrm>
          </p:grpSpPr>
          <p:sp>
            <p:nvSpPr>
              <p:cNvPr id="3334" name="Google Shape;3334;p17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35" name="Google Shape;3335;p17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36" name="Google Shape;3336;p17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37" name="Google Shape;3337;p174"/>
            <p:cNvGrpSpPr/>
            <p:nvPr/>
          </p:nvGrpSpPr>
          <p:grpSpPr>
            <a:xfrm flipH="1" rot="10800000">
              <a:off x="2661577" y="-12544"/>
              <a:ext cx="2054558" cy="2052038"/>
              <a:chOff x="2661627" y="4121822"/>
              <a:chExt cx="2054558" cy="2052038"/>
            </a:xfrm>
          </p:grpSpPr>
          <p:sp>
            <p:nvSpPr>
              <p:cNvPr id="3338" name="Google Shape;3338;p17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39" name="Google Shape;3339;p17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0" name="Google Shape;3340;p17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1" name="Google Shape;3341;p17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2" name="Google Shape;3342;p17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3" name="Google Shape;3343;p17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4" name="Google Shape;3344;p17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5" name="Google Shape;3345;p17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6" name="Google Shape;3346;p17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7" name="Google Shape;3347;p17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8" name="Google Shape;3348;p17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49" name="Google Shape;3349;p17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0" name="Google Shape;3350;p17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1" name="Google Shape;3351;p17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2" name="Google Shape;3352;p17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3" name="Google Shape;3353;p17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54" name="Google Shape;3354;p174"/>
            <p:cNvGrpSpPr/>
            <p:nvPr/>
          </p:nvGrpSpPr>
          <p:grpSpPr>
            <a:xfrm flipH="1" rot="10800000">
              <a:off x="5057224" y="4099754"/>
              <a:ext cx="1282527" cy="1043744"/>
              <a:chOff x="5577063" y="-266175"/>
              <a:chExt cx="1527000" cy="1242700"/>
            </a:xfrm>
          </p:grpSpPr>
          <p:sp>
            <p:nvSpPr>
              <p:cNvPr id="3355" name="Google Shape;3355;p17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6" name="Google Shape;3356;p17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7" name="Google Shape;3357;p17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8" name="Google Shape;3358;p17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59" name="Google Shape;3359;p17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60" name="Google Shape;3360;p17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61" name="Google Shape;3361;p17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62" name="Google Shape;3362;p17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363" name="Shape 3363"/>
        <p:cNvGrpSpPr/>
        <p:nvPr/>
      </p:nvGrpSpPr>
      <p:grpSpPr>
        <a:xfrm>
          <a:off x="0" y="0"/>
          <a:ext cx="0" cy="0"/>
          <a:chOff x="0" y="0"/>
          <a:chExt cx="0" cy="0"/>
        </a:xfrm>
      </p:grpSpPr>
      <p:grpSp>
        <p:nvGrpSpPr>
          <p:cNvPr id="3364" name="Google Shape;3364;p175"/>
          <p:cNvGrpSpPr/>
          <p:nvPr/>
        </p:nvGrpSpPr>
        <p:grpSpPr>
          <a:xfrm>
            <a:off x="0" y="6"/>
            <a:ext cx="9144100" cy="5147655"/>
            <a:chOff x="0" y="6"/>
            <a:chExt cx="9144100" cy="5147655"/>
          </a:xfrm>
        </p:grpSpPr>
        <p:sp>
          <p:nvSpPr>
            <p:cNvPr id="3365" name="Google Shape;3365;p175"/>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66" name="Google Shape;3366;p175"/>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367" name="Google Shape;3367;p175"/>
            <p:cNvGrpSpPr/>
            <p:nvPr/>
          </p:nvGrpSpPr>
          <p:grpSpPr>
            <a:xfrm flipH="1" rot="10800000">
              <a:off x="4343154" y="4539548"/>
              <a:ext cx="457692" cy="146187"/>
              <a:chOff x="715100" y="4416700"/>
              <a:chExt cx="559800" cy="178800"/>
            </a:xfrm>
          </p:grpSpPr>
          <p:sp>
            <p:nvSpPr>
              <p:cNvPr id="3368" name="Google Shape;3368;p17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69" name="Google Shape;3369;p17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70" name="Google Shape;3370;p175"/>
            <p:cNvGrpSpPr/>
            <p:nvPr/>
          </p:nvGrpSpPr>
          <p:grpSpPr>
            <a:xfrm flipH="1" rot="10800000">
              <a:off x="4218020" y="466045"/>
              <a:ext cx="707960" cy="146187"/>
              <a:chOff x="7797150" y="445600"/>
              <a:chExt cx="865900" cy="178800"/>
            </a:xfrm>
          </p:grpSpPr>
          <p:sp>
            <p:nvSpPr>
              <p:cNvPr id="3371" name="Google Shape;3371;p175"/>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72" name="Google Shape;3372;p175"/>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73" name="Google Shape;3373;p175"/>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74" name="Google Shape;3374;p175"/>
            <p:cNvGrpSpPr/>
            <p:nvPr/>
          </p:nvGrpSpPr>
          <p:grpSpPr>
            <a:xfrm>
              <a:off x="538752" y="3095622"/>
              <a:ext cx="2054558" cy="2052038"/>
              <a:chOff x="2661627" y="4121822"/>
              <a:chExt cx="2054558" cy="2052038"/>
            </a:xfrm>
          </p:grpSpPr>
          <p:sp>
            <p:nvSpPr>
              <p:cNvPr id="3375" name="Google Shape;3375;p175"/>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76" name="Google Shape;3376;p175"/>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77" name="Google Shape;3377;p175"/>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78" name="Google Shape;3378;p175"/>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79" name="Google Shape;3379;p175"/>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0" name="Google Shape;3380;p175"/>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1" name="Google Shape;3381;p175"/>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2" name="Google Shape;3382;p175"/>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3" name="Google Shape;3383;p175"/>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4" name="Google Shape;3384;p175"/>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5" name="Google Shape;3385;p175"/>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6" name="Google Shape;3386;p175"/>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7" name="Google Shape;3387;p175"/>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8" name="Google Shape;3388;p175"/>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89" name="Google Shape;3389;p175"/>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0" name="Google Shape;3390;p175"/>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391" name="Google Shape;3391;p175"/>
            <p:cNvGrpSpPr/>
            <p:nvPr/>
          </p:nvGrpSpPr>
          <p:grpSpPr>
            <a:xfrm>
              <a:off x="7343274" y="6"/>
              <a:ext cx="1282527" cy="1043744"/>
              <a:chOff x="5577063" y="-266175"/>
              <a:chExt cx="1527000" cy="1242700"/>
            </a:xfrm>
          </p:grpSpPr>
          <p:sp>
            <p:nvSpPr>
              <p:cNvPr id="3392" name="Google Shape;3392;p175"/>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3" name="Google Shape;3393;p175"/>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4" name="Google Shape;3394;p175"/>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5" name="Google Shape;3395;p175"/>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6" name="Google Shape;3396;p175"/>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7" name="Google Shape;3397;p175"/>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8" name="Google Shape;3398;p175"/>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99" name="Google Shape;3399;p175"/>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403" name="Shape 3403"/>
        <p:cNvGrpSpPr/>
        <p:nvPr/>
      </p:nvGrpSpPr>
      <p:grpSpPr>
        <a:xfrm>
          <a:off x="0" y="0"/>
          <a:ext cx="0" cy="0"/>
          <a:chOff x="0" y="0"/>
          <a:chExt cx="0" cy="0"/>
        </a:xfrm>
      </p:grpSpPr>
      <p:sp>
        <p:nvSpPr>
          <p:cNvPr id="3404" name="Google Shape;3404;p177"/>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3405" name="Google Shape;3405;p177"/>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406" name="Google Shape;3406;p177"/>
          <p:cNvGrpSpPr/>
          <p:nvPr/>
        </p:nvGrpSpPr>
        <p:grpSpPr>
          <a:xfrm>
            <a:off x="0" y="-260969"/>
            <a:ext cx="9144100" cy="6434830"/>
            <a:chOff x="0" y="-260969"/>
            <a:chExt cx="9144100" cy="6434830"/>
          </a:xfrm>
        </p:grpSpPr>
        <p:sp>
          <p:nvSpPr>
            <p:cNvPr id="3407" name="Google Shape;3407;p177"/>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08" name="Google Shape;3408;p177"/>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409" name="Google Shape;3409;p177"/>
            <p:cNvGrpSpPr/>
            <p:nvPr/>
          </p:nvGrpSpPr>
          <p:grpSpPr>
            <a:xfrm>
              <a:off x="715025" y="4448781"/>
              <a:ext cx="457692" cy="146187"/>
              <a:chOff x="715100" y="4416700"/>
              <a:chExt cx="559800" cy="178800"/>
            </a:xfrm>
          </p:grpSpPr>
          <p:sp>
            <p:nvSpPr>
              <p:cNvPr id="3410" name="Google Shape;3410;p177"/>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11" name="Google Shape;3411;p177"/>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412" name="Google Shape;3412;p177"/>
            <p:cNvGrpSpPr/>
            <p:nvPr/>
          </p:nvGrpSpPr>
          <p:grpSpPr>
            <a:xfrm>
              <a:off x="8074921" y="461910"/>
              <a:ext cx="707960" cy="146187"/>
              <a:chOff x="7797150" y="445600"/>
              <a:chExt cx="865900" cy="178800"/>
            </a:xfrm>
          </p:grpSpPr>
          <p:sp>
            <p:nvSpPr>
              <p:cNvPr id="3413" name="Google Shape;3413;p17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14" name="Google Shape;3414;p17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15" name="Google Shape;3415;p17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416" name="Google Shape;3416;p177"/>
            <p:cNvGrpSpPr/>
            <p:nvPr/>
          </p:nvGrpSpPr>
          <p:grpSpPr>
            <a:xfrm>
              <a:off x="2661627" y="4121822"/>
              <a:ext cx="2054558" cy="2052038"/>
              <a:chOff x="2661627" y="4121822"/>
              <a:chExt cx="2054558" cy="2052038"/>
            </a:xfrm>
          </p:grpSpPr>
          <p:sp>
            <p:nvSpPr>
              <p:cNvPr id="3417" name="Google Shape;3417;p177"/>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18" name="Google Shape;3418;p177"/>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19" name="Google Shape;3419;p177"/>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0" name="Google Shape;3420;p177"/>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1" name="Google Shape;3421;p177"/>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2" name="Google Shape;3422;p177"/>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3" name="Google Shape;3423;p177"/>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4" name="Google Shape;3424;p177"/>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5" name="Google Shape;3425;p177"/>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6" name="Google Shape;3426;p177"/>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7" name="Google Shape;3427;p177"/>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8" name="Google Shape;3428;p177"/>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29" name="Google Shape;3429;p177"/>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0" name="Google Shape;3430;p177"/>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1" name="Google Shape;3431;p177"/>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2" name="Google Shape;3432;p177"/>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433" name="Google Shape;3433;p177"/>
            <p:cNvGrpSpPr/>
            <p:nvPr/>
          </p:nvGrpSpPr>
          <p:grpSpPr>
            <a:xfrm>
              <a:off x="5057274" y="-260969"/>
              <a:ext cx="1282527" cy="1043744"/>
              <a:chOff x="5577063" y="-266175"/>
              <a:chExt cx="1527000" cy="1242700"/>
            </a:xfrm>
          </p:grpSpPr>
          <p:sp>
            <p:nvSpPr>
              <p:cNvPr id="3434" name="Google Shape;3434;p17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5" name="Google Shape;3435;p17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6" name="Google Shape;3436;p17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7" name="Google Shape;3437;p17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8" name="Google Shape;3438;p17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39" name="Google Shape;3439;p17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40" name="Google Shape;3440;p17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41" name="Google Shape;3441;p177"/>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93" name="Shape 293"/>
        <p:cNvGrpSpPr/>
        <p:nvPr/>
      </p:nvGrpSpPr>
      <p:grpSpPr>
        <a:xfrm>
          <a:off x="0" y="0"/>
          <a:ext cx="0" cy="0"/>
          <a:chOff x="0" y="0"/>
          <a:chExt cx="0" cy="0"/>
        </a:xfrm>
      </p:grpSpPr>
      <p:sp>
        <p:nvSpPr>
          <p:cNvPr id="294" name="Google Shape;29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5" name="Google Shape;295;p18"/>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296" name="Google Shape;296;p18"/>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297" name="Google Shape;297;p18"/>
          <p:cNvGrpSpPr/>
          <p:nvPr/>
        </p:nvGrpSpPr>
        <p:grpSpPr>
          <a:xfrm>
            <a:off x="1" y="535006"/>
            <a:ext cx="8886592" cy="4219691"/>
            <a:chOff x="1" y="535006"/>
            <a:chExt cx="8886592" cy="4219691"/>
          </a:xfrm>
        </p:grpSpPr>
        <p:sp>
          <p:nvSpPr>
            <p:cNvPr id="298" name="Google Shape;298;p18"/>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99" name="Google Shape;299;p18"/>
            <p:cNvGrpSpPr/>
            <p:nvPr/>
          </p:nvGrpSpPr>
          <p:grpSpPr>
            <a:xfrm>
              <a:off x="7720945" y="4608510"/>
              <a:ext cx="707960" cy="146187"/>
              <a:chOff x="7797150" y="445600"/>
              <a:chExt cx="865900" cy="178800"/>
            </a:xfrm>
          </p:grpSpPr>
          <p:sp>
            <p:nvSpPr>
              <p:cNvPr id="300" name="Google Shape;300;p1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1" name="Google Shape;301;p1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2" name="Google Shape;302;p1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03" name="Google Shape;303;p18"/>
            <p:cNvGrpSpPr/>
            <p:nvPr/>
          </p:nvGrpSpPr>
          <p:grpSpPr>
            <a:xfrm>
              <a:off x="8428900" y="535006"/>
              <a:ext cx="457692" cy="146187"/>
              <a:chOff x="715100" y="4416700"/>
              <a:chExt cx="559800" cy="178800"/>
            </a:xfrm>
          </p:grpSpPr>
          <p:sp>
            <p:nvSpPr>
              <p:cNvPr id="304" name="Google Shape;304;p1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05" name="Google Shape;305;p1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42" name="Shape 3442"/>
        <p:cNvGrpSpPr/>
        <p:nvPr/>
      </p:nvGrpSpPr>
      <p:grpSpPr>
        <a:xfrm>
          <a:off x="0" y="0"/>
          <a:ext cx="0" cy="0"/>
          <a:chOff x="0" y="0"/>
          <a:chExt cx="0" cy="0"/>
        </a:xfrm>
      </p:grpSpPr>
      <p:sp>
        <p:nvSpPr>
          <p:cNvPr id="3443" name="Google Shape;3443;p178"/>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444" name="Google Shape;3444;p178"/>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445" name="Google Shape;3445;p178"/>
          <p:cNvGrpSpPr/>
          <p:nvPr/>
        </p:nvGrpSpPr>
        <p:grpSpPr>
          <a:xfrm>
            <a:off x="0" y="-773544"/>
            <a:ext cx="9144100" cy="5921180"/>
            <a:chOff x="0" y="-773544"/>
            <a:chExt cx="9144100" cy="5921180"/>
          </a:xfrm>
        </p:grpSpPr>
        <p:sp>
          <p:nvSpPr>
            <p:cNvPr id="3446" name="Google Shape;3446;p178"/>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47" name="Google Shape;3447;p178"/>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448" name="Google Shape;3448;p178"/>
            <p:cNvGrpSpPr/>
            <p:nvPr/>
          </p:nvGrpSpPr>
          <p:grpSpPr>
            <a:xfrm>
              <a:off x="4343154" y="461906"/>
              <a:ext cx="457692" cy="146187"/>
              <a:chOff x="715100" y="4416700"/>
              <a:chExt cx="559800" cy="178800"/>
            </a:xfrm>
          </p:grpSpPr>
          <p:sp>
            <p:nvSpPr>
              <p:cNvPr id="3449" name="Google Shape;3449;p17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50" name="Google Shape;3450;p17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451" name="Google Shape;3451;p178"/>
            <p:cNvGrpSpPr/>
            <p:nvPr/>
          </p:nvGrpSpPr>
          <p:grpSpPr>
            <a:xfrm>
              <a:off x="4218020" y="4535410"/>
              <a:ext cx="707960" cy="146187"/>
              <a:chOff x="7797150" y="445600"/>
              <a:chExt cx="865900" cy="178800"/>
            </a:xfrm>
          </p:grpSpPr>
          <p:sp>
            <p:nvSpPr>
              <p:cNvPr id="3452" name="Google Shape;3452;p17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53" name="Google Shape;3453;p17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54" name="Google Shape;3454;p17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455" name="Google Shape;3455;p178"/>
            <p:cNvGrpSpPr/>
            <p:nvPr/>
          </p:nvGrpSpPr>
          <p:grpSpPr>
            <a:xfrm flipH="1" rot="10800000">
              <a:off x="529227" y="-773544"/>
              <a:ext cx="2054558" cy="2052038"/>
              <a:chOff x="2661627" y="4121822"/>
              <a:chExt cx="2054558" cy="2052038"/>
            </a:xfrm>
          </p:grpSpPr>
          <p:sp>
            <p:nvSpPr>
              <p:cNvPr id="3456" name="Google Shape;3456;p17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57" name="Google Shape;3457;p17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58" name="Google Shape;3458;p17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59" name="Google Shape;3459;p17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0" name="Google Shape;3460;p17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1" name="Google Shape;3461;p17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2" name="Google Shape;3462;p17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3" name="Google Shape;3463;p17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4" name="Google Shape;3464;p17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5" name="Google Shape;3465;p17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6" name="Google Shape;3466;p17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7" name="Google Shape;3467;p17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8" name="Google Shape;3468;p17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69" name="Google Shape;3469;p17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0" name="Google Shape;3470;p17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1" name="Google Shape;3471;p17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472" name="Google Shape;3472;p178"/>
            <p:cNvGrpSpPr/>
            <p:nvPr/>
          </p:nvGrpSpPr>
          <p:grpSpPr>
            <a:xfrm flipH="1" rot="10800000">
              <a:off x="7571874" y="4103892"/>
              <a:ext cx="1282527" cy="1043744"/>
              <a:chOff x="5577063" y="-266175"/>
              <a:chExt cx="1527000" cy="1242700"/>
            </a:xfrm>
          </p:grpSpPr>
          <p:sp>
            <p:nvSpPr>
              <p:cNvPr id="3473" name="Google Shape;3473;p17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4" name="Google Shape;3474;p17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5" name="Google Shape;3475;p17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6" name="Google Shape;3476;p17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7" name="Google Shape;3477;p17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8" name="Google Shape;3478;p17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79" name="Google Shape;3479;p17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80" name="Google Shape;3480;p17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81" name="Shape 3481"/>
        <p:cNvGrpSpPr/>
        <p:nvPr/>
      </p:nvGrpSpPr>
      <p:grpSpPr>
        <a:xfrm>
          <a:off x="0" y="0"/>
          <a:ext cx="0" cy="0"/>
          <a:chOff x="0" y="0"/>
          <a:chExt cx="0" cy="0"/>
        </a:xfrm>
      </p:grpSpPr>
      <p:sp>
        <p:nvSpPr>
          <p:cNvPr id="3482" name="Google Shape;3482;p1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483" name="Google Shape;3483;p179"/>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484" name="Google Shape;3484;p179"/>
          <p:cNvGrpSpPr/>
          <p:nvPr/>
        </p:nvGrpSpPr>
        <p:grpSpPr>
          <a:xfrm>
            <a:off x="280882" y="461910"/>
            <a:ext cx="8863118" cy="4294790"/>
            <a:chOff x="280882" y="461910"/>
            <a:chExt cx="8863118" cy="4294790"/>
          </a:xfrm>
        </p:grpSpPr>
        <p:sp>
          <p:nvSpPr>
            <p:cNvPr id="3485" name="Google Shape;3485;p179"/>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486" name="Google Shape;3486;p179"/>
            <p:cNvGrpSpPr/>
            <p:nvPr/>
          </p:nvGrpSpPr>
          <p:grpSpPr>
            <a:xfrm>
              <a:off x="280882" y="461910"/>
              <a:ext cx="426986" cy="146100"/>
              <a:chOff x="280882" y="461910"/>
              <a:chExt cx="426986" cy="146100"/>
            </a:xfrm>
          </p:grpSpPr>
          <p:sp>
            <p:nvSpPr>
              <p:cNvPr id="3487" name="Google Shape;3487;p179"/>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88" name="Google Shape;3488;p179"/>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89" name="Shape 3489"/>
        <p:cNvGrpSpPr/>
        <p:nvPr/>
      </p:nvGrpSpPr>
      <p:grpSpPr>
        <a:xfrm>
          <a:off x="0" y="0"/>
          <a:ext cx="0" cy="0"/>
          <a:chOff x="0" y="0"/>
          <a:chExt cx="0" cy="0"/>
        </a:xfrm>
      </p:grpSpPr>
      <p:sp>
        <p:nvSpPr>
          <p:cNvPr id="3490" name="Google Shape;3490;p180"/>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91" name="Google Shape;3491;p180"/>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92" name="Google Shape;3492;p180"/>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93" name="Google Shape;3493;p180"/>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94" name="Google Shape;3494;p1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95" name="Google Shape;3495;p180"/>
          <p:cNvGrpSpPr/>
          <p:nvPr/>
        </p:nvGrpSpPr>
        <p:grpSpPr>
          <a:xfrm>
            <a:off x="7" y="461910"/>
            <a:ext cx="8855868" cy="4294790"/>
            <a:chOff x="7" y="461910"/>
            <a:chExt cx="8855868" cy="4294790"/>
          </a:xfrm>
        </p:grpSpPr>
        <p:sp>
          <p:nvSpPr>
            <p:cNvPr id="3496" name="Google Shape;3496;p180"/>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497" name="Google Shape;3497;p180"/>
            <p:cNvGrpSpPr/>
            <p:nvPr/>
          </p:nvGrpSpPr>
          <p:grpSpPr>
            <a:xfrm flipH="1">
              <a:off x="8428888" y="461910"/>
              <a:ext cx="426986" cy="146100"/>
              <a:chOff x="280882" y="461910"/>
              <a:chExt cx="426986" cy="146100"/>
            </a:xfrm>
          </p:grpSpPr>
          <p:sp>
            <p:nvSpPr>
              <p:cNvPr id="3498" name="Google Shape;3498;p18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499" name="Google Shape;3499;p18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00" name="Google Shape;3500;p180"/>
            <p:cNvGrpSpPr/>
            <p:nvPr/>
          </p:nvGrpSpPr>
          <p:grpSpPr>
            <a:xfrm>
              <a:off x="7966304" y="4608506"/>
              <a:ext cx="457692" cy="146187"/>
              <a:chOff x="715100" y="4416700"/>
              <a:chExt cx="559800" cy="178800"/>
            </a:xfrm>
          </p:grpSpPr>
          <p:sp>
            <p:nvSpPr>
              <p:cNvPr id="3501" name="Google Shape;3501;p18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02" name="Google Shape;3502;p18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03" name="Shape 3503"/>
        <p:cNvGrpSpPr/>
        <p:nvPr/>
      </p:nvGrpSpPr>
      <p:grpSpPr>
        <a:xfrm>
          <a:off x="0" y="0"/>
          <a:ext cx="0" cy="0"/>
          <a:chOff x="0" y="0"/>
          <a:chExt cx="0" cy="0"/>
        </a:xfrm>
      </p:grpSpPr>
      <p:sp>
        <p:nvSpPr>
          <p:cNvPr id="3504" name="Google Shape;3504;p1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505" name="Google Shape;3505;p181"/>
          <p:cNvGrpSpPr/>
          <p:nvPr/>
        </p:nvGrpSpPr>
        <p:grpSpPr>
          <a:xfrm>
            <a:off x="-152399" y="461910"/>
            <a:ext cx="9003392" cy="4681581"/>
            <a:chOff x="-152399" y="461910"/>
            <a:chExt cx="9003392" cy="4681581"/>
          </a:xfrm>
        </p:grpSpPr>
        <p:grpSp>
          <p:nvGrpSpPr>
            <p:cNvPr id="3506" name="Google Shape;3506;p181"/>
            <p:cNvGrpSpPr/>
            <p:nvPr/>
          </p:nvGrpSpPr>
          <p:grpSpPr>
            <a:xfrm>
              <a:off x="8424007" y="461910"/>
              <a:ext cx="426986" cy="146100"/>
              <a:chOff x="280882" y="461910"/>
              <a:chExt cx="426986" cy="146100"/>
            </a:xfrm>
          </p:grpSpPr>
          <p:sp>
            <p:nvSpPr>
              <p:cNvPr id="3507" name="Google Shape;3507;p18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08" name="Google Shape;3508;p18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509" name="Google Shape;3509;p181"/>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10" name="Shape 3510"/>
        <p:cNvGrpSpPr/>
        <p:nvPr/>
      </p:nvGrpSpPr>
      <p:grpSpPr>
        <a:xfrm>
          <a:off x="0" y="0"/>
          <a:ext cx="0" cy="0"/>
          <a:chOff x="0" y="0"/>
          <a:chExt cx="0" cy="0"/>
        </a:xfrm>
      </p:grpSpPr>
      <p:sp>
        <p:nvSpPr>
          <p:cNvPr id="3511" name="Google Shape;3511;p182"/>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512" name="Google Shape;3512;p182"/>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513" name="Google Shape;3513;p182"/>
          <p:cNvSpPr/>
          <p:nvPr>
            <p:ph idx="2" type="pic"/>
          </p:nvPr>
        </p:nvSpPr>
        <p:spPr>
          <a:xfrm>
            <a:off x="5254624" y="535050"/>
            <a:ext cx="3174300" cy="4073400"/>
          </a:xfrm>
          <a:prstGeom prst="round2DiagRect">
            <a:avLst>
              <a:gd fmla="val 16667" name="adj1"/>
              <a:gd fmla="val 0" name="adj2"/>
            </a:avLst>
          </a:prstGeom>
          <a:noFill/>
          <a:ln>
            <a:noFill/>
          </a:ln>
        </p:spPr>
      </p:sp>
      <p:grpSp>
        <p:nvGrpSpPr>
          <p:cNvPr id="3514" name="Google Shape;3514;p182"/>
          <p:cNvGrpSpPr/>
          <p:nvPr/>
        </p:nvGrpSpPr>
        <p:grpSpPr>
          <a:xfrm>
            <a:off x="719996" y="4608425"/>
            <a:ext cx="3819304" cy="1685100"/>
            <a:chOff x="719996" y="4608425"/>
            <a:chExt cx="3819304" cy="1685100"/>
          </a:xfrm>
        </p:grpSpPr>
        <p:grpSp>
          <p:nvGrpSpPr>
            <p:cNvPr id="3515" name="Google Shape;3515;p182"/>
            <p:cNvGrpSpPr/>
            <p:nvPr/>
          </p:nvGrpSpPr>
          <p:grpSpPr>
            <a:xfrm>
              <a:off x="719996" y="4608435"/>
              <a:ext cx="707960" cy="146187"/>
              <a:chOff x="7797150" y="445600"/>
              <a:chExt cx="865900" cy="178800"/>
            </a:xfrm>
          </p:grpSpPr>
          <p:sp>
            <p:nvSpPr>
              <p:cNvPr id="3516" name="Google Shape;3516;p18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17" name="Google Shape;3517;p18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18" name="Google Shape;3518;p18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519" name="Google Shape;3519;p182"/>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20" name="Shape 3520"/>
        <p:cNvGrpSpPr/>
        <p:nvPr/>
      </p:nvGrpSpPr>
      <p:grpSpPr>
        <a:xfrm>
          <a:off x="0" y="0"/>
          <a:ext cx="0" cy="0"/>
          <a:chOff x="0" y="0"/>
          <a:chExt cx="0" cy="0"/>
        </a:xfrm>
      </p:grpSpPr>
      <p:sp>
        <p:nvSpPr>
          <p:cNvPr id="3521" name="Google Shape;3521;p183"/>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3522" name="Google Shape;3522;p183"/>
          <p:cNvGrpSpPr/>
          <p:nvPr/>
        </p:nvGrpSpPr>
        <p:grpSpPr>
          <a:xfrm>
            <a:off x="0" y="-260969"/>
            <a:ext cx="9144100" cy="6434830"/>
            <a:chOff x="0" y="-260969"/>
            <a:chExt cx="9144100" cy="6434830"/>
          </a:xfrm>
        </p:grpSpPr>
        <p:sp>
          <p:nvSpPr>
            <p:cNvPr id="3523" name="Google Shape;3523;p183"/>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24" name="Google Shape;3524;p183"/>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525" name="Google Shape;3525;p183"/>
            <p:cNvGrpSpPr/>
            <p:nvPr/>
          </p:nvGrpSpPr>
          <p:grpSpPr>
            <a:xfrm>
              <a:off x="715025" y="4448781"/>
              <a:ext cx="457692" cy="146187"/>
              <a:chOff x="715100" y="4416700"/>
              <a:chExt cx="559800" cy="178800"/>
            </a:xfrm>
          </p:grpSpPr>
          <p:sp>
            <p:nvSpPr>
              <p:cNvPr id="3526" name="Google Shape;3526;p18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27" name="Google Shape;3527;p18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28" name="Google Shape;3528;p183"/>
            <p:cNvGrpSpPr/>
            <p:nvPr/>
          </p:nvGrpSpPr>
          <p:grpSpPr>
            <a:xfrm>
              <a:off x="8074921" y="461910"/>
              <a:ext cx="707960" cy="146187"/>
              <a:chOff x="7797150" y="445600"/>
              <a:chExt cx="865900" cy="178800"/>
            </a:xfrm>
          </p:grpSpPr>
          <p:sp>
            <p:nvSpPr>
              <p:cNvPr id="3529" name="Google Shape;3529;p18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0" name="Google Shape;3530;p18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1" name="Google Shape;3531;p18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32" name="Google Shape;3532;p183"/>
            <p:cNvGrpSpPr/>
            <p:nvPr/>
          </p:nvGrpSpPr>
          <p:grpSpPr>
            <a:xfrm>
              <a:off x="2661627" y="4121822"/>
              <a:ext cx="2054558" cy="2052038"/>
              <a:chOff x="2661627" y="4121822"/>
              <a:chExt cx="2054558" cy="2052038"/>
            </a:xfrm>
          </p:grpSpPr>
          <p:sp>
            <p:nvSpPr>
              <p:cNvPr id="3533" name="Google Shape;3533;p18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4" name="Google Shape;3534;p18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5" name="Google Shape;3535;p18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6" name="Google Shape;3536;p18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7" name="Google Shape;3537;p18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8" name="Google Shape;3538;p18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9" name="Google Shape;3539;p18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0" name="Google Shape;3540;p18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1" name="Google Shape;3541;p18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2" name="Google Shape;3542;p18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3" name="Google Shape;3543;p18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4" name="Google Shape;3544;p18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5" name="Google Shape;3545;p18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6" name="Google Shape;3546;p18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7" name="Google Shape;3547;p18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48" name="Google Shape;3548;p18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49" name="Google Shape;3549;p183"/>
            <p:cNvGrpSpPr/>
            <p:nvPr/>
          </p:nvGrpSpPr>
          <p:grpSpPr>
            <a:xfrm>
              <a:off x="5057274" y="-260969"/>
              <a:ext cx="1282527" cy="1043744"/>
              <a:chOff x="5577063" y="-266175"/>
              <a:chExt cx="1527000" cy="1242700"/>
            </a:xfrm>
          </p:grpSpPr>
          <p:sp>
            <p:nvSpPr>
              <p:cNvPr id="3550" name="Google Shape;3550;p18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1" name="Google Shape;3551;p18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2" name="Google Shape;3552;p18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3" name="Google Shape;3553;p18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4" name="Google Shape;3554;p18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5" name="Google Shape;3555;p18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6" name="Google Shape;3556;p18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57" name="Google Shape;3557;p18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58" name="Shape 3558"/>
        <p:cNvGrpSpPr/>
        <p:nvPr/>
      </p:nvGrpSpPr>
      <p:grpSpPr>
        <a:xfrm>
          <a:off x="0" y="0"/>
          <a:ext cx="0" cy="0"/>
          <a:chOff x="0" y="0"/>
          <a:chExt cx="0" cy="0"/>
        </a:xfrm>
      </p:grpSpPr>
      <p:sp>
        <p:nvSpPr>
          <p:cNvPr id="3559" name="Google Shape;3559;p184"/>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60" name="Google Shape;3560;p184"/>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561" name="Google Shape;3561;p184"/>
          <p:cNvGrpSpPr/>
          <p:nvPr/>
        </p:nvGrpSpPr>
        <p:grpSpPr>
          <a:xfrm>
            <a:off x="0" y="-773544"/>
            <a:ext cx="9144100" cy="5921180"/>
            <a:chOff x="0" y="-773544"/>
            <a:chExt cx="9144100" cy="5921180"/>
          </a:xfrm>
        </p:grpSpPr>
        <p:sp>
          <p:nvSpPr>
            <p:cNvPr id="3562" name="Google Shape;3562;p184"/>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63" name="Google Shape;3563;p184"/>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564" name="Google Shape;3564;p184"/>
            <p:cNvGrpSpPr/>
            <p:nvPr/>
          </p:nvGrpSpPr>
          <p:grpSpPr>
            <a:xfrm>
              <a:off x="4343154" y="461906"/>
              <a:ext cx="457692" cy="146187"/>
              <a:chOff x="715100" y="4416700"/>
              <a:chExt cx="559800" cy="178800"/>
            </a:xfrm>
          </p:grpSpPr>
          <p:sp>
            <p:nvSpPr>
              <p:cNvPr id="3565" name="Google Shape;3565;p18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66" name="Google Shape;3566;p18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67" name="Google Shape;3567;p184"/>
            <p:cNvGrpSpPr/>
            <p:nvPr/>
          </p:nvGrpSpPr>
          <p:grpSpPr>
            <a:xfrm>
              <a:off x="4218020" y="4535410"/>
              <a:ext cx="707960" cy="146187"/>
              <a:chOff x="7797150" y="445600"/>
              <a:chExt cx="865900" cy="178800"/>
            </a:xfrm>
          </p:grpSpPr>
          <p:sp>
            <p:nvSpPr>
              <p:cNvPr id="3568" name="Google Shape;3568;p18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69" name="Google Shape;3569;p18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0" name="Google Shape;3570;p18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71" name="Google Shape;3571;p184"/>
            <p:cNvGrpSpPr/>
            <p:nvPr/>
          </p:nvGrpSpPr>
          <p:grpSpPr>
            <a:xfrm flipH="1" rot="10800000">
              <a:off x="529227" y="-773544"/>
              <a:ext cx="2054558" cy="2052038"/>
              <a:chOff x="2661627" y="4121822"/>
              <a:chExt cx="2054558" cy="2052038"/>
            </a:xfrm>
          </p:grpSpPr>
          <p:sp>
            <p:nvSpPr>
              <p:cNvPr id="3572" name="Google Shape;3572;p18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3" name="Google Shape;3573;p18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4" name="Google Shape;3574;p18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5" name="Google Shape;3575;p18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6" name="Google Shape;3576;p18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7" name="Google Shape;3577;p18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8" name="Google Shape;3578;p18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79" name="Google Shape;3579;p18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0" name="Google Shape;3580;p18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1" name="Google Shape;3581;p18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2" name="Google Shape;3582;p18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3" name="Google Shape;3583;p18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4" name="Google Shape;3584;p18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5" name="Google Shape;3585;p18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6" name="Google Shape;3586;p18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87" name="Google Shape;3587;p18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588" name="Google Shape;3588;p184"/>
            <p:cNvGrpSpPr/>
            <p:nvPr/>
          </p:nvGrpSpPr>
          <p:grpSpPr>
            <a:xfrm flipH="1" rot="10800000">
              <a:off x="7571874" y="4103892"/>
              <a:ext cx="1282527" cy="1043744"/>
              <a:chOff x="5577063" y="-266175"/>
              <a:chExt cx="1527000" cy="1242700"/>
            </a:xfrm>
          </p:grpSpPr>
          <p:sp>
            <p:nvSpPr>
              <p:cNvPr id="3589" name="Google Shape;3589;p18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0" name="Google Shape;3590;p18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1" name="Google Shape;3591;p18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2" name="Google Shape;3592;p18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3" name="Google Shape;3593;p18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4" name="Google Shape;3594;p18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5" name="Google Shape;3595;p18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96" name="Google Shape;3596;p18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97" name="Shape 3597"/>
        <p:cNvGrpSpPr/>
        <p:nvPr/>
      </p:nvGrpSpPr>
      <p:grpSpPr>
        <a:xfrm>
          <a:off x="0" y="0"/>
          <a:ext cx="0" cy="0"/>
          <a:chOff x="0" y="0"/>
          <a:chExt cx="0" cy="0"/>
        </a:xfrm>
      </p:grpSpPr>
      <p:sp>
        <p:nvSpPr>
          <p:cNvPr id="3598" name="Google Shape;3598;p185"/>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99" name="Shape 3599"/>
        <p:cNvGrpSpPr/>
        <p:nvPr/>
      </p:nvGrpSpPr>
      <p:grpSpPr>
        <a:xfrm>
          <a:off x="0" y="0"/>
          <a:ext cx="0" cy="0"/>
          <a:chOff x="0" y="0"/>
          <a:chExt cx="0" cy="0"/>
        </a:xfrm>
      </p:grpSpPr>
      <p:sp>
        <p:nvSpPr>
          <p:cNvPr id="3600" name="Google Shape;3600;p186"/>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601" name="Google Shape;3601;p186"/>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3602" name="Google Shape;3602;p186"/>
          <p:cNvGrpSpPr/>
          <p:nvPr/>
        </p:nvGrpSpPr>
        <p:grpSpPr>
          <a:xfrm>
            <a:off x="0" y="-773544"/>
            <a:ext cx="9144100" cy="5921180"/>
            <a:chOff x="0" y="-773544"/>
            <a:chExt cx="9144100" cy="5921180"/>
          </a:xfrm>
        </p:grpSpPr>
        <p:sp>
          <p:nvSpPr>
            <p:cNvPr id="3603" name="Google Shape;3603;p186"/>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04" name="Google Shape;3604;p186"/>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605" name="Google Shape;3605;p186"/>
            <p:cNvGrpSpPr/>
            <p:nvPr/>
          </p:nvGrpSpPr>
          <p:grpSpPr>
            <a:xfrm flipH="1">
              <a:off x="4343254" y="4535406"/>
              <a:ext cx="457692" cy="146187"/>
              <a:chOff x="715100" y="4416700"/>
              <a:chExt cx="559800" cy="178800"/>
            </a:xfrm>
          </p:grpSpPr>
          <p:sp>
            <p:nvSpPr>
              <p:cNvPr id="3606" name="Google Shape;3606;p186"/>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07" name="Google Shape;3607;p186"/>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608" name="Google Shape;3608;p186"/>
            <p:cNvGrpSpPr/>
            <p:nvPr/>
          </p:nvGrpSpPr>
          <p:grpSpPr>
            <a:xfrm flipH="1">
              <a:off x="4218120" y="535010"/>
              <a:ext cx="707960" cy="146187"/>
              <a:chOff x="7797150" y="445600"/>
              <a:chExt cx="865900" cy="178800"/>
            </a:xfrm>
          </p:grpSpPr>
          <p:sp>
            <p:nvSpPr>
              <p:cNvPr id="3609" name="Google Shape;3609;p18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0" name="Google Shape;3610;p18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1" name="Google Shape;3611;p18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612" name="Google Shape;3612;p186"/>
            <p:cNvGrpSpPr/>
            <p:nvPr/>
          </p:nvGrpSpPr>
          <p:grpSpPr>
            <a:xfrm rot="10800000">
              <a:off x="6865115" y="-773544"/>
              <a:ext cx="2054558" cy="2052038"/>
              <a:chOff x="2661627" y="4121822"/>
              <a:chExt cx="2054558" cy="2052038"/>
            </a:xfrm>
          </p:grpSpPr>
          <p:sp>
            <p:nvSpPr>
              <p:cNvPr id="3613" name="Google Shape;3613;p186"/>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4" name="Google Shape;3614;p186"/>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5" name="Google Shape;3615;p186"/>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6" name="Google Shape;3616;p186"/>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7" name="Google Shape;3617;p186"/>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8" name="Google Shape;3618;p186"/>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19" name="Google Shape;3619;p186"/>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0" name="Google Shape;3620;p186"/>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1" name="Google Shape;3621;p186"/>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2" name="Google Shape;3622;p186"/>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3" name="Google Shape;3623;p186"/>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4" name="Google Shape;3624;p186"/>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5" name="Google Shape;3625;p186"/>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6" name="Google Shape;3626;p186"/>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7" name="Google Shape;3627;p186"/>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28" name="Google Shape;3628;p186"/>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629" name="Google Shape;3629;p186"/>
            <p:cNvGrpSpPr/>
            <p:nvPr/>
          </p:nvGrpSpPr>
          <p:grpSpPr>
            <a:xfrm rot="10800000">
              <a:off x="518299" y="4103892"/>
              <a:ext cx="1282527" cy="1043744"/>
              <a:chOff x="5577063" y="-266175"/>
              <a:chExt cx="1527000" cy="1242700"/>
            </a:xfrm>
          </p:grpSpPr>
          <p:sp>
            <p:nvSpPr>
              <p:cNvPr id="3630" name="Google Shape;3630;p186"/>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1" name="Google Shape;3631;p186"/>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2" name="Google Shape;3632;p186"/>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3" name="Google Shape;3633;p186"/>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4" name="Google Shape;3634;p186"/>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5" name="Google Shape;3635;p186"/>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6" name="Google Shape;3636;p186"/>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37" name="Google Shape;3637;p186"/>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638" name="Shape 363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06" name="Shape 306"/>
        <p:cNvGrpSpPr/>
        <p:nvPr/>
      </p:nvGrpSpPr>
      <p:grpSpPr>
        <a:xfrm>
          <a:off x="0" y="0"/>
          <a:ext cx="0" cy="0"/>
          <a:chOff x="0" y="0"/>
          <a:chExt cx="0" cy="0"/>
        </a:xfrm>
      </p:grpSpPr>
      <p:sp>
        <p:nvSpPr>
          <p:cNvPr id="307" name="Google Shape;30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8" name="Google Shape;308;p19"/>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09" name="Google Shape;309;p19"/>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0" name="Google Shape;310;p19"/>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1" name="Google Shape;311;p19"/>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12" name="Google Shape;312;p19"/>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13" name="Google Shape;313;p19"/>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14" name="Google Shape;314;p19"/>
          <p:cNvGrpSpPr/>
          <p:nvPr/>
        </p:nvGrpSpPr>
        <p:grpSpPr>
          <a:xfrm>
            <a:off x="1" y="-10"/>
            <a:ext cx="8782879" cy="4754706"/>
            <a:chOff x="1" y="-10"/>
            <a:chExt cx="8782879" cy="4754706"/>
          </a:xfrm>
        </p:grpSpPr>
        <p:sp>
          <p:nvSpPr>
            <p:cNvPr id="315" name="Google Shape;315;p19"/>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16" name="Google Shape;316;p19"/>
            <p:cNvGrpSpPr/>
            <p:nvPr/>
          </p:nvGrpSpPr>
          <p:grpSpPr>
            <a:xfrm>
              <a:off x="8074920" y="4608510"/>
              <a:ext cx="707960" cy="146187"/>
              <a:chOff x="7797150" y="445600"/>
              <a:chExt cx="865900" cy="178800"/>
            </a:xfrm>
          </p:grpSpPr>
          <p:sp>
            <p:nvSpPr>
              <p:cNvPr id="317" name="Google Shape;317;p1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8" name="Google Shape;318;p1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19" name="Google Shape;319;p1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3639" name="Shape 3639"/>
        <p:cNvGrpSpPr/>
        <p:nvPr/>
      </p:nvGrpSpPr>
      <p:grpSpPr>
        <a:xfrm>
          <a:off x="0" y="0"/>
          <a:ext cx="0" cy="0"/>
          <a:chOff x="0" y="0"/>
          <a:chExt cx="0" cy="0"/>
        </a:xfrm>
      </p:grpSpPr>
      <p:sp>
        <p:nvSpPr>
          <p:cNvPr id="3640" name="Google Shape;3640;p1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41" name="Google Shape;3641;p188"/>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2" name="Google Shape;3642;p188"/>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3" name="Google Shape;3643;p188"/>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4" name="Google Shape;3644;p188"/>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5" name="Google Shape;3645;p188"/>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6" name="Google Shape;3646;p188"/>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47" name="Google Shape;3647;p188"/>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648" name="Google Shape;3648;p188"/>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649" name="Google Shape;3649;p188"/>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650" name="Google Shape;3650;p188"/>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651" name="Google Shape;3651;p188"/>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3652" name="Google Shape;3652;p188"/>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3653" name="Google Shape;3653;p188"/>
          <p:cNvGrpSpPr/>
          <p:nvPr/>
        </p:nvGrpSpPr>
        <p:grpSpPr>
          <a:xfrm>
            <a:off x="1" y="461906"/>
            <a:ext cx="8886592" cy="4508834"/>
            <a:chOff x="1" y="461906"/>
            <a:chExt cx="8886592" cy="4508834"/>
          </a:xfrm>
        </p:grpSpPr>
        <p:sp>
          <p:nvSpPr>
            <p:cNvPr id="3654" name="Google Shape;3654;p188"/>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655" name="Google Shape;3655;p188"/>
            <p:cNvGrpSpPr/>
            <p:nvPr/>
          </p:nvGrpSpPr>
          <p:grpSpPr>
            <a:xfrm>
              <a:off x="8074920" y="4608510"/>
              <a:ext cx="707960" cy="146187"/>
              <a:chOff x="7797150" y="445600"/>
              <a:chExt cx="865900" cy="178800"/>
            </a:xfrm>
          </p:grpSpPr>
          <p:sp>
            <p:nvSpPr>
              <p:cNvPr id="3656" name="Google Shape;3656;p18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57" name="Google Shape;3657;p18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58" name="Google Shape;3658;p18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659" name="Google Shape;3659;p188"/>
            <p:cNvGrpSpPr/>
            <p:nvPr/>
          </p:nvGrpSpPr>
          <p:grpSpPr>
            <a:xfrm>
              <a:off x="8428900" y="461906"/>
              <a:ext cx="457692" cy="146187"/>
              <a:chOff x="715100" y="4416700"/>
              <a:chExt cx="559800" cy="178800"/>
            </a:xfrm>
          </p:grpSpPr>
          <p:sp>
            <p:nvSpPr>
              <p:cNvPr id="3660" name="Google Shape;3660;p18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61" name="Google Shape;3661;p18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662" name="Shape 3662"/>
        <p:cNvGrpSpPr/>
        <p:nvPr/>
      </p:nvGrpSpPr>
      <p:grpSpPr>
        <a:xfrm>
          <a:off x="0" y="0"/>
          <a:ext cx="0" cy="0"/>
          <a:chOff x="0" y="0"/>
          <a:chExt cx="0" cy="0"/>
        </a:xfrm>
      </p:grpSpPr>
      <p:sp>
        <p:nvSpPr>
          <p:cNvPr id="3663" name="Google Shape;3663;p1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64" name="Google Shape;3664;p189"/>
          <p:cNvGrpSpPr/>
          <p:nvPr/>
        </p:nvGrpSpPr>
        <p:grpSpPr>
          <a:xfrm>
            <a:off x="262275" y="461906"/>
            <a:ext cx="8886625" cy="4681594"/>
            <a:chOff x="262275" y="461906"/>
            <a:chExt cx="8886625" cy="4681594"/>
          </a:xfrm>
        </p:grpSpPr>
        <p:grpSp>
          <p:nvGrpSpPr>
            <p:cNvPr id="3665" name="Google Shape;3665;p189"/>
            <p:cNvGrpSpPr/>
            <p:nvPr/>
          </p:nvGrpSpPr>
          <p:grpSpPr>
            <a:xfrm>
              <a:off x="262275" y="461906"/>
              <a:ext cx="457692" cy="146187"/>
              <a:chOff x="715100" y="4416700"/>
              <a:chExt cx="559800" cy="178800"/>
            </a:xfrm>
          </p:grpSpPr>
          <p:sp>
            <p:nvSpPr>
              <p:cNvPr id="3666" name="Google Shape;3666;p18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67" name="Google Shape;3667;p18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668" name="Google Shape;3668;p189"/>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669" name="Shape 3669"/>
        <p:cNvGrpSpPr/>
        <p:nvPr/>
      </p:nvGrpSpPr>
      <p:grpSpPr>
        <a:xfrm>
          <a:off x="0" y="0"/>
          <a:ext cx="0" cy="0"/>
          <a:chOff x="0" y="0"/>
          <a:chExt cx="0" cy="0"/>
        </a:xfrm>
      </p:grpSpPr>
      <p:sp>
        <p:nvSpPr>
          <p:cNvPr id="3670" name="Google Shape;3670;p1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71" name="Google Shape;3671;p190"/>
          <p:cNvGrpSpPr/>
          <p:nvPr/>
        </p:nvGrpSpPr>
        <p:grpSpPr>
          <a:xfrm>
            <a:off x="280882" y="388910"/>
            <a:ext cx="8868018" cy="4515990"/>
            <a:chOff x="280882" y="388910"/>
            <a:chExt cx="8868018" cy="4515990"/>
          </a:xfrm>
        </p:grpSpPr>
        <p:grpSp>
          <p:nvGrpSpPr>
            <p:cNvPr id="3672" name="Google Shape;3672;p190"/>
            <p:cNvGrpSpPr/>
            <p:nvPr/>
          </p:nvGrpSpPr>
          <p:grpSpPr>
            <a:xfrm>
              <a:off x="280882" y="388910"/>
              <a:ext cx="426986" cy="146100"/>
              <a:chOff x="280882" y="461910"/>
              <a:chExt cx="426986" cy="146100"/>
            </a:xfrm>
          </p:grpSpPr>
          <p:sp>
            <p:nvSpPr>
              <p:cNvPr id="3673" name="Google Shape;3673;p19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74" name="Google Shape;3674;p19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675" name="Google Shape;3675;p190"/>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676" name="Shape 3676"/>
        <p:cNvGrpSpPr/>
        <p:nvPr/>
      </p:nvGrpSpPr>
      <p:grpSpPr>
        <a:xfrm>
          <a:off x="0" y="0"/>
          <a:ext cx="0" cy="0"/>
          <a:chOff x="0" y="0"/>
          <a:chExt cx="0" cy="0"/>
        </a:xfrm>
      </p:grpSpPr>
      <p:sp>
        <p:nvSpPr>
          <p:cNvPr id="3677" name="Google Shape;3677;p191"/>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3678" name="Google Shape;3678;p191"/>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679" name="Google Shape;3679;p191"/>
          <p:cNvGrpSpPr/>
          <p:nvPr/>
        </p:nvGrpSpPr>
        <p:grpSpPr>
          <a:xfrm>
            <a:off x="1044988" y="4608425"/>
            <a:ext cx="3149030" cy="1685100"/>
            <a:chOff x="1044988" y="4608425"/>
            <a:chExt cx="3149030" cy="1685100"/>
          </a:xfrm>
        </p:grpSpPr>
        <p:grpSp>
          <p:nvGrpSpPr>
            <p:cNvPr id="3680" name="Google Shape;3680;p191"/>
            <p:cNvGrpSpPr/>
            <p:nvPr/>
          </p:nvGrpSpPr>
          <p:grpSpPr>
            <a:xfrm>
              <a:off x="3486058" y="4608435"/>
              <a:ext cx="707960" cy="146187"/>
              <a:chOff x="7797150" y="445600"/>
              <a:chExt cx="865900" cy="178800"/>
            </a:xfrm>
          </p:grpSpPr>
          <p:sp>
            <p:nvSpPr>
              <p:cNvPr id="3681" name="Google Shape;3681;p19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82" name="Google Shape;3682;p19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83" name="Google Shape;3683;p19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684" name="Google Shape;3684;p191"/>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685" name="Shape 3685"/>
        <p:cNvGrpSpPr/>
        <p:nvPr/>
      </p:nvGrpSpPr>
      <p:grpSpPr>
        <a:xfrm>
          <a:off x="0" y="0"/>
          <a:ext cx="0" cy="0"/>
          <a:chOff x="0" y="0"/>
          <a:chExt cx="0" cy="0"/>
        </a:xfrm>
      </p:grpSpPr>
      <p:sp>
        <p:nvSpPr>
          <p:cNvPr id="3686" name="Google Shape;3686;p192"/>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7" name="Google Shape;3687;p192"/>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688" name="Shape 3688"/>
        <p:cNvGrpSpPr/>
        <p:nvPr/>
      </p:nvGrpSpPr>
      <p:grpSpPr>
        <a:xfrm>
          <a:off x="0" y="0"/>
          <a:ext cx="0" cy="0"/>
          <a:chOff x="0" y="0"/>
          <a:chExt cx="0" cy="0"/>
        </a:xfrm>
      </p:grpSpPr>
      <p:sp>
        <p:nvSpPr>
          <p:cNvPr id="3689" name="Google Shape;3689;p19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90" name="Google Shape;3690;p193"/>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3691" name="Google Shape;3691;p193"/>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3692" name="Google Shape;3692;p193"/>
          <p:cNvGrpSpPr/>
          <p:nvPr/>
        </p:nvGrpSpPr>
        <p:grpSpPr>
          <a:xfrm>
            <a:off x="1" y="535006"/>
            <a:ext cx="8886592" cy="4219691"/>
            <a:chOff x="1" y="535006"/>
            <a:chExt cx="8886592" cy="4219691"/>
          </a:xfrm>
        </p:grpSpPr>
        <p:sp>
          <p:nvSpPr>
            <p:cNvPr id="3693" name="Google Shape;3693;p193"/>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694" name="Google Shape;3694;p193"/>
            <p:cNvGrpSpPr/>
            <p:nvPr/>
          </p:nvGrpSpPr>
          <p:grpSpPr>
            <a:xfrm>
              <a:off x="7720945" y="4608510"/>
              <a:ext cx="707960" cy="146187"/>
              <a:chOff x="7797150" y="445600"/>
              <a:chExt cx="865900" cy="178800"/>
            </a:xfrm>
          </p:grpSpPr>
          <p:sp>
            <p:nvSpPr>
              <p:cNvPr id="3695" name="Google Shape;3695;p19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96" name="Google Shape;3696;p19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97" name="Google Shape;3697;p19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698" name="Google Shape;3698;p193"/>
            <p:cNvGrpSpPr/>
            <p:nvPr/>
          </p:nvGrpSpPr>
          <p:grpSpPr>
            <a:xfrm>
              <a:off x="8428900" y="535006"/>
              <a:ext cx="457692" cy="146187"/>
              <a:chOff x="715100" y="4416700"/>
              <a:chExt cx="559800" cy="178800"/>
            </a:xfrm>
          </p:grpSpPr>
          <p:sp>
            <p:nvSpPr>
              <p:cNvPr id="3699" name="Google Shape;3699;p19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00" name="Google Shape;3700;p19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3701" name="Shape 3701"/>
        <p:cNvGrpSpPr/>
        <p:nvPr/>
      </p:nvGrpSpPr>
      <p:grpSpPr>
        <a:xfrm>
          <a:off x="0" y="0"/>
          <a:ext cx="0" cy="0"/>
          <a:chOff x="0" y="0"/>
          <a:chExt cx="0" cy="0"/>
        </a:xfrm>
      </p:grpSpPr>
      <p:sp>
        <p:nvSpPr>
          <p:cNvPr id="3702" name="Google Shape;3702;p19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03" name="Google Shape;3703;p194"/>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04" name="Google Shape;3704;p194"/>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5" name="Google Shape;3705;p194"/>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6" name="Google Shape;3706;p194"/>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07" name="Google Shape;3707;p194"/>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08" name="Google Shape;3708;p194"/>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709" name="Google Shape;3709;p194"/>
          <p:cNvGrpSpPr/>
          <p:nvPr/>
        </p:nvGrpSpPr>
        <p:grpSpPr>
          <a:xfrm>
            <a:off x="1" y="-10"/>
            <a:ext cx="8782879" cy="4754706"/>
            <a:chOff x="1" y="-10"/>
            <a:chExt cx="8782879" cy="4754706"/>
          </a:xfrm>
        </p:grpSpPr>
        <p:sp>
          <p:nvSpPr>
            <p:cNvPr id="3710" name="Google Shape;3710;p194"/>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711" name="Google Shape;3711;p194"/>
            <p:cNvGrpSpPr/>
            <p:nvPr/>
          </p:nvGrpSpPr>
          <p:grpSpPr>
            <a:xfrm>
              <a:off x="8074920" y="4608510"/>
              <a:ext cx="707960" cy="146187"/>
              <a:chOff x="7797150" y="445600"/>
              <a:chExt cx="865900" cy="178800"/>
            </a:xfrm>
          </p:grpSpPr>
          <p:sp>
            <p:nvSpPr>
              <p:cNvPr id="3712" name="Google Shape;3712;p19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13" name="Google Shape;3713;p19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14" name="Google Shape;3714;p19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715" name="Shape 3715"/>
        <p:cNvGrpSpPr/>
        <p:nvPr/>
      </p:nvGrpSpPr>
      <p:grpSpPr>
        <a:xfrm>
          <a:off x="0" y="0"/>
          <a:ext cx="0" cy="0"/>
          <a:chOff x="0" y="0"/>
          <a:chExt cx="0" cy="0"/>
        </a:xfrm>
      </p:grpSpPr>
      <p:sp>
        <p:nvSpPr>
          <p:cNvPr id="3716" name="Google Shape;3716;p19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17" name="Google Shape;3717;p195"/>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18" name="Google Shape;3718;p195"/>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19" name="Google Shape;3719;p195"/>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20" name="Google Shape;3720;p195"/>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21" name="Google Shape;3721;p195"/>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22" name="Google Shape;3722;p195"/>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23" name="Google Shape;3723;p195"/>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24" name="Google Shape;3724;p195"/>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725" name="Google Shape;3725;p195"/>
          <p:cNvGrpSpPr/>
          <p:nvPr/>
        </p:nvGrpSpPr>
        <p:grpSpPr>
          <a:xfrm>
            <a:off x="7" y="461906"/>
            <a:ext cx="8886586" cy="4442994"/>
            <a:chOff x="7" y="461906"/>
            <a:chExt cx="8886586" cy="4442994"/>
          </a:xfrm>
        </p:grpSpPr>
        <p:grpSp>
          <p:nvGrpSpPr>
            <p:cNvPr id="3726" name="Google Shape;3726;p195"/>
            <p:cNvGrpSpPr/>
            <p:nvPr/>
          </p:nvGrpSpPr>
          <p:grpSpPr>
            <a:xfrm>
              <a:off x="8428900" y="461906"/>
              <a:ext cx="457692" cy="146187"/>
              <a:chOff x="715100" y="4416700"/>
              <a:chExt cx="559800" cy="178800"/>
            </a:xfrm>
          </p:grpSpPr>
          <p:sp>
            <p:nvSpPr>
              <p:cNvPr id="3727" name="Google Shape;3727;p19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28" name="Google Shape;3728;p19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729" name="Google Shape;3729;p195"/>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730" name="Shape 3730"/>
        <p:cNvGrpSpPr/>
        <p:nvPr/>
      </p:nvGrpSpPr>
      <p:grpSpPr>
        <a:xfrm>
          <a:off x="0" y="0"/>
          <a:ext cx="0" cy="0"/>
          <a:chOff x="0" y="0"/>
          <a:chExt cx="0" cy="0"/>
        </a:xfrm>
      </p:grpSpPr>
      <p:sp>
        <p:nvSpPr>
          <p:cNvPr id="3731" name="Google Shape;3731;p19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32" name="Google Shape;3732;p196"/>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3" name="Google Shape;3733;p196"/>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4" name="Google Shape;3734;p196"/>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5" name="Google Shape;3735;p196"/>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6" name="Google Shape;3736;p196"/>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7" name="Google Shape;3737;p196"/>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38" name="Google Shape;3738;p196"/>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39" name="Google Shape;3739;p196"/>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40" name="Google Shape;3740;p196"/>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41" name="Google Shape;3741;p196"/>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42" name="Google Shape;3742;p196"/>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743" name="Google Shape;3743;p196"/>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744" name="Google Shape;3744;p196"/>
          <p:cNvGrpSpPr/>
          <p:nvPr/>
        </p:nvGrpSpPr>
        <p:grpSpPr>
          <a:xfrm>
            <a:off x="280882" y="388910"/>
            <a:ext cx="8863118" cy="4754590"/>
            <a:chOff x="280882" y="388910"/>
            <a:chExt cx="8863118" cy="4754590"/>
          </a:xfrm>
        </p:grpSpPr>
        <p:sp>
          <p:nvSpPr>
            <p:cNvPr id="3745" name="Google Shape;3745;p196"/>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746" name="Google Shape;3746;p196"/>
            <p:cNvGrpSpPr/>
            <p:nvPr/>
          </p:nvGrpSpPr>
          <p:grpSpPr>
            <a:xfrm>
              <a:off x="280882" y="388910"/>
              <a:ext cx="426986" cy="146100"/>
              <a:chOff x="280882" y="461910"/>
              <a:chExt cx="426986" cy="146100"/>
            </a:xfrm>
          </p:grpSpPr>
          <p:sp>
            <p:nvSpPr>
              <p:cNvPr id="3747" name="Google Shape;3747;p19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48" name="Google Shape;3748;p19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49" name="Shape 3749"/>
        <p:cNvGrpSpPr/>
        <p:nvPr/>
      </p:nvGrpSpPr>
      <p:grpSpPr>
        <a:xfrm>
          <a:off x="0" y="0"/>
          <a:ext cx="0" cy="0"/>
          <a:chOff x="0" y="0"/>
          <a:chExt cx="0" cy="0"/>
        </a:xfrm>
      </p:grpSpPr>
      <p:sp>
        <p:nvSpPr>
          <p:cNvPr id="3750" name="Google Shape;3750;p197"/>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51" name="Google Shape;3751;p197"/>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52" name="Google Shape;3752;p197"/>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53" name="Google Shape;3753;p197"/>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754" name="Google Shape;3754;p197"/>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55" name="Google Shape;3755;p197"/>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756" name="Google Shape;3756;p197"/>
          <p:cNvGrpSpPr/>
          <p:nvPr/>
        </p:nvGrpSpPr>
        <p:grpSpPr>
          <a:xfrm>
            <a:off x="-542800" y="6"/>
            <a:ext cx="9686800" cy="6293594"/>
            <a:chOff x="-542800" y="6"/>
            <a:chExt cx="9686800" cy="6293594"/>
          </a:xfrm>
        </p:grpSpPr>
        <p:sp>
          <p:nvSpPr>
            <p:cNvPr id="3757" name="Google Shape;3757;p197"/>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758" name="Google Shape;3758;p197"/>
            <p:cNvGrpSpPr/>
            <p:nvPr/>
          </p:nvGrpSpPr>
          <p:grpSpPr>
            <a:xfrm flipH="1">
              <a:off x="-1" y="6"/>
              <a:ext cx="1026022" cy="1026022"/>
              <a:chOff x="5882463" y="-266175"/>
              <a:chExt cx="1221600" cy="1221600"/>
            </a:xfrm>
          </p:grpSpPr>
          <p:sp>
            <p:nvSpPr>
              <p:cNvPr id="3759" name="Google Shape;3759;p19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0" name="Google Shape;3760;p19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1" name="Google Shape;3761;p19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2" name="Google Shape;3762;p19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3" name="Google Shape;3763;p19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4" name="Google Shape;3764;p19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5" name="Google Shape;3765;p19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766" name="Google Shape;3766;p197"/>
            <p:cNvGrpSpPr/>
            <p:nvPr/>
          </p:nvGrpSpPr>
          <p:grpSpPr>
            <a:xfrm flipH="1">
              <a:off x="8074920" y="388810"/>
              <a:ext cx="707960" cy="146187"/>
              <a:chOff x="7797150" y="445600"/>
              <a:chExt cx="865900" cy="178800"/>
            </a:xfrm>
          </p:grpSpPr>
          <p:sp>
            <p:nvSpPr>
              <p:cNvPr id="3767" name="Google Shape;3767;p19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8" name="Google Shape;3768;p19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69" name="Google Shape;3769;p19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770" name="Google Shape;3770;p197"/>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20" name="Shape 320"/>
        <p:cNvGrpSpPr/>
        <p:nvPr/>
      </p:nvGrpSpPr>
      <p:grpSpPr>
        <a:xfrm>
          <a:off x="0" y="0"/>
          <a:ext cx="0" cy="0"/>
          <a:chOff x="0" y="0"/>
          <a:chExt cx="0" cy="0"/>
        </a:xfrm>
      </p:grpSpPr>
      <p:sp>
        <p:nvSpPr>
          <p:cNvPr id="321" name="Google Shape;321;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2" name="Google Shape;322;p20"/>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3" name="Google Shape;323;p20"/>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4" name="Google Shape;324;p20"/>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5" name="Google Shape;325;p20"/>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6" name="Google Shape;326;p20"/>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27" name="Google Shape;327;p20"/>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8" name="Google Shape;328;p20"/>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29" name="Google Shape;329;p20"/>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30" name="Google Shape;330;p20"/>
          <p:cNvGrpSpPr/>
          <p:nvPr/>
        </p:nvGrpSpPr>
        <p:grpSpPr>
          <a:xfrm>
            <a:off x="7" y="461906"/>
            <a:ext cx="8886586" cy="4442994"/>
            <a:chOff x="7" y="461906"/>
            <a:chExt cx="8886586" cy="4442994"/>
          </a:xfrm>
        </p:grpSpPr>
        <p:grpSp>
          <p:nvGrpSpPr>
            <p:cNvPr id="331" name="Google Shape;331;p20"/>
            <p:cNvGrpSpPr/>
            <p:nvPr/>
          </p:nvGrpSpPr>
          <p:grpSpPr>
            <a:xfrm>
              <a:off x="8428900" y="461906"/>
              <a:ext cx="457692" cy="146187"/>
              <a:chOff x="715100" y="4416700"/>
              <a:chExt cx="559800" cy="178800"/>
            </a:xfrm>
          </p:grpSpPr>
          <p:sp>
            <p:nvSpPr>
              <p:cNvPr id="332" name="Google Shape;332;p2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33" name="Google Shape;333;p2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34" name="Google Shape;334;p20"/>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771" name="Shape 3771"/>
        <p:cNvGrpSpPr/>
        <p:nvPr/>
      </p:nvGrpSpPr>
      <p:grpSpPr>
        <a:xfrm>
          <a:off x="0" y="0"/>
          <a:ext cx="0" cy="0"/>
          <a:chOff x="0" y="0"/>
          <a:chExt cx="0" cy="0"/>
        </a:xfrm>
      </p:grpSpPr>
      <p:sp>
        <p:nvSpPr>
          <p:cNvPr id="3772" name="Google Shape;3772;p198"/>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73" name="Google Shape;3773;p198"/>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74" name="Google Shape;3774;p198"/>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3775" name="Google Shape;3775;p198"/>
          <p:cNvGrpSpPr/>
          <p:nvPr/>
        </p:nvGrpSpPr>
        <p:grpSpPr>
          <a:xfrm>
            <a:off x="-970075" y="-260969"/>
            <a:ext cx="10114085" cy="6434830"/>
            <a:chOff x="-970075" y="-260969"/>
            <a:chExt cx="10114085" cy="6434830"/>
          </a:xfrm>
        </p:grpSpPr>
        <p:sp>
          <p:nvSpPr>
            <p:cNvPr id="3776" name="Google Shape;3776;p198"/>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77" name="Google Shape;3777;p198"/>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778" name="Google Shape;3778;p198"/>
            <p:cNvGrpSpPr/>
            <p:nvPr/>
          </p:nvGrpSpPr>
          <p:grpSpPr>
            <a:xfrm>
              <a:off x="1753250" y="4608506"/>
              <a:ext cx="457692" cy="146187"/>
              <a:chOff x="715100" y="4416700"/>
              <a:chExt cx="559800" cy="178800"/>
            </a:xfrm>
          </p:grpSpPr>
          <p:sp>
            <p:nvSpPr>
              <p:cNvPr id="3779" name="Google Shape;3779;p19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0" name="Google Shape;3780;p19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781" name="Google Shape;3781;p198"/>
            <p:cNvGrpSpPr/>
            <p:nvPr/>
          </p:nvGrpSpPr>
          <p:grpSpPr>
            <a:xfrm flipH="1">
              <a:off x="7089452" y="4121822"/>
              <a:ext cx="2054558" cy="2052038"/>
              <a:chOff x="2661627" y="4121822"/>
              <a:chExt cx="2054558" cy="2052038"/>
            </a:xfrm>
          </p:grpSpPr>
          <p:sp>
            <p:nvSpPr>
              <p:cNvPr id="3782" name="Google Shape;3782;p19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3" name="Google Shape;3783;p19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4" name="Google Shape;3784;p19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5" name="Google Shape;3785;p19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6" name="Google Shape;3786;p19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7" name="Google Shape;3787;p19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8" name="Google Shape;3788;p19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89" name="Google Shape;3789;p19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0" name="Google Shape;3790;p19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1" name="Google Shape;3791;p19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2" name="Google Shape;3792;p19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3" name="Google Shape;3793;p19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4" name="Google Shape;3794;p19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5" name="Google Shape;3795;p19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6" name="Google Shape;3796;p19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97" name="Google Shape;3797;p19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798" name="Google Shape;3798;p198"/>
            <p:cNvGrpSpPr/>
            <p:nvPr/>
          </p:nvGrpSpPr>
          <p:grpSpPr>
            <a:xfrm flipH="1">
              <a:off x="715099" y="-260969"/>
              <a:ext cx="1282527" cy="1043744"/>
              <a:chOff x="5577063" y="-266175"/>
              <a:chExt cx="1527000" cy="1242700"/>
            </a:xfrm>
          </p:grpSpPr>
          <p:sp>
            <p:nvSpPr>
              <p:cNvPr id="3799" name="Google Shape;3799;p19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0" name="Google Shape;3800;p19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1" name="Google Shape;3801;p19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2" name="Google Shape;3802;p19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3" name="Google Shape;3803;p19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4" name="Google Shape;3804;p19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5" name="Google Shape;3805;p19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6" name="Google Shape;3806;p19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07" name="Google Shape;3807;p198"/>
            <p:cNvGrpSpPr/>
            <p:nvPr/>
          </p:nvGrpSpPr>
          <p:grpSpPr>
            <a:xfrm>
              <a:off x="4218021" y="388710"/>
              <a:ext cx="707960" cy="146187"/>
              <a:chOff x="7797150" y="445600"/>
              <a:chExt cx="865900" cy="178800"/>
            </a:xfrm>
          </p:grpSpPr>
          <p:sp>
            <p:nvSpPr>
              <p:cNvPr id="3808" name="Google Shape;3808;p19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09" name="Google Shape;3809;p19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10" name="Google Shape;3810;p19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811" name="Shape 3811"/>
        <p:cNvGrpSpPr/>
        <p:nvPr/>
      </p:nvGrpSpPr>
      <p:grpSpPr>
        <a:xfrm>
          <a:off x="0" y="0"/>
          <a:ext cx="0" cy="0"/>
          <a:chOff x="0" y="0"/>
          <a:chExt cx="0" cy="0"/>
        </a:xfrm>
      </p:grpSpPr>
      <p:grpSp>
        <p:nvGrpSpPr>
          <p:cNvPr id="3812" name="Google Shape;3812;p199"/>
          <p:cNvGrpSpPr/>
          <p:nvPr/>
        </p:nvGrpSpPr>
        <p:grpSpPr>
          <a:xfrm>
            <a:off x="-50" y="-12559"/>
            <a:ext cx="9144050" cy="5156057"/>
            <a:chOff x="-50" y="-12559"/>
            <a:chExt cx="9144050" cy="5156057"/>
          </a:xfrm>
        </p:grpSpPr>
        <p:sp>
          <p:nvSpPr>
            <p:cNvPr id="3813" name="Google Shape;3813;p199"/>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14" name="Google Shape;3814;p199"/>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815" name="Google Shape;3815;p199"/>
            <p:cNvGrpSpPr/>
            <p:nvPr/>
          </p:nvGrpSpPr>
          <p:grpSpPr>
            <a:xfrm flipH="1" rot="10800000">
              <a:off x="714975" y="535848"/>
              <a:ext cx="457692" cy="146187"/>
              <a:chOff x="715100" y="4416700"/>
              <a:chExt cx="559800" cy="178800"/>
            </a:xfrm>
          </p:grpSpPr>
          <p:sp>
            <p:nvSpPr>
              <p:cNvPr id="3816" name="Google Shape;3816;p19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17" name="Google Shape;3817;p19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18" name="Google Shape;3818;p199"/>
            <p:cNvGrpSpPr/>
            <p:nvPr/>
          </p:nvGrpSpPr>
          <p:grpSpPr>
            <a:xfrm flipH="1" rot="10800000">
              <a:off x="8074871" y="4522720"/>
              <a:ext cx="707960" cy="146187"/>
              <a:chOff x="7797150" y="445600"/>
              <a:chExt cx="865900" cy="178800"/>
            </a:xfrm>
          </p:grpSpPr>
          <p:sp>
            <p:nvSpPr>
              <p:cNvPr id="3819" name="Google Shape;3819;p19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0" name="Google Shape;3820;p19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1" name="Google Shape;3821;p19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22" name="Google Shape;3822;p199"/>
            <p:cNvGrpSpPr/>
            <p:nvPr/>
          </p:nvGrpSpPr>
          <p:grpSpPr>
            <a:xfrm flipH="1" rot="10800000">
              <a:off x="2661577" y="-12544"/>
              <a:ext cx="2054558" cy="2052038"/>
              <a:chOff x="2661627" y="4121822"/>
              <a:chExt cx="2054558" cy="2052038"/>
            </a:xfrm>
          </p:grpSpPr>
          <p:sp>
            <p:nvSpPr>
              <p:cNvPr id="3823" name="Google Shape;3823;p19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4" name="Google Shape;3824;p19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5" name="Google Shape;3825;p19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6" name="Google Shape;3826;p19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7" name="Google Shape;3827;p19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8" name="Google Shape;3828;p19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9" name="Google Shape;3829;p19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0" name="Google Shape;3830;p19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1" name="Google Shape;3831;p19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2" name="Google Shape;3832;p19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3" name="Google Shape;3833;p19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4" name="Google Shape;3834;p19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5" name="Google Shape;3835;p19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6" name="Google Shape;3836;p19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7" name="Google Shape;3837;p19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38" name="Google Shape;3838;p19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39" name="Google Shape;3839;p199"/>
            <p:cNvGrpSpPr/>
            <p:nvPr/>
          </p:nvGrpSpPr>
          <p:grpSpPr>
            <a:xfrm flipH="1" rot="10800000">
              <a:off x="5057224" y="4099754"/>
              <a:ext cx="1282527" cy="1043744"/>
              <a:chOff x="5577063" y="-266175"/>
              <a:chExt cx="1527000" cy="1242700"/>
            </a:xfrm>
          </p:grpSpPr>
          <p:sp>
            <p:nvSpPr>
              <p:cNvPr id="3840" name="Google Shape;3840;p19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1" name="Google Shape;3841;p19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2" name="Google Shape;3842;p19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3" name="Google Shape;3843;p19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4" name="Google Shape;3844;p19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5" name="Google Shape;3845;p19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6" name="Google Shape;3846;p19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47" name="Google Shape;3847;p19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848" name="Shape 3848"/>
        <p:cNvGrpSpPr/>
        <p:nvPr/>
      </p:nvGrpSpPr>
      <p:grpSpPr>
        <a:xfrm>
          <a:off x="0" y="0"/>
          <a:ext cx="0" cy="0"/>
          <a:chOff x="0" y="0"/>
          <a:chExt cx="0" cy="0"/>
        </a:xfrm>
      </p:grpSpPr>
      <p:grpSp>
        <p:nvGrpSpPr>
          <p:cNvPr id="3849" name="Google Shape;3849;p200"/>
          <p:cNvGrpSpPr/>
          <p:nvPr/>
        </p:nvGrpSpPr>
        <p:grpSpPr>
          <a:xfrm>
            <a:off x="0" y="6"/>
            <a:ext cx="9144100" cy="5147655"/>
            <a:chOff x="0" y="6"/>
            <a:chExt cx="9144100" cy="5147655"/>
          </a:xfrm>
        </p:grpSpPr>
        <p:sp>
          <p:nvSpPr>
            <p:cNvPr id="3850" name="Google Shape;3850;p200"/>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51" name="Google Shape;3851;p200"/>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852" name="Google Shape;3852;p200"/>
            <p:cNvGrpSpPr/>
            <p:nvPr/>
          </p:nvGrpSpPr>
          <p:grpSpPr>
            <a:xfrm flipH="1" rot="10800000">
              <a:off x="4343154" y="4539548"/>
              <a:ext cx="457692" cy="146187"/>
              <a:chOff x="715100" y="4416700"/>
              <a:chExt cx="559800" cy="178800"/>
            </a:xfrm>
          </p:grpSpPr>
          <p:sp>
            <p:nvSpPr>
              <p:cNvPr id="3853" name="Google Shape;3853;p20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54" name="Google Shape;3854;p20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55" name="Google Shape;3855;p200"/>
            <p:cNvGrpSpPr/>
            <p:nvPr/>
          </p:nvGrpSpPr>
          <p:grpSpPr>
            <a:xfrm flipH="1" rot="10800000">
              <a:off x="4218020" y="466045"/>
              <a:ext cx="707960" cy="146187"/>
              <a:chOff x="7797150" y="445600"/>
              <a:chExt cx="865900" cy="178800"/>
            </a:xfrm>
          </p:grpSpPr>
          <p:sp>
            <p:nvSpPr>
              <p:cNvPr id="3856" name="Google Shape;3856;p200"/>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57" name="Google Shape;3857;p200"/>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58" name="Google Shape;3858;p200"/>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59" name="Google Shape;3859;p200"/>
            <p:cNvGrpSpPr/>
            <p:nvPr/>
          </p:nvGrpSpPr>
          <p:grpSpPr>
            <a:xfrm>
              <a:off x="538752" y="3095622"/>
              <a:ext cx="2054558" cy="2052038"/>
              <a:chOff x="2661627" y="4121822"/>
              <a:chExt cx="2054558" cy="2052038"/>
            </a:xfrm>
          </p:grpSpPr>
          <p:sp>
            <p:nvSpPr>
              <p:cNvPr id="3860" name="Google Shape;3860;p200"/>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1" name="Google Shape;3861;p200"/>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2" name="Google Shape;3862;p200"/>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3" name="Google Shape;3863;p200"/>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4" name="Google Shape;3864;p200"/>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5" name="Google Shape;3865;p200"/>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6" name="Google Shape;3866;p200"/>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7" name="Google Shape;3867;p200"/>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8" name="Google Shape;3868;p200"/>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69" name="Google Shape;3869;p200"/>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0" name="Google Shape;3870;p200"/>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1" name="Google Shape;3871;p200"/>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2" name="Google Shape;3872;p200"/>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3" name="Google Shape;3873;p200"/>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4" name="Google Shape;3874;p200"/>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5" name="Google Shape;3875;p200"/>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76" name="Google Shape;3876;p200"/>
            <p:cNvGrpSpPr/>
            <p:nvPr/>
          </p:nvGrpSpPr>
          <p:grpSpPr>
            <a:xfrm>
              <a:off x="7343274" y="6"/>
              <a:ext cx="1282527" cy="1043744"/>
              <a:chOff x="5577063" y="-266175"/>
              <a:chExt cx="1527000" cy="1242700"/>
            </a:xfrm>
          </p:grpSpPr>
          <p:sp>
            <p:nvSpPr>
              <p:cNvPr id="3877" name="Google Shape;3877;p200"/>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8" name="Google Shape;3878;p200"/>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79" name="Google Shape;3879;p200"/>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80" name="Google Shape;3880;p200"/>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81" name="Google Shape;3881;p200"/>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82" name="Google Shape;3882;p200"/>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83" name="Google Shape;3883;p200"/>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84" name="Google Shape;3884;p200"/>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88" name="Shape 3888"/>
        <p:cNvGrpSpPr/>
        <p:nvPr/>
      </p:nvGrpSpPr>
      <p:grpSpPr>
        <a:xfrm>
          <a:off x="0" y="0"/>
          <a:ext cx="0" cy="0"/>
          <a:chOff x="0" y="0"/>
          <a:chExt cx="0" cy="0"/>
        </a:xfrm>
      </p:grpSpPr>
      <p:sp>
        <p:nvSpPr>
          <p:cNvPr id="3889" name="Google Shape;3889;p202"/>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3890" name="Google Shape;3890;p202"/>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3891" name="Google Shape;3891;p202"/>
          <p:cNvGrpSpPr/>
          <p:nvPr/>
        </p:nvGrpSpPr>
        <p:grpSpPr>
          <a:xfrm>
            <a:off x="0" y="-260969"/>
            <a:ext cx="9144100" cy="6434830"/>
            <a:chOff x="0" y="-260969"/>
            <a:chExt cx="9144100" cy="6434830"/>
          </a:xfrm>
        </p:grpSpPr>
        <p:sp>
          <p:nvSpPr>
            <p:cNvPr id="3892" name="Google Shape;3892;p202"/>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93" name="Google Shape;3893;p202"/>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894" name="Google Shape;3894;p202"/>
            <p:cNvGrpSpPr/>
            <p:nvPr/>
          </p:nvGrpSpPr>
          <p:grpSpPr>
            <a:xfrm>
              <a:off x="715025" y="4448781"/>
              <a:ext cx="457692" cy="146187"/>
              <a:chOff x="715100" y="4416700"/>
              <a:chExt cx="559800" cy="178800"/>
            </a:xfrm>
          </p:grpSpPr>
          <p:sp>
            <p:nvSpPr>
              <p:cNvPr id="3895" name="Google Shape;3895;p202"/>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96" name="Google Shape;3896;p202"/>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97" name="Google Shape;3897;p202"/>
            <p:cNvGrpSpPr/>
            <p:nvPr/>
          </p:nvGrpSpPr>
          <p:grpSpPr>
            <a:xfrm>
              <a:off x="8074921" y="461910"/>
              <a:ext cx="707960" cy="146187"/>
              <a:chOff x="7797150" y="445600"/>
              <a:chExt cx="865900" cy="178800"/>
            </a:xfrm>
          </p:grpSpPr>
          <p:sp>
            <p:nvSpPr>
              <p:cNvPr id="3898" name="Google Shape;3898;p20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99" name="Google Shape;3899;p20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0" name="Google Shape;3900;p20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901" name="Google Shape;3901;p202"/>
            <p:cNvGrpSpPr/>
            <p:nvPr/>
          </p:nvGrpSpPr>
          <p:grpSpPr>
            <a:xfrm>
              <a:off x="2661627" y="4121822"/>
              <a:ext cx="2054558" cy="2052038"/>
              <a:chOff x="2661627" y="4121822"/>
              <a:chExt cx="2054558" cy="2052038"/>
            </a:xfrm>
          </p:grpSpPr>
          <p:sp>
            <p:nvSpPr>
              <p:cNvPr id="3902" name="Google Shape;3902;p202"/>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3" name="Google Shape;3903;p202"/>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4" name="Google Shape;3904;p202"/>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5" name="Google Shape;3905;p202"/>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6" name="Google Shape;3906;p202"/>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7" name="Google Shape;3907;p202"/>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8" name="Google Shape;3908;p202"/>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9" name="Google Shape;3909;p202"/>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0" name="Google Shape;3910;p202"/>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1" name="Google Shape;3911;p202"/>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2" name="Google Shape;3912;p202"/>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3" name="Google Shape;3913;p202"/>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4" name="Google Shape;3914;p202"/>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5" name="Google Shape;3915;p202"/>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6" name="Google Shape;3916;p202"/>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7" name="Google Shape;3917;p202"/>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918" name="Google Shape;3918;p202"/>
            <p:cNvGrpSpPr/>
            <p:nvPr/>
          </p:nvGrpSpPr>
          <p:grpSpPr>
            <a:xfrm>
              <a:off x="5057274" y="-260969"/>
              <a:ext cx="1282527" cy="1043744"/>
              <a:chOff x="5577063" y="-266175"/>
              <a:chExt cx="1527000" cy="1242700"/>
            </a:xfrm>
          </p:grpSpPr>
          <p:sp>
            <p:nvSpPr>
              <p:cNvPr id="3919" name="Google Shape;3919;p20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0" name="Google Shape;3920;p20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1" name="Google Shape;3921;p20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2" name="Google Shape;3922;p20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3" name="Google Shape;3923;p20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4" name="Google Shape;3924;p20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5" name="Google Shape;3925;p20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6" name="Google Shape;3926;p202"/>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27" name="Shape 3927"/>
        <p:cNvGrpSpPr/>
        <p:nvPr/>
      </p:nvGrpSpPr>
      <p:grpSpPr>
        <a:xfrm>
          <a:off x="0" y="0"/>
          <a:ext cx="0" cy="0"/>
          <a:chOff x="0" y="0"/>
          <a:chExt cx="0" cy="0"/>
        </a:xfrm>
      </p:grpSpPr>
      <p:sp>
        <p:nvSpPr>
          <p:cNvPr id="3928" name="Google Shape;3928;p203"/>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929" name="Google Shape;3929;p203"/>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3930" name="Google Shape;3930;p203"/>
          <p:cNvGrpSpPr/>
          <p:nvPr/>
        </p:nvGrpSpPr>
        <p:grpSpPr>
          <a:xfrm>
            <a:off x="0" y="-773544"/>
            <a:ext cx="9144100" cy="5921180"/>
            <a:chOff x="0" y="-773544"/>
            <a:chExt cx="9144100" cy="5921180"/>
          </a:xfrm>
        </p:grpSpPr>
        <p:sp>
          <p:nvSpPr>
            <p:cNvPr id="3931" name="Google Shape;3931;p203"/>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32" name="Google Shape;3932;p203"/>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933" name="Google Shape;3933;p203"/>
            <p:cNvGrpSpPr/>
            <p:nvPr/>
          </p:nvGrpSpPr>
          <p:grpSpPr>
            <a:xfrm>
              <a:off x="4343154" y="461906"/>
              <a:ext cx="457692" cy="146187"/>
              <a:chOff x="715100" y="4416700"/>
              <a:chExt cx="559800" cy="178800"/>
            </a:xfrm>
          </p:grpSpPr>
          <p:sp>
            <p:nvSpPr>
              <p:cNvPr id="3934" name="Google Shape;3934;p20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35" name="Google Shape;3935;p20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936" name="Google Shape;3936;p203"/>
            <p:cNvGrpSpPr/>
            <p:nvPr/>
          </p:nvGrpSpPr>
          <p:grpSpPr>
            <a:xfrm>
              <a:off x="4218020" y="4535410"/>
              <a:ext cx="707960" cy="146187"/>
              <a:chOff x="7797150" y="445600"/>
              <a:chExt cx="865900" cy="178800"/>
            </a:xfrm>
          </p:grpSpPr>
          <p:sp>
            <p:nvSpPr>
              <p:cNvPr id="3937" name="Google Shape;3937;p20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38" name="Google Shape;3938;p20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39" name="Google Shape;3939;p20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940" name="Google Shape;3940;p203"/>
            <p:cNvGrpSpPr/>
            <p:nvPr/>
          </p:nvGrpSpPr>
          <p:grpSpPr>
            <a:xfrm flipH="1" rot="10800000">
              <a:off x="529227" y="-773544"/>
              <a:ext cx="2054558" cy="2052038"/>
              <a:chOff x="2661627" y="4121822"/>
              <a:chExt cx="2054558" cy="2052038"/>
            </a:xfrm>
          </p:grpSpPr>
          <p:sp>
            <p:nvSpPr>
              <p:cNvPr id="3941" name="Google Shape;3941;p20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2" name="Google Shape;3942;p20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3" name="Google Shape;3943;p20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4" name="Google Shape;3944;p20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5" name="Google Shape;3945;p20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6" name="Google Shape;3946;p20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7" name="Google Shape;3947;p20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8" name="Google Shape;3948;p20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9" name="Google Shape;3949;p20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0" name="Google Shape;3950;p20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1" name="Google Shape;3951;p20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2" name="Google Shape;3952;p20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3" name="Google Shape;3953;p20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4" name="Google Shape;3954;p20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5" name="Google Shape;3955;p20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6" name="Google Shape;3956;p20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957" name="Google Shape;3957;p203"/>
            <p:cNvGrpSpPr/>
            <p:nvPr/>
          </p:nvGrpSpPr>
          <p:grpSpPr>
            <a:xfrm flipH="1" rot="10800000">
              <a:off x="7571874" y="4103892"/>
              <a:ext cx="1282527" cy="1043744"/>
              <a:chOff x="5577063" y="-266175"/>
              <a:chExt cx="1527000" cy="1242700"/>
            </a:xfrm>
          </p:grpSpPr>
          <p:sp>
            <p:nvSpPr>
              <p:cNvPr id="3958" name="Google Shape;3958;p20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9" name="Google Shape;3959;p20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0" name="Google Shape;3960;p20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1" name="Google Shape;3961;p20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2" name="Google Shape;3962;p20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3" name="Google Shape;3963;p20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4" name="Google Shape;3964;p20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5" name="Google Shape;3965;p20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66" name="Shape 3966"/>
        <p:cNvGrpSpPr/>
        <p:nvPr/>
      </p:nvGrpSpPr>
      <p:grpSpPr>
        <a:xfrm>
          <a:off x="0" y="0"/>
          <a:ext cx="0" cy="0"/>
          <a:chOff x="0" y="0"/>
          <a:chExt cx="0" cy="0"/>
        </a:xfrm>
      </p:grpSpPr>
      <p:sp>
        <p:nvSpPr>
          <p:cNvPr id="3967" name="Google Shape;3967;p2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968" name="Google Shape;3968;p204"/>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969" name="Google Shape;3969;p204"/>
          <p:cNvGrpSpPr/>
          <p:nvPr/>
        </p:nvGrpSpPr>
        <p:grpSpPr>
          <a:xfrm>
            <a:off x="280882" y="461910"/>
            <a:ext cx="8863118" cy="4294790"/>
            <a:chOff x="280882" y="461910"/>
            <a:chExt cx="8863118" cy="4294790"/>
          </a:xfrm>
        </p:grpSpPr>
        <p:sp>
          <p:nvSpPr>
            <p:cNvPr id="3970" name="Google Shape;3970;p204"/>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971" name="Google Shape;3971;p204"/>
            <p:cNvGrpSpPr/>
            <p:nvPr/>
          </p:nvGrpSpPr>
          <p:grpSpPr>
            <a:xfrm>
              <a:off x="280882" y="461910"/>
              <a:ext cx="426986" cy="146100"/>
              <a:chOff x="280882" y="461910"/>
              <a:chExt cx="426986" cy="146100"/>
            </a:xfrm>
          </p:grpSpPr>
          <p:sp>
            <p:nvSpPr>
              <p:cNvPr id="3972" name="Google Shape;3972;p204"/>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73" name="Google Shape;3973;p204"/>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74" name="Shape 3974"/>
        <p:cNvGrpSpPr/>
        <p:nvPr/>
      </p:nvGrpSpPr>
      <p:grpSpPr>
        <a:xfrm>
          <a:off x="0" y="0"/>
          <a:ext cx="0" cy="0"/>
          <a:chOff x="0" y="0"/>
          <a:chExt cx="0" cy="0"/>
        </a:xfrm>
      </p:grpSpPr>
      <p:sp>
        <p:nvSpPr>
          <p:cNvPr id="3975" name="Google Shape;3975;p205"/>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976" name="Google Shape;3976;p205"/>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977" name="Google Shape;3977;p205"/>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78" name="Google Shape;3978;p205"/>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979" name="Google Shape;3979;p20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80" name="Google Shape;3980;p205"/>
          <p:cNvGrpSpPr/>
          <p:nvPr/>
        </p:nvGrpSpPr>
        <p:grpSpPr>
          <a:xfrm>
            <a:off x="7" y="461910"/>
            <a:ext cx="8855868" cy="4294790"/>
            <a:chOff x="7" y="461910"/>
            <a:chExt cx="8855868" cy="4294790"/>
          </a:xfrm>
        </p:grpSpPr>
        <p:sp>
          <p:nvSpPr>
            <p:cNvPr id="3981" name="Google Shape;3981;p205"/>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982" name="Google Shape;3982;p205"/>
            <p:cNvGrpSpPr/>
            <p:nvPr/>
          </p:nvGrpSpPr>
          <p:grpSpPr>
            <a:xfrm flipH="1">
              <a:off x="8428888" y="461910"/>
              <a:ext cx="426986" cy="146100"/>
              <a:chOff x="280882" y="461910"/>
              <a:chExt cx="426986" cy="146100"/>
            </a:xfrm>
          </p:grpSpPr>
          <p:sp>
            <p:nvSpPr>
              <p:cNvPr id="3983" name="Google Shape;3983;p20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84" name="Google Shape;3984;p20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985" name="Google Shape;3985;p205"/>
            <p:cNvGrpSpPr/>
            <p:nvPr/>
          </p:nvGrpSpPr>
          <p:grpSpPr>
            <a:xfrm>
              <a:off x="7966304" y="4608506"/>
              <a:ext cx="457692" cy="146187"/>
              <a:chOff x="715100" y="4416700"/>
              <a:chExt cx="559800" cy="178800"/>
            </a:xfrm>
          </p:grpSpPr>
          <p:sp>
            <p:nvSpPr>
              <p:cNvPr id="3986" name="Google Shape;3986;p20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87" name="Google Shape;3987;p20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1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88" name="Shape 3988"/>
        <p:cNvGrpSpPr/>
        <p:nvPr/>
      </p:nvGrpSpPr>
      <p:grpSpPr>
        <a:xfrm>
          <a:off x="0" y="0"/>
          <a:ext cx="0" cy="0"/>
          <a:chOff x="0" y="0"/>
          <a:chExt cx="0" cy="0"/>
        </a:xfrm>
      </p:grpSpPr>
      <p:sp>
        <p:nvSpPr>
          <p:cNvPr id="3989" name="Google Shape;3989;p20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90" name="Google Shape;3990;p206"/>
          <p:cNvGrpSpPr/>
          <p:nvPr/>
        </p:nvGrpSpPr>
        <p:grpSpPr>
          <a:xfrm>
            <a:off x="-152399" y="461910"/>
            <a:ext cx="9003392" cy="4681581"/>
            <a:chOff x="-152399" y="461910"/>
            <a:chExt cx="9003392" cy="4681581"/>
          </a:xfrm>
        </p:grpSpPr>
        <p:grpSp>
          <p:nvGrpSpPr>
            <p:cNvPr id="3991" name="Google Shape;3991;p206"/>
            <p:cNvGrpSpPr/>
            <p:nvPr/>
          </p:nvGrpSpPr>
          <p:grpSpPr>
            <a:xfrm>
              <a:off x="8424007" y="461910"/>
              <a:ext cx="426986" cy="146100"/>
              <a:chOff x="280882" y="461910"/>
              <a:chExt cx="426986" cy="146100"/>
            </a:xfrm>
          </p:grpSpPr>
          <p:sp>
            <p:nvSpPr>
              <p:cNvPr id="3992" name="Google Shape;3992;p20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93" name="Google Shape;3993;p20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994" name="Google Shape;3994;p206"/>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95" name="Shape 3995"/>
        <p:cNvGrpSpPr/>
        <p:nvPr/>
      </p:nvGrpSpPr>
      <p:grpSpPr>
        <a:xfrm>
          <a:off x="0" y="0"/>
          <a:ext cx="0" cy="0"/>
          <a:chOff x="0" y="0"/>
          <a:chExt cx="0" cy="0"/>
        </a:xfrm>
      </p:grpSpPr>
      <p:sp>
        <p:nvSpPr>
          <p:cNvPr id="3996" name="Google Shape;3996;p207"/>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997" name="Google Shape;3997;p207"/>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998" name="Google Shape;3998;p207"/>
          <p:cNvSpPr/>
          <p:nvPr>
            <p:ph idx="2" type="pic"/>
          </p:nvPr>
        </p:nvSpPr>
        <p:spPr>
          <a:xfrm>
            <a:off x="5254624" y="535050"/>
            <a:ext cx="3174300" cy="4073400"/>
          </a:xfrm>
          <a:prstGeom prst="round2DiagRect">
            <a:avLst>
              <a:gd fmla="val 16667" name="adj1"/>
              <a:gd fmla="val 0" name="adj2"/>
            </a:avLst>
          </a:prstGeom>
          <a:noFill/>
          <a:ln>
            <a:noFill/>
          </a:ln>
        </p:spPr>
      </p:sp>
      <p:grpSp>
        <p:nvGrpSpPr>
          <p:cNvPr id="3999" name="Google Shape;3999;p207"/>
          <p:cNvGrpSpPr/>
          <p:nvPr/>
        </p:nvGrpSpPr>
        <p:grpSpPr>
          <a:xfrm>
            <a:off x="719996" y="4608425"/>
            <a:ext cx="3819304" cy="1685100"/>
            <a:chOff x="719996" y="4608425"/>
            <a:chExt cx="3819304" cy="1685100"/>
          </a:xfrm>
        </p:grpSpPr>
        <p:grpSp>
          <p:nvGrpSpPr>
            <p:cNvPr id="4000" name="Google Shape;4000;p207"/>
            <p:cNvGrpSpPr/>
            <p:nvPr/>
          </p:nvGrpSpPr>
          <p:grpSpPr>
            <a:xfrm>
              <a:off x="719996" y="4608435"/>
              <a:ext cx="707960" cy="146187"/>
              <a:chOff x="7797150" y="445600"/>
              <a:chExt cx="865900" cy="178800"/>
            </a:xfrm>
          </p:grpSpPr>
          <p:sp>
            <p:nvSpPr>
              <p:cNvPr id="4001" name="Google Shape;4001;p20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02" name="Google Shape;4002;p20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03" name="Google Shape;4003;p20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4004" name="Google Shape;4004;p207"/>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1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05" name="Shape 4005"/>
        <p:cNvGrpSpPr/>
        <p:nvPr/>
      </p:nvGrpSpPr>
      <p:grpSpPr>
        <a:xfrm>
          <a:off x="0" y="0"/>
          <a:ext cx="0" cy="0"/>
          <a:chOff x="0" y="0"/>
          <a:chExt cx="0" cy="0"/>
        </a:xfrm>
      </p:grpSpPr>
      <p:sp>
        <p:nvSpPr>
          <p:cNvPr id="4006" name="Google Shape;4006;p20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4007" name="Google Shape;4007;p208"/>
          <p:cNvGrpSpPr/>
          <p:nvPr/>
        </p:nvGrpSpPr>
        <p:grpSpPr>
          <a:xfrm>
            <a:off x="0" y="-260969"/>
            <a:ext cx="9144100" cy="6434830"/>
            <a:chOff x="0" y="-260969"/>
            <a:chExt cx="9144100" cy="6434830"/>
          </a:xfrm>
        </p:grpSpPr>
        <p:sp>
          <p:nvSpPr>
            <p:cNvPr id="4008" name="Google Shape;4008;p208"/>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09" name="Google Shape;4009;p208"/>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010" name="Google Shape;4010;p208"/>
            <p:cNvGrpSpPr/>
            <p:nvPr/>
          </p:nvGrpSpPr>
          <p:grpSpPr>
            <a:xfrm>
              <a:off x="715025" y="4448781"/>
              <a:ext cx="457692" cy="146187"/>
              <a:chOff x="715100" y="4416700"/>
              <a:chExt cx="559800" cy="178800"/>
            </a:xfrm>
          </p:grpSpPr>
          <p:sp>
            <p:nvSpPr>
              <p:cNvPr id="4011" name="Google Shape;4011;p20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12" name="Google Shape;4012;p20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13" name="Google Shape;4013;p208"/>
            <p:cNvGrpSpPr/>
            <p:nvPr/>
          </p:nvGrpSpPr>
          <p:grpSpPr>
            <a:xfrm>
              <a:off x="8074921" y="461910"/>
              <a:ext cx="707960" cy="146187"/>
              <a:chOff x="7797150" y="445600"/>
              <a:chExt cx="865900" cy="178800"/>
            </a:xfrm>
          </p:grpSpPr>
          <p:sp>
            <p:nvSpPr>
              <p:cNvPr id="4014" name="Google Shape;4014;p20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15" name="Google Shape;4015;p20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16" name="Google Shape;4016;p20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17" name="Google Shape;4017;p208"/>
            <p:cNvGrpSpPr/>
            <p:nvPr/>
          </p:nvGrpSpPr>
          <p:grpSpPr>
            <a:xfrm>
              <a:off x="2661627" y="4121822"/>
              <a:ext cx="2054558" cy="2052038"/>
              <a:chOff x="2661627" y="4121822"/>
              <a:chExt cx="2054558" cy="2052038"/>
            </a:xfrm>
          </p:grpSpPr>
          <p:sp>
            <p:nvSpPr>
              <p:cNvPr id="4018" name="Google Shape;4018;p20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19" name="Google Shape;4019;p20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0" name="Google Shape;4020;p20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1" name="Google Shape;4021;p20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2" name="Google Shape;4022;p20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3" name="Google Shape;4023;p20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4" name="Google Shape;4024;p20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5" name="Google Shape;4025;p20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6" name="Google Shape;4026;p20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7" name="Google Shape;4027;p20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8" name="Google Shape;4028;p20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9" name="Google Shape;4029;p20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0" name="Google Shape;4030;p20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1" name="Google Shape;4031;p20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2" name="Google Shape;4032;p20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3" name="Google Shape;4033;p20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34" name="Google Shape;4034;p208"/>
            <p:cNvGrpSpPr/>
            <p:nvPr/>
          </p:nvGrpSpPr>
          <p:grpSpPr>
            <a:xfrm>
              <a:off x="5057274" y="-260969"/>
              <a:ext cx="1282527" cy="1043744"/>
              <a:chOff x="5577063" y="-266175"/>
              <a:chExt cx="1527000" cy="1242700"/>
            </a:xfrm>
          </p:grpSpPr>
          <p:sp>
            <p:nvSpPr>
              <p:cNvPr id="4035" name="Google Shape;4035;p20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6" name="Google Shape;4036;p20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7" name="Google Shape;4037;p20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8" name="Google Shape;4038;p20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39" name="Google Shape;4039;p20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40" name="Google Shape;4040;p20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41" name="Google Shape;4041;p20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42" name="Google Shape;4042;p20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9" name="Google Shape;49;p3"/>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50" name="Google Shape;50;p3"/>
          <p:cNvGrpSpPr/>
          <p:nvPr/>
        </p:nvGrpSpPr>
        <p:grpSpPr>
          <a:xfrm>
            <a:off x="0" y="-773544"/>
            <a:ext cx="9144100" cy="5921180"/>
            <a:chOff x="0" y="-773544"/>
            <a:chExt cx="9144100" cy="5921180"/>
          </a:xfrm>
        </p:grpSpPr>
        <p:sp>
          <p:nvSpPr>
            <p:cNvPr id="51" name="Google Shape;51;p3"/>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 name="Google Shape;52;p3"/>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53" name="Google Shape;53;p3"/>
            <p:cNvGrpSpPr/>
            <p:nvPr/>
          </p:nvGrpSpPr>
          <p:grpSpPr>
            <a:xfrm>
              <a:off x="4343154" y="461906"/>
              <a:ext cx="457692" cy="146187"/>
              <a:chOff x="715100" y="4416700"/>
              <a:chExt cx="559800" cy="178800"/>
            </a:xfrm>
          </p:grpSpPr>
          <p:sp>
            <p:nvSpPr>
              <p:cNvPr id="54" name="Google Shape;54;p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 name="Google Shape;55;p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6" name="Google Shape;56;p3"/>
            <p:cNvGrpSpPr/>
            <p:nvPr/>
          </p:nvGrpSpPr>
          <p:grpSpPr>
            <a:xfrm>
              <a:off x="4218020" y="4535410"/>
              <a:ext cx="707960" cy="146187"/>
              <a:chOff x="7797150" y="445600"/>
              <a:chExt cx="865900" cy="178800"/>
            </a:xfrm>
          </p:grpSpPr>
          <p:sp>
            <p:nvSpPr>
              <p:cNvPr id="57" name="Google Shape;57;p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8" name="Google Shape;58;p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9" name="Google Shape;59;p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0" name="Google Shape;60;p3"/>
            <p:cNvGrpSpPr/>
            <p:nvPr/>
          </p:nvGrpSpPr>
          <p:grpSpPr>
            <a:xfrm flipH="1" rot="10800000">
              <a:off x="529227" y="-773544"/>
              <a:ext cx="2054558" cy="2052038"/>
              <a:chOff x="2661627" y="4121822"/>
              <a:chExt cx="2054558" cy="2052038"/>
            </a:xfrm>
          </p:grpSpPr>
          <p:sp>
            <p:nvSpPr>
              <p:cNvPr id="61" name="Google Shape;61;p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 name="Google Shape;62;p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 name="Google Shape;63;p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 name="Google Shape;64;p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5" name="Google Shape;65;p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 name="Google Shape;66;p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 name="Google Shape;67;p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 name="Google Shape;68;p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9" name="Google Shape;69;p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 name="Google Shape;70;p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 name="Google Shape;71;p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 name="Google Shape;72;p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3" name="Google Shape;73;p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4" name="Google Shape;74;p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5" name="Google Shape;75;p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6" name="Google Shape;76;p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77" name="Google Shape;77;p3"/>
            <p:cNvGrpSpPr/>
            <p:nvPr/>
          </p:nvGrpSpPr>
          <p:grpSpPr>
            <a:xfrm flipH="1" rot="10800000">
              <a:off x="7571874" y="4103892"/>
              <a:ext cx="1282527" cy="1043744"/>
              <a:chOff x="5577063" y="-266175"/>
              <a:chExt cx="1527000" cy="1242700"/>
            </a:xfrm>
          </p:grpSpPr>
          <p:sp>
            <p:nvSpPr>
              <p:cNvPr id="78" name="Google Shape;78;p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9" name="Google Shape;79;p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0" name="Google Shape;80;p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1" name="Google Shape;81;p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2" name="Google Shape;82;p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3" name="Google Shape;83;p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4" name="Google Shape;84;p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 name="Google Shape;85;p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5" name="Shape 335"/>
        <p:cNvGrpSpPr/>
        <p:nvPr/>
      </p:nvGrpSpPr>
      <p:grpSpPr>
        <a:xfrm>
          <a:off x="0" y="0"/>
          <a:ext cx="0" cy="0"/>
          <a:chOff x="0" y="0"/>
          <a:chExt cx="0" cy="0"/>
        </a:xfrm>
      </p:grpSpPr>
      <p:sp>
        <p:nvSpPr>
          <p:cNvPr id="336" name="Google Shape;33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7" name="Google Shape;337;p21"/>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8" name="Google Shape;338;p21"/>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9" name="Google Shape;339;p21"/>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0" name="Google Shape;340;p21"/>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1" name="Google Shape;341;p21"/>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2" name="Google Shape;342;p21"/>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3" name="Google Shape;343;p21"/>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4" name="Google Shape;344;p21"/>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5" name="Google Shape;345;p21"/>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6" name="Google Shape;346;p21"/>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7" name="Google Shape;347;p21"/>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348" name="Google Shape;348;p21"/>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349" name="Google Shape;349;p21"/>
          <p:cNvGrpSpPr/>
          <p:nvPr/>
        </p:nvGrpSpPr>
        <p:grpSpPr>
          <a:xfrm>
            <a:off x="280882" y="388910"/>
            <a:ext cx="8863118" cy="4754590"/>
            <a:chOff x="280882" y="388910"/>
            <a:chExt cx="8863118" cy="4754590"/>
          </a:xfrm>
        </p:grpSpPr>
        <p:sp>
          <p:nvSpPr>
            <p:cNvPr id="350" name="Google Shape;350;p21"/>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51" name="Google Shape;351;p21"/>
            <p:cNvGrpSpPr/>
            <p:nvPr/>
          </p:nvGrpSpPr>
          <p:grpSpPr>
            <a:xfrm>
              <a:off x="280882" y="388910"/>
              <a:ext cx="426986" cy="146100"/>
              <a:chOff x="280882" y="461910"/>
              <a:chExt cx="426986" cy="146100"/>
            </a:xfrm>
          </p:grpSpPr>
          <p:sp>
            <p:nvSpPr>
              <p:cNvPr id="352" name="Google Shape;352;p2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53" name="Google Shape;353;p2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43" name="Shape 4043"/>
        <p:cNvGrpSpPr/>
        <p:nvPr/>
      </p:nvGrpSpPr>
      <p:grpSpPr>
        <a:xfrm>
          <a:off x="0" y="0"/>
          <a:ext cx="0" cy="0"/>
          <a:chOff x="0" y="0"/>
          <a:chExt cx="0" cy="0"/>
        </a:xfrm>
      </p:grpSpPr>
      <p:sp>
        <p:nvSpPr>
          <p:cNvPr id="4044" name="Google Shape;4044;p209"/>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45" name="Google Shape;4045;p209"/>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046" name="Google Shape;4046;p209"/>
          <p:cNvGrpSpPr/>
          <p:nvPr/>
        </p:nvGrpSpPr>
        <p:grpSpPr>
          <a:xfrm>
            <a:off x="0" y="-773544"/>
            <a:ext cx="9144100" cy="5921180"/>
            <a:chOff x="0" y="-773544"/>
            <a:chExt cx="9144100" cy="5921180"/>
          </a:xfrm>
        </p:grpSpPr>
        <p:sp>
          <p:nvSpPr>
            <p:cNvPr id="4047" name="Google Shape;4047;p209"/>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48" name="Google Shape;4048;p209"/>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049" name="Google Shape;4049;p209"/>
            <p:cNvGrpSpPr/>
            <p:nvPr/>
          </p:nvGrpSpPr>
          <p:grpSpPr>
            <a:xfrm>
              <a:off x="4343154" y="461906"/>
              <a:ext cx="457692" cy="146187"/>
              <a:chOff x="715100" y="4416700"/>
              <a:chExt cx="559800" cy="178800"/>
            </a:xfrm>
          </p:grpSpPr>
          <p:sp>
            <p:nvSpPr>
              <p:cNvPr id="4050" name="Google Shape;4050;p20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51" name="Google Shape;4051;p20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52" name="Google Shape;4052;p209"/>
            <p:cNvGrpSpPr/>
            <p:nvPr/>
          </p:nvGrpSpPr>
          <p:grpSpPr>
            <a:xfrm>
              <a:off x="4218020" y="4535410"/>
              <a:ext cx="707960" cy="146187"/>
              <a:chOff x="7797150" y="445600"/>
              <a:chExt cx="865900" cy="178800"/>
            </a:xfrm>
          </p:grpSpPr>
          <p:sp>
            <p:nvSpPr>
              <p:cNvPr id="4053" name="Google Shape;4053;p20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54" name="Google Shape;4054;p20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55" name="Google Shape;4055;p20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56" name="Google Shape;4056;p209"/>
            <p:cNvGrpSpPr/>
            <p:nvPr/>
          </p:nvGrpSpPr>
          <p:grpSpPr>
            <a:xfrm flipH="1" rot="10800000">
              <a:off x="529227" y="-773544"/>
              <a:ext cx="2054558" cy="2052038"/>
              <a:chOff x="2661627" y="4121822"/>
              <a:chExt cx="2054558" cy="2052038"/>
            </a:xfrm>
          </p:grpSpPr>
          <p:sp>
            <p:nvSpPr>
              <p:cNvPr id="4057" name="Google Shape;4057;p20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58" name="Google Shape;4058;p20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59" name="Google Shape;4059;p20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0" name="Google Shape;4060;p20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1" name="Google Shape;4061;p20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2" name="Google Shape;4062;p20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3" name="Google Shape;4063;p20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4" name="Google Shape;4064;p20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5" name="Google Shape;4065;p20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6" name="Google Shape;4066;p20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7" name="Google Shape;4067;p20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8" name="Google Shape;4068;p20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9" name="Google Shape;4069;p20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0" name="Google Shape;4070;p20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1" name="Google Shape;4071;p20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2" name="Google Shape;4072;p20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73" name="Google Shape;4073;p209"/>
            <p:cNvGrpSpPr/>
            <p:nvPr/>
          </p:nvGrpSpPr>
          <p:grpSpPr>
            <a:xfrm flipH="1" rot="10800000">
              <a:off x="7571874" y="4103892"/>
              <a:ext cx="1282527" cy="1043744"/>
              <a:chOff x="5577063" y="-266175"/>
              <a:chExt cx="1527000" cy="1242700"/>
            </a:xfrm>
          </p:grpSpPr>
          <p:sp>
            <p:nvSpPr>
              <p:cNvPr id="4074" name="Google Shape;4074;p20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5" name="Google Shape;4075;p20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6" name="Google Shape;4076;p20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7" name="Google Shape;4077;p20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8" name="Google Shape;4078;p20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9" name="Google Shape;4079;p20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80" name="Google Shape;4080;p20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81" name="Google Shape;4081;p20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2" name="Shape 4082"/>
        <p:cNvGrpSpPr/>
        <p:nvPr/>
      </p:nvGrpSpPr>
      <p:grpSpPr>
        <a:xfrm>
          <a:off x="0" y="0"/>
          <a:ext cx="0" cy="0"/>
          <a:chOff x="0" y="0"/>
          <a:chExt cx="0" cy="0"/>
        </a:xfrm>
      </p:grpSpPr>
      <p:sp>
        <p:nvSpPr>
          <p:cNvPr id="4083" name="Google Shape;4083;p210"/>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84" name="Shape 4084"/>
        <p:cNvGrpSpPr/>
        <p:nvPr/>
      </p:nvGrpSpPr>
      <p:grpSpPr>
        <a:xfrm>
          <a:off x="0" y="0"/>
          <a:ext cx="0" cy="0"/>
          <a:chOff x="0" y="0"/>
          <a:chExt cx="0" cy="0"/>
        </a:xfrm>
      </p:grpSpPr>
      <p:sp>
        <p:nvSpPr>
          <p:cNvPr id="4085" name="Google Shape;4085;p211"/>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086" name="Google Shape;4086;p211"/>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087" name="Google Shape;4087;p211"/>
          <p:cNvGrpSpPr/>
          <p:nvPr/>
        </p:nvGrpSpPr>
        <p:grpSpPr>
          <a:xfrm>
            <a:off x="0" y="-773544"/>
            <a:ext cx="9144100" cy="5921180"/>
            <a:chOff x="0" y="-773544"/>
            <a:chExt cx="9144100" cy="5921180"/>
          </a:xfrm>
        </p:grpSpPr>
        <p:sp>
          <p:nvSpPr>
            <p:cNvPr id="4088" name="Google Shape;4088;p211"/>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89" name="Google Shape;4089;p211"/>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090" name="Google Shape;4090;p211"/>
            <p:cNvGrpSpPr/>
            <p:nvPr/>
          </p:nvGrpSpPr>
          <p:grpSpPr>
            <a:xfrm flipH="1">
              <a:off x="4343254" y="4535406"/>
              <a:ext cx="457692" cy="146187"/>
              <a:chOff x="715100" y="4416700"/>
              <a:chExt cx="559800" cy="178800"/>
            </a:xfrm>
          </p:grpSpPr>
          <p:sp>
            <p:nvSpPr>
              <p:cNvPr id="4091" name="Google Shape;4091;p211"/>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92" name="Google Shape;4092;p211"/>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93" name="Google Shape;4093;p211"/>
            <p:cNvGrpSpPr/>
            <p:nvPr/>
          </p:nvGrpSpPr>
          <p:grpSpPr>
            <a:xfrm flipH="1">
              <a:off x="4218120" y="535010"/>
              <a:ext cx="707960" cy="146187"/>
              <a:chOff x="7797150" y="445600"/>
              <a:chExt cx="865900" cy="178800"/>
            </a:xfrm>
          </p:grpSpPr>
          <p:sp>
            <p:nvSpPr>
              <p:cNvPr id="4094" name="Google Shape;4094;p21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95" name="Google Shape;4095;p21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96" name="Google Shape;4096;p21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97" name="Google Shape;4097;p211"/>
            <p:cNvGrpSpPr/>
            <p:nvPr/>
          </p:nvGrpSpPr>
          <p:grpSpPr>
            <a:xfrm rot="10800000">
              <a:off x="6865115" y="-773544"/>
              <a:ext cx="2054558" cy="2052038"/>
              <a:chOff x="2661627" y="4121822"/>
              <a:chExt cx="2054558" cy="2052038"/>
            </a:xfrm>
          </p:grpSpPr>
          <p:sp>
            <p:nvSpPr>
              <p:cNvPr id="4098" name="Google Shape;4098;p211"/>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99" name="Google Shape;4099;p211"/>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0" name="Google Shape;4100;p211"/>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1" name="Google Shape;4101;p211"/>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2" name="Google Shape;4102;p211"/>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3" name="Google Shape;4103;p211"/>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4" name="Google Shape;4104;p211"/>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5" name="Google Shape;4105;p211"/>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6" name="Google Shape;4106;p211"/>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7" name="Google Shape;4107;p211"/>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8" name="Google Shape;4108;p211"/>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9" name="Google Shape;4109;p211"/>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0" name="Google Shape;4110;p211"/>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1" name="Google Shape;4111;p211"/>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2" name="Google Shape;4112;p211"/>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3" name="Google Shape;4113;p211"/>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114" name="Google Shape;4114;p211"/>
            <p:cNvGrpSpPr/>
            <p:nvPr/>
          </p:nvGrpSpPr>
          <p:grpSpPr>
            <a:xfrm rot="10800000">
              <a:off x="518299" y="4103892"/>
              <a:ext cx="1282527" cy="1043744"/>
              <a:chOff x="5577063" y="-266175"/>
              <a:chExt cx="1527000" cy="1242700"/>
            </a:xfrm>
          </p:grpSpPr>
          <p:sp>
            <p:nvSpPr>
              <p:cNvPr id="4115" name="Google Shape;4115;p211"/>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6" name="Google Shape;4116;p211"/>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7" name="Google Shape;4117;p211"/>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8" name="Google Shape;4118;p211"/>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9" name="Google Shape;4119;p211"/>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20" name="Google Shape;4120;p211"/>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21" name="Google Shape;4121;p211"/>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22" name="Google Shape;4122;p211"/>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123" name="Shape 4123"/>
        <p:cNvGrpSpPr/>
        <p:nvPr/>
      </p:nvGrpSpPr>
      <p:grpSpPr>
        <a:xfrm>
          <a:off x="0" y="0"/>
          <a:ext cx="0" cy="0"/>
          <a:chOff x="0" y="0"/>
          <a:chExt cx="0" cy="0"/>
        </a:xfrm>
      </p:grpSpPr>
    </p:spTree>
  </p:cSld>
  <p:clrMapOvr>
    <a:masterClrMapping/>
  </p:clrMapOvr>
</p:sldLayout>
</file>

<file path=ppt/slideLayouts/slideLayout2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124" name="Shape 4124"/>
        <p:cNvGrpSpPr/>
        <p:nvPr/>
      </p:nvGrpSpPr>
      <p:grpSpPr>
        <a:xfrm>
          <a:off x="0" y="0"/>
          <a:ext cx="0" cy="0"/>
          <a:chOff x="0" y="0"/>
          <a:chExt cx="0" cy="0"/>
        </a:xfrm>
      </p:grpSpPr>
      <p:sp>
        <p:nvSpPr>
          <p:cNvPr id="4125" name="Google Shape;4125;p2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26" name="Google Shape;4126;p213"/>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7" name="Google Shape;4127;p213"/>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8" name="Google Shape;4128;p213"/>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29" name="Google Shape;4129;p213"/>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30" name="Google Shape;4130;p213"/>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31" name="Google Shape;4131;p213"/>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32" name="Google Shape;4132;p213"/>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4133" name="Google Shape;4133;p213"/>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4134" name="Google Shape;4134;p213"/>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4135" name="Google Shape;4135;p213"/>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4136" name="Google Shape;4136;p213"/>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4137" name="Google Shape;4137;p213"/>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4138" name="Google Shape;4138;p213"/>
          <p:cNvGrpSpPr/>
          <p:nvPr/>
        </p:nvGrpSpPr>
        <p:grpSpPr>
          <a:xfrm>
            <a:off x="1" y="461906"/>
            <a:ext cx="8886592" cy="4508834"/>
            <a:chOff x="1" y="461906"/>
            <a:chExt cx="8886592" cy="4508834"/>
          </a:xfrm>
        </p:grpSpPr>
        <p:sp>
          <p:nvSpPr>
            <p:cNvPr id="4139" name="Google Shape;4139;p213"/>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140" name="Google Shape;4140;p213"/>
            <p:cNvGrpSpPr/>
            <p:nvPr/>
          </p:nvGrpSpPr>
          <p:grpSpPr>
            <a:xfrm>
              <a:off x="8074920" y="4608510"/>
              <a:ext cx="707960" cy="146187"/>
              <a:chOff x="7797150" y="445600"/>
              <a:chExt cx="865900" cy="178800"/>
            </a:xfrm>
          </p:grpSpPr>
          <p:sp>
            <p:nvSpPr>
              <p:cNvPr id="4141" name="Google Shape;4141;p21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42" name="Google Shape;4142;p21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43" name="Google Shape;4143;p21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144" name="Google Shape;4144;p213"/>
            <p:cNvGrpSpPr/>
            <p:nvPr/>
          </p:nvGrpSpPr>
          <p:grpSpPr>
            <a:xfrm>
              <a:off x="8428900" y="461906"/>
              <a:ext cx="457692" cy="146187"/>
              <a:chOff x="715100" y="4416700"/>
              <a:chExt cx="559800" cy="178800"/>
            </a:xfrm>
          </p:grpSpPr>
          <p:sp>
            <p:nvSpPr>
              <p:cNvPr id="4145" name="Google Shape;4145;p21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46" name="Google Shape;4146;p21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147" name="Shape 4147"/>
        <p:cNvGrpSpPr/>
        <p:nvPr/>
      </p:nvGrpSpPr>
      <p:grpSpPr>
        <a:xfrm>
          <a:off x="0" y="0"/>
          <a:ext cx="0" cy="0"/>
          <a:chOff x="0" y="0"/>
          <a:chExt cx="0" cy="0"/>
        </a:xfrm>
      </p:grpSpPr>
      <p:sp>
        <p:nvSpPr>
          <p:cNvPr id="4148" name="Google Shape;4148;p2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149" name="Google Shape;4149;p214"/>
          <p:cNvGrpSpPr/>
          <p:nvPr/>
        </p:nvGrpSpPr>
        <p:grpSpPr>
          <a:xfrm>
            <a:off x="262275" y="461906"/>
            <a:ext cx="8886625" cy="4681594"/>
            <a:chOff x="262275" y="461906"/>
            <a:chExt cx="8886625" cy="4681594"/>
          </a:xfrm>
        </p:grpSpPr>
        <p:grpSp>
          <p:nvGrpSpPr>
            <p:cNvPr id="4150" name="Google Shape;4150;p214"/>
            <p:cNvGrpSpPr/>
            <p:nvPr/>
          </p:nvGrpSpPr>
          <p:grpSpPr>
            <a:xfrm>
              <a:off x="262275" y="461906"/>
              <a:ext cx="457692" cy="146187"/>
              <a:chOff x="715100" y="4416700"/>
              <a:chExt cx="559800" cy="178800"/>
            </a:xfrm>
          </p:grpSpPr>
          <p:sp>
            <p:nvSpPr>
              <p:cNvPr id="4151" name="Google Shape;4151;p21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52" name="Google Shape;4152;p21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4153" name="Google Shape;4153;p214"/>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2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4154" name="Shape 4154"/>
        <p:cNvGrpSpPr/>
        <p:nvPr/>
      </p:nvGrpSpPr>
      <p:grpSpPr>
        <a:xfrm>
          <a:off x="0" y="0"/>
          <a:ext cx="0" cy="0"/>
          <a:chOff x="0" y="0"/>
          <a:chExt cx="0" cy="0"/>
        </a:xfrm>
      </p:grpSpPr>
      <p:sp>
        <p:nvSpPr>
          <p:cNvPr id="4155" name="Google Shape;4155;p2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156" name="Google Shape;4156;p215"/>
          <p:cNvGrpSpPr/>
          <p:nvPr/>
        </p:nvGrpSpPr>
        <p:grpSpPr>
          <a:xfrm>
            <a:off x="280882" y="388910"/>
            <a:ext cx="8868018" cy="4515990"/>
            <a:chOff x="280882" y="388910"/>
            <a:chExt cx="8868018" cy="4515990"/>
          </a:xfrm>
        </p:grpSpPr>
        <p:grpSp>
          <p:nvGrpSpPr>
            <p:cNvPr id="4157" name="Google Shape;4157;p215"/>
            <p:cNvGrpSpPr/>
            <p:nvPr/>
          </p:nvGrpSpPr>
          <p:grpSpPr>
            <a:xfrm>
              <a:off x="280882" y="388910"/>
              <a:ext cx="426986" cy="146100"/>
              <a:chOff x="280882" y="461910"/>
              <a:chExt cx="426986" cy="146100"/>
            </a:xfrm>
          </p:grpSpPr>
          <p:sp>
            <p:nvSpPr>
              <p:cNvPr id="4158" name="Google Shape;4158;p21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59" name="Google Shape;4159;p21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4160" name="Google Shape;4160;p215"/>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2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161" name="Shape 4161"/>
        <p:cNvGrpSpPr/>
        <p:nvPr/>
      </p:nvGrpSpPr>
      <p:grpSpPr>
        <a:xfrm>
          <a:off x="0" y="0"/>
          <a:ext cx="0" cy="0"/>
          <a:chOff x="0" y="0"/>
          <a:chExt cx="0" cy="0"/>
        </a:xfrm>
      </p:grpSpPr>
      <p:sp>
        <p:nvSpPr>
          <p:cNvPr id="4162" name="Google Shape;4162;p216"/>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4163" name="Google Shape;4163;p216"/>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164" name="Google Shape;4164;p216"/>
          <p:cNvGrpSpPr/>
          <p:nvPr/>
        </p:nvGrpSpPr>
        <p:grpSpPr>
          <a:xfrm>
            <a:off x="1044988" y="4608425"/>
            <a:ext cx="3149030" cy="1685100"/>
            <a:chOff x="1044988" y="4608425"/>
            <a:chExt cx="3149030" cy="1685100"/>
          </a:xfrm>
        </p:grpSpPr>
        <p:grpSp>
          <p:nvGrpSpPr>
            <p:cNvPr id="4165" name="Google Shape;4165;p216"/>
            <p:cNvGrpSpPr/>
            <p:nvPr/>
          </p:nvGrpSpPr>
          <p:grpSpPr>
            <a:xfrm>
              <a:off x="3486058" y="4608435"/>
              <a:ext cx="707960" cy="146187"/>
              <a:chOff x="7797150" y="445600"/>
              <a:chExt cx="865900" cy="178800"/>
            </a:xfrm>
          </p:grpSpPr>
          <p:sp>
            <p:nvSpPr>
              <p:cNvPr id="4166" name="Google Shape;4166;p21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67" name="Google Shape;4167;p21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68" name="Google Shape;4168;p21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4169" name="Google Shape;4169;p216"/>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2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4170" name="Shape 4170"/>
        <p:cNvGrpSpPr/>
        <p:nvPr/>
      </p:nvGrpSpPr>
      <p:grpSpPr>
        <a:xfrm>
          <a:off x="0" y="0"/>
          <a:ext cx="0" cy="0"/>
          <a:chOff x="0" y="0"/>
          <a:chExt cx="0" cy="0"/>
        </a:xfrm>
      </p:grpSpPr>
      <p:sp>
        <p:nvSpPr>
          <p:cNvPr id="4171" name="Google Shape;4171;p217"/>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72" name="Google Shape;4172;p217"/>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173" name="Shape 4173"/>
        <p:cNvGrpSpPr/>
        <p:nvPr/>
      </p:nvGrpSpPr>
      <p:grpSpPr>
        <a:xfrm>
          <a:off x="0" y="0"/>
          <a:ext cx="0" cy="0"/>
          <a:chOff x="0" y="0"/>
          <a:chExt cx="0" cy="0"/>
        </a:xfrm>
      </p:grpSpPr>
      <p:sp>
        <p:nvSpPr>
          <p:cNvPr id="4174" name="Google Shape;4174;p2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75" name="Google Shape;4175;p218"/>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4176" name="Google Shape;4176;p218"/>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4177" name="Google Shape;4177;p218"/>
          <p:cNvGrpSpPr/>
          <p:nvPr/>
        </p:nvGrpSpPr>
        <p:grpSpPr>
          <a:xfrm>
            <a:off x="1" y="535006"/>
            <a:ext cx="8886592" cy="4219691"/>
            <a:chOff x="1" y="535006"/>
            <a:chExt cx="8886592" cy="4219691"/>
          </a:xfrm>
        </p:grpSpPr>
        <p:sp>
          <p:nvSpPr>
            <p:cNvPr id="4178" name="Google Shape;4178;p218"/>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179" name="Google Shape;4179;p218"/>
            <p:cNvGrpSpPr/>
            <p:nvPr/>
          </p:nvGrpSpPr>
          <p:grpSpPr>
            <a:xfrm>
              <a:off x="7720945" y="4608510"/>
              <a:ext cx="707960" cy="146187"/>
              <a:chOff x="7797150" y="445600"/>
              <a:chExt cx="865900" cy="178800"/>
            </a:xfrm>
          </p:grpSpPr>
          <p:sp>
            <p:nvSpPr>
              <p:cNvPr id="4180" name="Google Shape;4180;p21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81" name="Google Shape;4181;p21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82" name="Google Shape;4182;p21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183" name="Google Shape;4183;p218"/>
            <p:cNvGrpSpPr/>
            <p:nvPr/>
          </p:nvGrpSpPr>
          <p:grpSpPr>
            <a:xfrm>
              <a:off x="8428900" y="535006"/>
              <a:ext cx="457692" cy="146187"/>
              <a:chOff x="715100" y="4416700"/>
              <a:chExt cx="559800" cy="178800"/>
            </a:xfrm>
          </p:grpSpPr>
          <p:sp>
            <p:nvSpPr>
              <p:cNvPr id="4184" name="Google Shape;4184;p21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85" name="Google Shape;4185;p21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54" name="Shape 354"/>
        <p:cNvGrpSpPr/>
        <p:nvPr/>
      </p:nvGrpSpPr>
      <p:grpSpPr>
        <a:xfrm>
          <a:off x="0" y="0"/>
          <a:ext cx="0" cy="0"/>
          <a:chOff x="0" y="0"/>
          <a:chExt cx="0" cy="0"/>
        </a:xfrm>
      </p:grpSpPr>
      <p:sp>
        <p:nvSpPr>
          <p:cNvPr id="355" name="Google Shape;355;p22"/>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56" name="Google Shape;356;p22"/>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7" name="Google Shape;357;p22"/>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58" name="Google Shape;358;p22"/>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9" name="Google Shape;359;p22"/>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60" name="Google Shape;360;p22"/>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61" name="Google Shape;361;p22"/>
          <p:cNvGrpSpPr/>
          <p:nvPr/>
        </p:nvGrpSpPr>
        <p:grpSpPr>
          <a:xfrm>
            <a:off x="-542800" y="6"/>
            <a:ext cx="9686800" cy="6293594"/>
            <a:chOff x="-542800" y="6"/>
            <a:chExt cx="9686800" cy="6293594"/>
          </a:xfrm>
        </p:grpSpPr>
        <p:sp>
          <p:nvSpPr>
            <p:cNvPr id="362" name="Google Shape;362;p22"/>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63" name="Google Shape;363;p22"/>
            <p:cNvGrpSpPr/>
            <p:nvPr/>
          </p:nvGrpSpPr>
          <p:grpSpPr>
            <a:xfrm flipH="1">
              <a:off x="-1" y="6"/>
              <a:ext cx="1026022" cy="1026022"/>
              <a:chOff x="5882463" y="-266175"/>
              <a:chExt cx="1221600" cy="1221600"/>
            </a:xfrm>
          </p:grpSpPr>
          <p:sp>
            <p:nvSpPr>
              <p:cNvPr id="364" name="Google Shape;364;p2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5" name="Google Shape;365;p2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6" name="Google Shape;366;p2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7" name="Google Shape;367;p2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8" name="Google Shape;368;p2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69" name="Google Shape;369;p2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0" name="Google Shape;370;p2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71" name="Google Shape;371;p22"/>
            <p:cNvGrpSpPr/>
            <p:nvPr/>
          </p:nvGrpSpPr>
          <p:grpSpPr>
            <a:xfrm flipH="1">
              <a:off x="8074920" y="388810"/>
              <a:ext cx="707960" cy="146187"/>
              <a:chOff x="7797150" y="445600"/>
              <a:chExt cx="865900" cy="178800"/>
            </a:xfrm>
          </p:grpSpPr>
          <p:sp>
            <p:nvSpPr>
              <p:cNvPr id="372" name="Google Shape;372;p2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3" name="Google Shape;373;p2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74" name="Google Shape;374;p2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375" name="Google Shape;375;p22"/>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2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186" name="Shape 4186"/>
        <p:cNvGrpSpPr/>
        <p:nvPr/>
      </p:nvGrpSpPr>
      <p:grpSpPr>
        <a:xfrm>
          <a:off x="0" y="0"/>
          <a:ext cx="0" cy="0"/>
          <a:chOff x="0" y="0"/>
          <a:chExt cx="0" cy="0"/>
        </a:xfrm>
      </p:grpSpPr>
      <p:sp>
        <p:nvSpPr>
          <p:cNvPr id="4187" name="Google Shape;4187;p2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88" name="Google Shape;4188;p219"/>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189" name="Google Shape;4189;p219"/>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90" name="Google Shape;4190;p219"/>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91" name="Google Shape;4191;p219"/>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192" name="Google Shape;4192;p219"/>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193" name="Google Shape;4193;p219"/>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4194" name="Google Shape;4194;p219"/>
          <p:cNvGrpSpPr/>
          <p:nvPr/>
        </p:nvGrpSpPr>
        <p:grpSpPr>
          <a:xfrm>
            <a:off x="1" y="-10"/>
            <a:ext cx="8782879" cy="4754706"/>
            <a:chOff x="1" y="-10"/>
            <a:chExt cx="8782879" cy="4754706"/>
          </a:xfrm>
        </p:grpSpPr>
        <p:sp>
          <p:nvSpPr>
            <p:cNvPr id="4195" name="Google Shape;4195;p219"/>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196" name="Google Shape;4196;p219"/>
            <p:cNvGrpSpPr/>
            <p:nvPr/>
          </p:nvGrpSpPr>
          <p:grpSpPr>
            <a:xfrm>
              <a:off x="8074920" y="4608510"/>
              <a:ext cx="707960" cy="146187"/>
              <a:chOff x="7797150" y="445600"/>
              <a:chExt cx="865900" cy="178800"/>
            </a:xfrm>
          </p:grpSpPr>
          <p:sp>
            <p:nvSpPr>
              <p:cNvPr id="4197" name="Google Shape;4197;p21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98" name="Google Shape;4198;p21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99" name="Google Shape;4199;p21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4200" name="Shape 4200"/>
        <p:cNvGrpSpPr/>
        <p:nvPr/>
      </p:nvGrpSpPr>
      <p:grpSpPr>
        <a:xfrm>
          <a:off x="0" y="0"/>
          <a:ext cx="0" cy="0"/>
          <a:chOff x="0" y="0"/>
          <a:chExt cx="0" cy="0"/>
        </a:xfrm>
      </p:grpSpPr>
      <p:sp>
        <p:nvSpPr>
          <p:cNvPr id="4201" name="Google Shape;4201;p2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02" name="Google Shape;4202;p220"/>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03" name="Google Shape;4203;p220"/>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4" name="Google Shape;4204;p220"/>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5" name="Google Shape;4205;p220"/>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6" name="Google Shape;4206;p220"/>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07" name="Google Shape;4207;p220"/>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08" name="Google Shape;4208;p220"/>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09" name="Google Shape;4209;p220"/>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4210" name="Google Shape;4210;p220"/>
          <p:cNvGrpSpPr/>
          <p:nvPr/>
        </p:nvGrpSpPr>
        <p:grpSpPr>
          <a:xfrm>
            <a:off x="7" y="461906"/>
            <a:ext cx="8886586" cy="4442994"/>
            <a:chOff x="7" y="461906"/>
            <a:chExt cx="8886586" cy="4442994"/>
          </a:xfrm>
        </p:grpSpPr>
        <p:grpSp>
          <p:nvGrpSpPr>
            <p:cNvPr id="4211" name="Google Shape;4211;p220"/>
            <p:cNvGrpSpPr/>
            <p:nvPr/>
          </p:nvGrpSpPr>
          <p:grpSpPr>
            <a:xfrm>
              <a:off x="8428900" y="461906"/>
              <a:ext cx="457692" cy="146187"/>
              <a:chOff x="715100" y="4416700"/>
              <a:chExt cx="559800" cy="178800"/>
            </a:xfrm>
          </p:grpSpPr>
          <p:sp>
            <p:nvSpPr>
              <p:cNvPr id="4212" name="Google Shape;4212;p22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13" name="Google Shape;4213;p22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4214" name="Google Shape;4214;p220"/>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2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215" name="Shape 4215"/>
        <p:cNvGrpSpPr/>
        <p:nvPr/>
      </p:nvGrpSpPr>
      <p:grpSpPr>
        <a:xfrm>
          <a:off x="0" y="0"/>
          <a:ext cx="0" cy="0"/>
          <a:chOff x="0" y="0"/>
          <a:chExt cx="0" cy="0"/>
        </a:xfrm>
      </p:grpSpPr>
      <p:sp>
        <p:nvSpPr>
          <p:cNvPr id="4216" name="Google Shape;4216;p2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17" name="Google Shape;4217;p221"/>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18" name="Google Shape;4218;p221"/>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19" name="Google Shape;4219;p221"/>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20" name="Google Shape;4220;p221"/>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21" name="Google Shape;4221;p221"/>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22" name="Google Shape;4222;p221"/>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23" name="Google Shape;4223;p221"/>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24" name="Google Shape;4224;p221"/>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25" name="Google Shape;4225;p221"/>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26" name="Google Shape;4226;p221"/>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27" name="Google Shape;4227;p221"/>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4228" name="Google Shape;4228;p221"/>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4229" name="Google Shape;4229;p221"/>
          <p:cNvGrpSpPr/>
          <p:nvPr/>
        </p:nvGrpSpPr>
        <p:grpSpPr>
          <a:xfrm>
            <a:off x="280882" y="388910"/>
            <a:ext cx="8863118" cy="4754590"/>
            <a:chOff x="280882" y="388910"/>
            <a:chExt cx="8863118" cy="4754590"/>
          </a:xfrm>
        </p:grpSpPr>
        <p:sp>
          <p:nvSpPr>
            <p:cNvPr id="4230" name="Google Shape;4230;p221"/>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231" name="Google Shape;4231;p221"/>
            <p:cNvGrpSpPr/>
            <p:nvPr/>
          </p:nvGrpSpPr>
          <p:grpSpPr>
            <a:xfrm>
              <a:off x="280882" y="388910"/>
              <a:ext cx="426986" cy="146100"/>
              <a:chOff x="280882" y="461910"/>
              <a:chExt cx="426986" cy="146100"/>
            </a:xfrm>
          </p:grpSpPr>
          <p:sp>
            <p:nvSpPr>
              <p:cNvPr id="4232" name="Google Shape;4232;p22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33" name="Google Shape;4233;p22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4234" name="Shape 4234"/>
        <p:cNvGrpSpPr/>
        <p:nvPr/>
      </p:nvGrpSpPr>
      <p:grpSpPr>
        <a:xfrm>
          <a:off x="0" y="0"/>
          <a:ext cx="0" cy="0"/>
          <a:chOff x="0" y="0"/>
          <a:chExt cx="0" cy="0"/>
        </a:xfrm>
      </p:grpSpPr>
      <p:sp>
        <p:nvSpPr>
          <p:cNvPr id="4235" name="Google Shape;4235;p222"/>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36" name="Google Shape;4236;p222"/>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37" name="Google Shape;4237;p222"/>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38" name="Google Shape;4238;p222"/>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239" name="Google Shape;4239;p222"/>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4240" name="Google Shape;4240;p222"/>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241" name="Google Shape;4241;p222"/>
          <p:cNvGrpSpPr/>
          <p:nvPr/>
        </p:nvGrpSpPr>
        <p:grpSpPr>
          <a:xfrm>
            <a:off x="-542800" y="6"/>
            <a:ext cx="9686800" cy="6293594"/>
            <a:chOff x="-542800" y="6"/>
            <a:chExt cx="9686800" cy="6293594"/>
          </a:xfrm>
        </p:grpSpPr>
        <p:sp>
          <p:nvSpPr>
            <p:cNvPr id="4242" name="Google Shape;4242;p222"/>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243" name="Google Shape;4243;p222"/>
            <p:cNvGrpSpPr/>
            <p:nvPr/>
          </p:nvGrpSpPr>
          <p:grpSpPr>
            <a:xfrm flipH="1">
              <a:off x="-1" y="6"/>
              <a:ext cx="1026022" cy="1026022"/>
              <a:chOff x="5882463" y="-266175"/>
              <a:chExt cx="1221600" cy="1221600"/>
            </a:xfrm>
          </p:grpSpPr>
          <p:sp>
            <p:nvSpPr>
              <p:cNvPr id="4244" name="Google Shape;4244;p22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45" name="Google Shape;4245;p22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46" name="Google Shape;4246;p22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47" name="Google Shape;4247;p22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48" name="Google Shape;4248;p22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49" name="Google Shape;4249;p22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50" name="Google Shape;4250;p22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251" name="Google Shape;4251;p222"/>
            <p:cNvGrpSpPr/>
            <p:nvPr/>
          </p:nvGrpSpPr>
          <p:grpSpPr>
            <a:xfrm flipH="1">
              <a:off x="8074920" y="388810"/>
              <a:ext cx="707960" cy="146187"/>
              <a:chOff x="7797150" y="445600"/>
              <a:chExt cx="865900" cy="178800"/>
            </a:xfrm>
          </p:grpSpPr>
          <p:sp>
            <p:nvSpPr>
              <p:cNvPr id="4252" name="Google Shape;4252;p22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53" name="Google Shape;4253;p22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54" name="Google Shape;4254;p22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4255" name="Google Shape;4255;p222"/>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2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4256" name="Shape 4256"/>
        <p:cNvGrpSpPr/>
        <p:nvPr/>
      </p:nvGrpSpPr>
      <p:grpSpPr>
        <a:xfrm>
          <a:off x="0" y="0"/>
          <a:ext cx="0" cy="0"/>
          <a:chOff x="0" y="0"/>
          <a:chExt cx="0" cy="0"/>
        </a:xfrm>
      </p:grpSpPr>
      <p:sp>
        <p:nvSpPr>
          <p:cNvPr id="4257" name="Google Shape;4257;p223"/>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58" name="Google Shape;4258;p223"/>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4259" name="Google Shape;4259;p223"/>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4260" name="Google Shape;4260;p223"/>
          <p:cNvGrpSpPr/>
          <p:nvPr/>
        </p:nvGrpSpPr>
        <p:grpSpPr>
          <a:xfrm>
            <a:off x="-970075" y="-260969"/>
            <a:ext cx="10114085" cy="6434830"/>
            <a:chOff x="-970075" y="-260969"/>
            <a:chExt cx="10114085" cy="6434830"/>
          </a:xfrm>
        </p:grpSpPr>
        <p:sp>
          <p:nvSpPr>
            <p:cNvPr id="4261" name="Google Shape;4261;p223"/>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62" name="Google Shape;4262;p223"/>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263" name="Google Shape;4263;p223"/>
            <p:cNvGrpSpPr/>
            <p:nvPr/>
          </p:nvGrpSpPr>
          <p:grpSpPr>
            <a:xfrm>
              <a:off x="1753250" y="4608506"/>
              <a:ext cx="457692" cy="146187"/>
              <a:chOff x="715100" y="4416700"/>
              <a:chExt cx="559800" cy="178800"/>
            </a:xfrm>
          </p:grpSpPr>
          <p:sp>
            <p:nvSpPr>
              <p:cNvPr id="4264" name="Google Shape;4264;p22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65" name="Google Shape;4265;p22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266" name="Google Shape;4266;p223"/>
            <p:cNvGrpSpPr/>
            <p:nvPr/>
          </p:nvGrpSpPr>
          <p:grpSpPr>
            <a:xfrm flipH="1">
              <a:off x="7089452" y="4121822"/>
              <a:ext cx="2054558" cy="2052038"/>
              <a:chOff x="2661627" y="4121822"/>
              <a:chExt cx="2054558" cy="2052038"/>
            </a:xfrm>
          </p:grpSpPr>
          <p:sp>
            <p:nvSpPr>
              <p:cNvPr id="4267" name="Google Shape;4267;p22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68" name="Google Shape;4268;p22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69" name="Google Shape;4269;p22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0" name="Google Shape;4270;p22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1" name="Google Shape;4271;p22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2" name="Google Shape;4272;p22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3" name="Google Shape;4273;p22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4" name="Google Shape;4274;p22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5" name="Google Shape;4275;p22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6" name="Google Shape;4276;p22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7" name="Google Shape;4277;p22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8" name="Google Shape;4278;p22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79" name="Google Shape;4279;p22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0" name="Google Shape;4280;p22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1" name="Google Shape;4281;p22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2" name="Google Shape;4282;p22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283" name="Google Shape;4283;p223"/>
            <p:cNvGrpSpPr/>
            <p:nvPr/>
          </p:nvGrpSpPr>
          <p:grpSpPr>
            <a:xfrm flipH="1">
              <a:off x="715099" y="-260969"/>
              <a:ext cx="1282527" cy="1043744"/>
              <a:chOff x="5577063" y="-266175"/>
              <a:chExt cx="1527000" cy="1242700"/>
            </a:xfrm>
          </p:grpSpPr>
          <p:sp>
            <p:nvSpPr>
              <p:cNvPr id="4284" name="Google Shape;4284;p22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5" name="Google Shape;4285;p22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6" name="Google Shape;4286;p22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7" name="Google Shape;4287;p22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8" name="Google Shape;4288;p22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89" name="Google Shape;4289;p22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90" name="Google Shape;4290;p22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91" name="Google Shape;4291;p22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292" name="Google Shape;4292;p223"/>
            <p:cNvGrpSpPr/>
            <p:nvPr/>
          </p:nvGrpSpPr>
          <p:grpSpPr>
            <a:xfrm>
              <a:off x="4218021" y="388710"/>
              <a:ext cx="707960" cy="146187"/>
              <a:chOff x="7797150" y="445600"/>
              <a:chExt cx="865900" cy="178800"/>
            </a:xfrm>
          </p:grpSpPr>
          <p:sp>
            <p:nvSpPr>
              <p:cNvPr id="4293" name="Google Shape;4293;p22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94" name="Google Shape;4294;p22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95" name="Google Shape;4295;p22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296" name="Shape 4296"/>
        <p:cNvGrpSpPr/>
        <p:nvPr/>
      </p:nvGrpSpPr>
      <p:grpSpPr>
        <a:xfrm>
          <a:off x="0" y="0"/>
          <a:ext cx="0" cy="0"/>
          <a:chOff x="0" y="0"/>
          <a:chExt cx="0" cy="0"/>
        </a:xfrm>
      </p:grpSpPr>
      <p:grpSp>
        <p:nvGrpSpPr>
          <p:cNvPr id="4297" name="Google Shape;4297;p224"/>
          <p:cNvGrpSpPr/>
          <p:nvPr/>
        </p:nvGrpSpPr>
        <p:grpSpPr>
          <a:xfrm>
            <a:off x="-50" y="-12559"/>
            <a:ext cx="9144050" cy="5156057"/>
            <a:chOff x="-50" y="-12559"/>
            <a:chExt cx="9144050" cy="5156057"/>
          </a:xfrm>
        </p:grpSpPr>
        <p:sp>
          <p:nvSpPr>
            <p:cNvPr id="4298" name="Google Shape;4298;p224"/>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99" name="Google Shape;4299;p224"/>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300" name="Google Shape;4300;p224"/>
            <p:cNvGrpSpPr/>
            <p:nvPr/>
          </p:nvGrpSpPr>
          <p:grpSpPr>
            <a:xfrm flipH="1" rot="10800000">
              <a:off x="714975" y="535848"/>
              <a:ext cx="457692" cy="146187"/>
              <a:chOff x="715100" y="4416700"/>
              <a:chExt cx="559800" cy="178800"/>
            </a:xfrm>
          </p:grpSpPr>
          <p:sp>
            <p:nvSpPr>
              <p:cNvPr id="4301" name="Google Shape;4301;p22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02" name="Google Shape;4302;p22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303" name="Google Shape;4303;p224"/>
            <p:cNvGrpSpPr/>
            <p:nvPr/>
          </p:nvGrpSpPr>
          <p:grpSpPr>
            <a:xfrm flipH="1" rot="10800000">
              <a:off x="8074871" y="4522720"/>
              <a:ext cx="707960" cy="146187"/>
              <a:chOff x="7797150" y="445600"/>
              <a:chExt cx="865900" cy="178800"/>
            </a:xfrm>
          </p:grpSpPr>
          <p:sp>
            <p:nvSpPr>
              <p:cNvPr id="4304" name="Google Shape;4304;p22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05" name="Google Shape;4305;p22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06" name="Google Shape;4306;p22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307" name="Google Shape;4307;p224"/>
            <p:cNvGrpSpPr/>
            <p:nvPr/>
          </p:nvGrpSpPr>
          <p:grpSpPr>
            <a:xfrm flipH="1" rot="10800000">
              <a:off x="2661577" y="-12544"/>
              <a:ext cx="2054558" cy="2052038"/>
              <a:chOff x="2661627" y="4121822"/>
              <a:chExt cx="2054558" cy="2052038"/>
            </a:xfrm>
          </p:grpSpPr>
          <p:sp>
            <p:nvSpPr>
              <p:cNvPr id="4308" name="Google Shape;4308;p22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09" name="Google Shape;4309;p22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0" name="Google Shape;4310;p22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1" name="Google Shape;4311;p22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2" name="Google Shape;4312;p22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3" name="Google Shape;4313;p22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4" name="Google Shape;4314;p22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5" name="Google Shape;4315;p22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6" name="Google Shape;4316;p22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7" name="Google Shape;4317;p22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8" name="Google Shape;4318;p22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9" name="Google Shape;4319;p22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0" name="Google Shape;4320;p22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1" name="Google Shape;4321;p22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2" name="Google Shape;4322;p22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3" name="Google Shape;4323;p22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324" name="Google Shape;4324;p224"/>
            <p:cNvGrpSpPr/>
            <p:nvPr/>
          </p:nvGrpSpPr>
          <p:grpSpPr>
            <a:xfrm flipH="1" rot="10800000">
              <a:off x="5057224" y="4099754"/>
              <a:ext cx="1282527" cy="1043744"/>
              <a:chOff x="5577063" y="-266175"/>
              <a:chExt cx="1527000" cy="1242700"/>
            </a:xfrm>
          </p:grpSpPr>
          <p:sp>
            <p:nvSpPr>
              <p:cNvPr id="4325" name="Google Shape;4325;p22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6" name="Google Shape;4326;p22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7" name="Google Shape;4327;p22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8" name="Google Shape;4328;p22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9" name="Google Shape;4329;p22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30" name="Google Shape;4330;p22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31" name="Google Shape;4331;p22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32" name="Google Shape;4332;p22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333" name="Shape 4333"/>
        <p:cNvGrpSpPr/>
        <p:nvPr/>
      </p:nvGrpSpPr>
      <p:grpSpPr>
        <a:xfrm>
          <a:off x="0" y="0"/>
          <a:ext cx="0" cy="0"/>
          <a:chOff x="0" y="0"/>
          <a:chExt cx="0" cy="0"/>
        </a:xfrm>
      </p:grpSpPr>
      <p:grpSp>
        <p:nvGrpSpPr>
          <p:cNvPr id="4334" name="Google Shape;4334;p225"/>
          <p:cNvGrpSpPr/>
          <p:nvPr/>
        </p:nvGrpSpPr>
        <p:grpSpPr>
          <a:xfrm>
            <a:off x="0" y="6"/>
            <a:ext cx="9144100" cy="5147655"/>
            <a:chOff x="0" y="6"/>
            <a:chExt cx="9144100" cy="5147655"/>
          </a:xfrm>
        </p:grpSpPr>
        <p:sp>
          <p:nvSpPr>
            <p:cNvPr id="4335" name="Google Shape;4335;p225"/>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36" name="Google Shape;4336;p225"/>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337" name="Google Shape;4337;p225"/>
            <p:cNvGrpSpPr/>
            <p:nvPr/>
          </p:nvGrpSpPr>
          <p:grpSpPr>
            <a:xfrm flipH="1" rot="10800000">
              <a:off x="4343154" y="4539548"/>
              <a:ext cx="457692" cy="146187"/>
              <a:chOff x="715100" y="4416700"/>
              <a:chExt cx="559800" cy="178800"/>
            </a:xfrm>
          </p:grpSpPr>
          <p:sp>
            <p:nvSpPr>
              <p:cNvPr id="4338" name="Google Shape;4338;p22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39" name="Google Shape;4339;p22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340" name="Google Shape;4340;p225"/>
            <p:cNvGrpSpPr/>
            <p:nvPr/>
          </p:nvGrpSpPr>
          <p:grpSpPr>
            <a:xfrm flipH="1" rot="10800000">
              <a:off x="4218020" y="466045"/>
              <a:ext cx="707960" cy="146187"/>
              <a:chOff x="7797150" y="445600"/>
              <a:chExt cx="865900" cy="178800"/>
            </a:xfrm>
          </p:grpSpPr>
          <p:sp>
            <p:nvSpPr>
              <p:cNvPr id="4341" name="Google Shape;4341;p225"/>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2" name="Google Shape;4342;p225"/>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3" name="Google Shape;4343;p225"/>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344" name="Google Shape;4344;p225"/>
            <p:cNvGrpSpPr/>
            <p:nvPr/>
          </p:nvGrpSpPr>
          <p:grpSpPr>
            <a:xfrm>
              <a:off x="538752" y="3095622"/>
              <a:ext cx="2054558" cy="2052038"/>
              <a:chOff x="2661627" y="4121822"/>
              <a:chExt cx="2054558" cy="2052038"/>
            </a:xfrm>
          </p:grpSpPr>
          <p:sp>
            <p:nvSpPr>
              <p:cNvPr id="4345" name="Google Shape;4345;p225"/>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6" name="Google Shape;4346;p225"/>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7" name="Google Shape;4347;p225"/>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8" name="Google Shape;4348;p225"/>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9" name="Google Shape;4349;p225"/>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0" name="Google Shape;4350;p225"/>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1" name="Google Shape;4351;p225"/>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2" name="Google Shape;4352;p225"/>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3" name="Google Shape;4353;p225"/>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4" name="Google Shape;4354;p225"/>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5" name="Google Shape;4355;p225"/>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6" name="Google Shape;4356;p225"/>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7" name="Google Shape;4357;p225"/>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8" name="Google Shape;4358;p225"/>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9" name="Google Shape;4359;p225"/>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0" name="Google Shape;4360;p225"/>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361" name="Google Shape;4361;p225"/>
            <p:cNvGrpSpPr/>
            <p:nvPr/>
          </p:nvGrpSpPr>
          <p:grpSpPr>
            <a:xfrm>
              <a:off x="7343274" y="6"/>
              <a:ext cx="1282527" cy="1043744"/>
              <a:chOff x="5577063" y="-266175"/>
              <a:chExt cx="1527000" cy="1242700"/>
            </a:xfrm>
          </p:grpSpPr>
          <p:sp>
            <p:nvSpPr>
              <p:cNvPr id="4362" name="Google Shape;4362;p225"/>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3" name="Google Shape;4363;p225"/>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4" name="Google Shape;4364;p225"/>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5" name="Google Shape;4365;p225"/>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6" name="Google Shape;4366;p225"/>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7" name="Google Shape;4367;p225"/>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8" name="Google Shape;4368;p225"/>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9" name="Google Shape;4369;p225"/>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76" name="Shape 376"/>
        <p:cNvGrpSpPr/>
        <p:nvPr/>
      </p:nvGrpSpPr>
      <p:grpSpPr>
        <a:xfrm>
          <a:off x="0" y="0"/>
          <a:ext cx="0" cy="0"/>
          <a:chOff x="0" y="0"/>
          <a:chExt cx="0" cy="0"/>
        </a:xfrm>
      </p:grpSpPr>
      <p:sp>
        <p:nvSpPr>
          <p:cNvPr id="377" name="Google Shape;377;p23"/>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78" name="Google Shape;378;p23"/>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79" name="Google Shape;379;p23"/>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380" name="Google Shape;380;p23"/>
          <p:cNvGrpSpPr/>
          <p:nvPr/>
        </p:nvGrpSpPr>
        <p:grpSpPr>
          <a:xfrm>
            <a:off x="-970075" y="-260969"/>
            <a:ext cx="10114085" cy="6434830"/>
            <a:chOff x="-970075" y="-260969"/>
            <a:chExt cx="10114085" cy="6434830"/>
          </a:xfrm>
        </p:grpSpPr>
        <p:sp>
          <p:nvSpPr>
            <p:cNvPr id="381" name="Google Shape;381;p23"/>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2" name="Google Shape;382;p23"/>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383" name="Google Shape;383;p23"/>
            <p:cNvGrpSpPr/>
            <p:nvPr/>
          </p:nvGrpSpPr>
          <p:grpSpPr>
            <a:xfrm>
              <a:off x="1753250" y="4608506"/>
              <a:ext cx="457692" cy="146187"/>
              <a:chOff x="715100" y="4416700"/>
              <a:chExt cx="559800" cy="178800"/>
            </a:xfrm>
          </p:grpSpPr>
          <p:sp>
            <p:nvSpPr>
              <p:cNvPr id="384" name="Google Shape;384;p2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5" name="Google Shape;385;p2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386" name="Google Shape;386;p23"/>
            <p:cNvGrpSpPr/>
            <p:nvPr/>
          </p:nvGrpSpPr>
          <p:grpSpPr>
            <a:xfrm flipH="1">
              <a:off x="7089452" y="4121822"/>
              <a:ext cx="2054558" cy="2052038"/>
              <a:chOff x="2661627" y="4121822"/>
              <a:chExt cx="2054558" cy="2052038"/>
            </a:xfrm>
          </p:grpSpPr>
          <p:sp>
            <p:nvSpPr>
              <p:cNvPr id="387" name="Google Shape;387;p2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8" name="Google Shape;388;p2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89" name="Google Shape;389;p2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0" name="Google Shape;390;p2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1" name="Google Shape;391;p2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2" name="Google Shape;392;p2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3" name="Google Shape;393;p2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4" name="Google Shape;394;p2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5" name="Google Shape;395;p2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6" name="Google Shape;396;p2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7" name="Google Shape;397;p2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8" name="Google Shape;398;p2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399" name="Google Shape;399;p2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0" name="Google Shape;400;p2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1" name="Google Shape;401;p2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2" name="Google Shape;402;p2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03" name="Google Shape;403;p23"/>
            <p:cNvGrpSpPr/>
            <p:nvPr/>
          </p:nvGrpSpPr>
          <p:grpSpPr>
            <a:xfrm flipH="1">
              <a:off x="715099" y="-260969"/>
              <a:ext cx="1282527" cy="1043744"/>
              <a:chOff x="5577063" y="-266175"/>
              <a:chExt cx="1527000" cy="1242700"/>
            </a:xfrm>
          </p:grpSpPr>
          <p:sp>
            <p:nvSpPr>
              <p:cNvPr id="404" name="Google Shape;404;p2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5" name="Google Shape;405;p2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6" name="Google Shape;406;p2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7" name="Google Shape;407;p2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8" name="Google Shape;408;p2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09" name="Google Shape;409;p2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0" name="Google Shape;410;p2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1" name="Google Shape;411;p2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12" name="Google Shape;412;p23"/>
            <p:cNvGrpSpPr/>
            <p:nvPr/>
          </p:nvGrpSpPr>
          <p:grpSpPr>
            <a:xfrm>
              <a:off x="4218021" y="388710"/>
              <a:ext cx="707960" cy="146187"/>
              <a:chOff x="7797150" y="445600"/>
              <a:chExt cx="865900" cy="178800"/>
            </a:xfrm>
          </p:grpSpPr>
          <p:sp>
            <p:nvSpPr>
              <p:cNvPr id="413" name="Google Shape;413;p2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4" name="Google Shape;414;p2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5" name="Google Shape;415;p2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416" name="Shape 416"/>
        <p:cNvGrpSpPr/>
        <p:nvPr/>
      </p:nvGrpSpPr>
      <p:grpSpPr>
        <a:xfrm>
          <a:off x="0" y="0"/>
          <a:ext cx="0" cy="0"/>
          <a:chOff x="0" y="0"/>
          <a:chExt cx="0" cy="0"/>
        </a:xfrm>
      </p:grpSpPr>
      <p:grpSp>
        <p:nvGrpSpPr>
          <p:cNvPr id="417" name="Google Shape;417;p24"/>
          <p:cNvGrpSpPr/>
          <p:nvPr/>
        </p:nvGrpSpPr>
        <p:grpSpPr>
          <a:xfrm>
            <a:off x="-50" y="-12559"/>
            <a:ext cx="9144050" cy="5156057"/>
            <a:chOff x="-50" y="-12559"/>
            <a:chExt cx="9144050" cy="5156057"/>
          </a:xfrm>
        </p:grpSpPr>
        <p:sp>
          <p:nvSpPr>
            <p:cNvPr id="418" name="Google Shape;418;p24"/>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19" name="Google Shape;419;p24"/>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20" name="Google Shape;420;p24"/>
            <p:cNvGrpSpPr/>
            <p:nvPr/>
          </p:nvGrpSpPr>
          <p:grpSpPr>
            <a:xfrm flipH="1" rot="10800000">
              <a:off x="714975" y="535848"/>
              <a:ext cx="457692" cy="146187"/>
              <a:chOff x="715100" y="4416700"/>
              <a:chExt cx="559800" cy="178800"/>
            </a:xfrm>
          </p:grpSpPr>
          <p:sp>
            <p:nvSpPr>
              <p:cNvPr id="421" name="Google Shape;421;p2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2" name="Google Shape;422;p2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23" name="Google Shape;423;p24"/>
            <p:cNvGrpSpPr/>
            <p:nvPr/>
          </p:nvGrpSpPr>
          <p:grpSpPr>
            <a:xfrm flipH="1" rot="10800000">
              <a:off x="8074871" y="4522720"/>
              <a:ext cx="707960" cy="146187"/>
              <a:chOff x="7797150" y="445600"/>
              <a:chExt cx="865900" cy="178800"/>
            </a:xfrm>
          </p:grpSpPr>
          <p:sp>
            <p:nvSpPr>
              <p:cNvPr id="424" name="Google Shape;424;p2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5" name="Google Shape;425;p2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6" name="Google Shape;426;p2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27" name="Google Shape;427;p24"/>
            <p:cNvGrpSpPr/>
            <p:nvPr/>
          </p:nvGrpSpPr>
          <p:grpSpPr>
            <a:xfrm flipH="1" rot="10800000">
              <a:off x="2661577" y="-12544"/>
              <a:ext cx="2054558" cy="2052038"/>
              <a:chOff x="2661627" y="4121822"/>
              <a:chExt cx="2054558" cy="2052038"/>
            </a:xfrm>
          </p:grpSpPr>
          <p:sp>
            <p:nvSpPr>
              <p:cNvPr id="428" name="Google Shape;428;p2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29" name="Google Shape;429;p2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0" name="Google Shape;430;p2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1" name="Google Shape;431;p2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2" name="Google Shape;432;p2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3" name="Google Shape;433;p2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4" name="Google Shape;434;p2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5" name="Google Shape;435;p2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6" name="Google Shape;436;p2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7" name="Google Shape;437;p2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8" name="Google Shape;438;p2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9" name="Google Shape;439;p2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0" name="Google Shape;440;p2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1" name="Google Shape;441;p2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2" name="Google Shape;442;p2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3" name="Google Shape;443;p2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44" name="Google Shape;444;p24"/>
            <p:cNvGrpSpPr/>
            <p:nvPr/>
          </p:nvGrpSpPr>
          <p:grpSpPr>
            <a:xfrm flipH="1" rot="10800000">
              <a:off x="5057224" y="4099754"/>
              <a:ext cx="1282527" cy="1043744"/>
              <a:chOff x="5577063" y="-266175"/>
              <a:chExt cx="1527000" cy="1242700"/>
            </a:xfrm>
          </p:grpSpPr>
          <p:sp>
            <p:nvSpPr>
              <p:cNvPr id="445" name="Google Shape;445;p2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6" name="Google Shape;446;p2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7" name="Google Shape;447;p2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8" name="Google Shape;448;p2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9" name="Google Shape;449;p2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0" name="Google Shape;450;p2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1" name="Google Shape;451;p2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2" name="Google Shape;452;p2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53" name="Shape 453"/>
        <p:cNvGrpSpPr/>
        <p:nvPr/>
      </p:nvGrpSpPr>
      <p:grpSpPr>
        <a:xfrm>
          <a:off x="0" y="0"/>
          <a:ext cx="0" cy="0"/>
          <a:chOff x="0" y="0"/>
          <a:chExt cx="0" cy="0"/>
        </a:xfrm>
      </p:grpSpPr>
      <p:grpSp>
        <p:nvGrpSpPr>
          <p:cNvPr id="454" name="Google Shape;454;p25"/>
          <p:cNvGrpSpPr/>
          <p:nvPr/>
        </p:nvGrpSpPr>
        <p:grpSpPr>
          <a:xfrm>
            <a:off x="0" y="6"/>
            <a:ext cx="9144100" cy="5147655"/>
            <a:chOff x="0" y="6"/>
            <a:chExt cx="9144100" cy="5147655"/>
          </a:xfrm>
        </p:grpSpPr>
        <p:sp>
          <p:nvSpPr>
            <p:cNvPr id="455" name="Google Shape;455;p25"/>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6" name="Google Shape;456;p25"/>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57" name="Google Shape;457;p25"/>
            <p:cNvGrpSpPr/>
            <p:nvPr/>
          </p:nvGrpSpPr>
          <p:grpSpPr>
            <a:xfrm flipH="1" rot="10800000">
              <a:off x="4343154" y="4539548"/>
              <a:ext cx="457692" cy="146187"/>
              <a:chOff x="715100" y="4416700"/>
              <a:chExt cx="559800" cy="178800"/>
            </a:xfrm>
          </p:grpSpPr>
          <p:sp>
            <p:nvSpPr>
              <p:cNvPr id="458" name="Google Shape;458;p2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9" name="Google Shape;459;p2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60" name="Google Shape;460;p25"/>
            <p:cNvGrpSpPr/>
            <p:nvPr/>
          </p:nvGrpSpPr>
          <p:grpSpPr>
            <a:xfrm flipH="1" rot="10800000">
              <a:off x="4218020" y="466045"/>
              <a:ext cx="707960" cy="146187"/>
              <a:chOff x="7797150" y="445600"/>
              <a:chExt cx="865900" cy="178800"/>
            </a:xfrm>
          </p:grpSpPr>
          <p:sp>
            <p:nvSpPr>
              <p:cNvPr id="461" name="Google Shape;461;p25"/>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2" name="Google Shape;462;p25"/>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3" name="Google Shape;463;p25"/>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64" name="Google Shape;464;p25"/>
            <p:cNvGrpSpPr/>
            <p:nvPr/>
          </p:nvGrpSpPr>
          <p:grpSpPr>
            <a:xfrm>
              <a:off x="538752" y="3095622"/>
              <a:ext cx="2054558" cy="2052038"/>
              <a:chOff x="2661627" y="4121822"/>
              <a:chExt cx="2054558" cy="2052038"/>
            </a:xfrm>
          </p:grpSpPr>
          <p:sp>
            <p:nvSpPr>
              <p:cNvPr id="465" name="Google Shape;465;p25"/>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6" name="Google Shape;466;p25"/>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7" name="Google Shape;467;p25"/>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8" name="Google Shape;468;p25"/>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69" name="Google Shape;469;p25"/>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0" name="Google Shape;470;p25"/>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1" name="Google Shape;471;p25"/>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2" name="Google Shape;472;p25"/>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3" name="Google Shape;473;p25"/>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4" name="Google Shape;474;p25"/>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5" name="Google Shape;475;p25"/>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6" name="Google Shape;476;p25"/>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7" name="Google Shape;477;p25"/>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8" name="Google Shape;478;p25"/>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79" name="Google Shape;479;p25"/>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0" name="Google Shape;480;p25"/>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481" name="Google Shape;481;p25"/>
            <p:cNvGrpSpPr/>
            <p:nvPr/>
          </p:nvGrpSpPr>
          <p:grpSpPr>
            <a:xfrm>
              <a:off x="7343274" y="6"/>
              <a:ext cx="1282527" cy="1043744"/>
              <a:chOff x="5577063" y="-266175"/>
              <a:chExt cx="1527000" cy="1242700"/>
            </a:xfrm>
          </p:grpSpPr>
          <p:sp>
            <p:nvSpPr>
              <p:cNvPr id="482" name="Google Shape;482;p25"/>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3" name="Google Shape;483;p25"/>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4" name="Google Shape;484;p25"/>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5" name="Google Shape;485;p25"/>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6" name="Google Shape;486;p25"/>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7" name="Google Shape;487;p25"/>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8" name="Google Shape;488;p25"/>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89" name="Google Shape;489;p25"/>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3" name="Shape 493"/>
        <p:cNvGrpSpPr/>
        <p:nvPr/>
      </p:nvGrpSpPr>
      <p:grpSpPr>
        <a:xfrm>
          <a:off x="0" y="0"/>
          <a:ext cx="0" cy="0"/>
          <a:chOff x="0" y="0"/>
          <a:chExt cx="0" cy="0"/>
        </a:xfrm>
      </p:grpSpPr>
      <p:sp>
        <p:nvSpPr>
          <p:cNvPr id="494" name="Google Shape;494;p27"/>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495" name="Google Shape;495;p27"/>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496" name="Google Shape;496;p27"/>
          <p:cNvGrpSpPr/>
          <p:nvPr/>
        </p:nvGrpSpPr>
        <p:grpSpPr>
          <a:xfrm>
            <a:off x="0" y="-260969"/>
            <a:ext cx="9144100" cy="6434830"/>
            <a:chOff x="0" y="-260969"/>
            <a:chExt cx="9144100" cy="6434830"/>
          </a:xfrm>
        </p:grpSpPr>
        <p:sp>
          <p:nvSpPr>
            <p:cNvPr id="497" name="Google Shape;497;p27"/>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98" name="Google Shape;498;p27"/>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499" name="Google Shape;499;p27"/>
            <p:cNvGrpSpPr/>
            <p:nvPr/>
          </p:nvGrpSpPr>
          <p:grpSpPr>
            <a:xfrm>
              <a:off x="715025" y="4448781"/>
              <a:ext cx="457692" cy="146187"/>
              <a:chOff x="715100" y="4416700"/>
              <a:chExt cx="559800" cy="178800"/>
            </a:xfrm>
          </p:grpSpPr>
          <p:sp>
            <p:nvSpPr>
              <p:cNvPr id="500" name="Google Shape;500;p27"/>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01" name="Google Shape;501;p27"/>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02" name="Google Shape;502;p27"/>
            <p:cNvGrpSpPr/>
            <p:nvPr/>
          </p:nvGrpSpPr>
          <p:grpSpPr>
            <a:xfrm>
              <a:off x="8074921" y="461910"/>
              <a:ext cx="707960" cy="146187"/>
              <a:chOff x="7797150" y="445600"/>
              <a:chExt cx="865900" cy="178800"/>
            </a:xfrm>
          </p:grpSpPr>
          <p:sp>
            <p:nvSpPr>
              <p:cNvPr id="503" name="Google Shape;503;p2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04" name="Google Shape;504;p2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05" name="Google Shape;505;p2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06" name="Google Shape;506;p27"/>
            <p:cNvGrpSpPr/>
            <p:nvPr/>
          </p:nvGrpSpPr>
          <p:grpSpPr>
            <a:xfrm>
              <a:off x="2661627" y="4121822"/>
              <a:ext cx="2054558" cy="2052038"/>
              <a:chOff x="2661627" y="4121822"/>
              <a:chExt cx="2054558" cy="2052038"/>
            </a:xfrm>
          </p:grpSpPr>
          <p:sp>
            <p:nvSpPr>
              <p:cNvPr id="507" name="Google Shape;507;p27"/>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08" name="Google Shape;508;p27"/>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09" name="Google Shape;509;p27"/>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0" name="Google Shape;510;p27"/>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1" name="Google Shape;511;p27"/>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2" name="Google Shape;512;p27"/>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3" name="Google Shape;513;p27"/>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4" name="Google Shape;514;p27"/>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5" name="Google Shape;515;p27"/>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6" name="Google Shape;516;p27"/>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7" name="Google Shape;517;p27"/>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8" name="Google Shape;518;p27"/>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19" name="Google Shape;519;p27"/>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0" name="Google Shape;520;p27"/>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1" name="Google Shape;521;p27"/>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2" name="Google Shape;522;p27"/>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23" name="Google Shape;523;p27"/>
            <p:cNvGrpSpPr/>
            <p:nvPr/>
          </p:nvGrpSpPr>
          <p:grpSpPr>
            <a:xfrm>
              <a:off x="5057274" y="-260969"/>
              <a:ext cx="1282527" cy="1043744"/>
              <a:chOff x="5577063" y="-266175"/>
              <a:chExt cx="1527000" cy="1242700"/>
            </a:xfrm>
          </p:grpSpPr>
          <p:sp>
            <p:nvSpPr>
              <p:cNvPr id="524" name="Google Shape;524;p2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5" name="Google Shape;525;p2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6" name="Google Shape;526;p2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7" name="Google Shape;527;p2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8" name="Google Shape;528;p2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29" name="Google Shape;529;p2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30" name="Google Shape;530;p2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31" name="Google Shape;531;p27"/>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2" name="Shape 532"/>
        <p:cNvGrpSpPr/>
        <p:nvPr/>
      </p:nvGrpSpPr>
      <p:grpSpPr>
        <a:xfrm>
          <a:off x="0" y="0"/>
          <a:ext cx="0" cy="0"/>
          <a:chOff x="0" y="0"/>
          <a:chExt cx="0" cy="0"/>
        </a:xfrm>
      </p:grpSpPr>
      <p:sp>
        <p:nvSpPr>
          <p:cNvPr id="533" name="Google Shape;533;p28"/>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34" name="Google Shape;534;p28"/>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535" name="Google Shape;535;p28"/>
          <p:cNvGrpSpPr/>
          <p:nvPr/>
        </p:nvGrpSpPr>
        <p:grpSpPr>
          <a:xfrm>
            <a:off x="0" y="-773544"/>
            <a:ext cx="9144100" cy="5921180"/>
            <a:chOff x="0" y="-773544"/>
            <a:chExt cx="9144100" cy="5921180"/>
          </a:xfrm>
        </p:grpSpPr>
        <p:sp>
          <p:nvSpPr>
            <p:cNvPr id="536" name="Google Shape;536;p28"/>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37" name="Google Shape;537;p28"/>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538" name="Google Shape;538;p28"/>
            <p:cNvGrpSpPr/>
            <p:nvPr/>
          </p:nvGrpSpPr>
          <p:grpSpPr>
            <a:xfrm>
              <a:off x="4343154" y="461906"/>
              <a:ext cx="457692" cy="146187"/>
              <a:chOff x="715100" y="4416700"/>
              <a:chExt cx="559800" cy="178800"/>
            </a:xfrm>
          </p:grpSpPr>
          <p:sp>
            <p:nvSpPr>
              <p:cNvPr id="539" name="Google Shape;539;p2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40" name="Google Shape;540;p2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41" name="Google Shape;541;p28"/>
            <p:cNvGrpSpPr/>
            <p:nvPr/>
          </p:nvGrpSpPr>
          <p:grpSpPr>
            <a:xfrm>
              <a:off x="4218020" y="4535410"/>
              <a:ext cx="707960" cy="146187"/>
              <a:chOff x="7797150" y="445600"/>
              <a:chExt cx="865900" cy="178800"/>
            </a:xfrm>
          </p:grpSpPr>
          <p:sp>
            <p:nvSpPr>
              <p:cNvPr id="542" name="Google Shape;542;p2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43" name="Google Shape;543;p2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44" name="Google Shape;544;p2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45" name="Google Shape;545;p28"/>
            <p:cNvGrpSpPr/>
            <p:nvPr/>
          </p:nvGrpSpPr>
          <p:grpSpPr>
            <a:xfrm flipH="1" rot="10800000">
              <a:off x="529227" y="-773544"/>
              <a:ext cx="2054558" cy="2052038"/>
              <a:chOff x="2661627" y="4121822"/>
              <a:chExt cx="2054558" cy="2052038"/>
            </a:xfrm>
          </p:grpSpPr>
          <p:sp>
            <p:nvSpPr>
              <p:cNvPr id="546" name="Google Shape;546;p2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47" name="Google Shape;547;p2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48" name="Google Shape;548;p2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49" name="Google Shape;549;p2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0" name="Google Shape;550;p2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1" name="Google Shape;551;p2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2" name="Google Shape;552;p2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3" name="Google Shape;553;p2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4" name="Google Shape;554;p2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5" name="Google Shape;555;p2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6" name="Google Shape;556;p2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7" name="Google Shape;557;p2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8" name="Google Shape;558;p2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59" name="Google Shape;559;p2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0" name="Google Shape;560;p2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1" name="Google Shape;561;p2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62" name="Google Shape;562;p28"/>
            <p:cNvGrpSpPr/>
            <p:nvPr/>
          </p:nvGrpSpPr>
          <p:grpSpPr>
            <a:xfrm flipH="1" rot="10800000">
              <a:off x="7571874" y="4103892"/>
              <a:ext cx="1282527" cy="1043744"/>
              <a:chOff x="5577063" y="-266175"/>
              <a:chExt cx="1527000" cy="1242700"/>
            </a:xfrm>
          </p:grpSpPr>
          <p:sp>
            <p:nvSpPr>
              <p:cNvPr id="563" name="Google Shape;563;p2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4" name="Google Shape;564;p2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5" name="Google Shape;565;p2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6" name="Google Shape;566;p2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7" name="Google Shape;567;p2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8" name="Google Shape;568;p2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69" name="Google Shape;569;p2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70" name="Google Shape;570;p2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1" name="Shape 571"/>
        <p:cNvGrpSpPr/>
        <p:nvPr/>
      </p:nvGrpSpPr>
      <p:grpSpPr>
        <a:xfrm>
          <a:off x="0" y="0"/>
          <a:ext cx="0" cy="0"/>
          <a:chOff x="0" y="0"/>
          <a:chExt cx="0" cy="0"/>
        </a:xfrm>
      </p:grpSpPr>
      <p:sp>
        <p:nvSpPr>
          <p:cNvPr id="572" name="Google Shape;57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573" name="Google Shape;573;p29"/>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574" name="Google Shape;574;p29"/>
          <p:cNvGrpSpPr/>
          <p:nvPr/>
        </p:nvGrpSpPr>
        <p:grpSpPr>
          <a:xfrm>
            <a:off x="280882" y="461910"/>
            <a:ext cx="8863118" cy="4294790"/>
            <a:chOff x="280882" y="461910"/>
            <a:chExt cx="8863118" cy="4294790"/>
          </a:xfrm>
        </p:grpSpPr>
        <p:sp>
          <p:nvSpPr>
            <p:cNvPr id="575" name="Google Shape;575;p29"/>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576" name="Google Shape;576;p29"/>
            <p:cNvGrpSpPr/>
            <p:nvPr/>
          </p:nvGrpSpPr>
          <p:grpSpPr>
            <a:xfrm>
              <a:off x="280882" y="461910"/>
              <a:ext cx="426986" cy="146100"/>
              <a:chOff x="280882" y="461910"/>
              <a:chExt cx="426986" cy="146100"/>
            </a:xfrm>
          </p:grpSpPr>
          <p:sp>
            <p:nvSpPr>
              <p:cNvPr id="577" name="Google Shape;577;p29"/>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78" name="Google Shape;578;p29"/>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9" name="Shape 579"/>
        <p:cNvGrpSpPr/>
        <p:nvPr/>
      </p:nvGrpSpPr>
      <p:grpSpPr>
        <a:xfrm>
          <a:off x="0" y="0"/>
          <a:ext cx="0" cy="0"/>
          <a:chOff x="0" y="0"/>
          <a:chExt cx="0" cy="0"/>
        </a:xfrm>
      </p:grpSpPr>
      <p:sp>
        <p:nvSpPr>
          <p:cNvPr id="580" name="Google Shape;580;p30"/>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581" name="Google Shape;581;p30"/>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582" name="Google Shape;582;p30"/>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83" name="Google Shape;583;p30"/>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84" name="Google Shape;58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85" name="Google Shape;585;p30"/>
          <p:cNvGrpSpPr/>
          <p:nvPr/>
        </p:nvGrpSpPr>
        <p:grpSpPr>
          <a:xfrm>
            <a:off x="7" y="461910"/>
            <a:ext cx="8855868" cy="4294790"/>
            <a:chOff x="7" y="461910"/>
            <a:chExt cx="8855868" cy="4294790"/>
          </a:xfrm>
        </p:grpSpPr>
        <p:sp>
          <p:nvSpPr>
            <p:cNvPr id="586" name="Google Shape;586;p30"/>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587" name="Google Shape;587;p30"/>
            <p:cNvGrpSpPr/>
            <p:nvPr/>
          </p:nvGrpSpPr>
          <p:grpSpPr>
            <a:xfrm flipH="1">
              <a:off x="8428888" y="461910"/>
              <a:ext cx="426986" cy="146100"/>
              <a:chOff x="280882" y="461910"/>
              <a:chExt cx="426986" cy="146100"/>
            </a:xfrm>
          </p:grpSpPr>
          <p:sp>
            <p:nvSpPr>
              <p:cNvPr id="588" name="Google Shape;588;p3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89" name="Google Shape;589;p3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590" name="Google Shape;590;p30"/>
            <p:cNvGrpSpPr/>
            <p:nvPr/>
          </p:nvGrpSpPr>
          <p:grpSpPr>
            <a:xfrm>
              <a:off x="7966304" y="4608506"/>
              <a:ext cx="457692" cy="146187"/>
              <a:chOff x="715100" y="4416700"/>
              <a:chExt cx="559800" cy="178800"/>
            </a:xfrm>
          </p:grpSpPr>
          <p:sp>
            <p:nvSpPr>
              <p:cNvPr id="591" name="Google Shape;591;p3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92" name="Google Shape;592;p3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3" name="Shape 593"/>
        <p:cNvGrpSpPr/>
        <p:nvPr/>
      </p:nvGrpSpPr>
      <p:grpSpPr>
        <a:xfrm>
          <a:off x="0" y="0"/>
          <a:ext cx="0" cy="0"/>
          <a:chOff x="0" y="0"/>
          <a:chExt cx="0" cy="0"/>
        </a:xfrm>
      </p:grpSpPr>
      <p:sp>
        <p:nvSpPr>
          <p:cNvPr id="594" name="Google Shape;59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95" name="Google Shape;595;p31"/>
          <p:cNvGrpSpPr/>
          <p:nvPr/>
        </p:nvGrpSpPr>
        <p:grpSpPr>
          <a:xfrm>
            <a:off x="-152399" y="461910"/>
            <a:ext cx="9003392" cy="4681581"/>
            <a:chOff x="-152399" y="461910"/>
            <a:chExt cx="9003392" cy="4681581"/>
          </a:xfrm>
        </p:grpSpPr>
        <p:grpSp>
          <p:nvGrpSpPr>
            <p:cNvPr id="596" name="Google Shape;596;p31"/>
            <p:cNvGrpSpPr/>
            <p:nvPr/>
          </p:nvGrpSpPr>
          <p:grpSpPr>
            <a:xfrm>
              <a:off x="8424007" y="461910"/>
              <a:ext cx="426986" cy="146100"/>
              <a:chOff x="280882" y="461910"/>
              <a:chExt cx="426986" cy="146100"/>
            </a:xfrm>
          </p:grpSpPr>
          <p:sp>
            <p:nvSpPr>
              <p:cNvPr id="597" name="Google Shape;597;p3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598" name="Google Shape;598;p3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599" name="Google Shape;599;p31"/>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sp>
        <p:nvSpPr>
          <p:cNvPr id="87" name="Google Shape;8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88" name="Google Shape;88;p4"/>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9" name="Google Shape;89;p4"/>
          <p:cNvGrpSpPr/>
          <p:nvPr/>
        </p:nvGrpSpPr>
        <p:grpSpPr>
          <a:xfrm>
            <a:off x="280882" y="461910"/>
            <a:ext cx="8863118" cy="4294790"/>
            <a:chOff x="280882" y="461910"/>
            <a:chExt cx="8863118" cy="4294790"/>
          </a:xfrm>
        </p:grpSpPr>
        <p:sp>
          <p:nvSpPr>
            <p:cNvPr id="90" name="Google Shape;90;p4"/>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91" name="Google Shape;91;p4"/>
            <p:cNvGrpSpPr/>
            <p:nvPr/>
          </p:nvGrpSpPr>
          <p:grpSpPr>
            <a:xfrm>
              <a:off x="280882" y="461910"/>
              <a:ext cx="426986" cy="146100"/>
              <a:chOff x="280882" y="461910"/>
              <a:chExt cx="426986" cy="146100"/>
            </a:xfrm>
          </p:grpSpPr>
          <p:sp>
            <p:nvSpPr>
              <p:cNvPr id="92" name="Google Shape;92;p4"/>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 name="Google Shape;93;p4"/>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00" name="Shape 600"/>
        <p:cNvGrpSpPr/>
        <p:nvPr/>
      </p:nvGrpSpPr>
      <p:grpSpPr>
        <a:xfrm>
          <a:off x="0" y="0"/>
          <a:ext cx="0" cy="0"/>
          <a:chOff x="0" y="0"/>
          <a:chExt cx="0" cy="0"/>
        </a:xfrm>
      </p:grpSpPr>
      <p:sp>
        <p:nvSpPr>
          <p:cNvPr id="601" name="Google Shape;601;p32"/>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602" name="Google Shape;602;p32"/>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603" name="Google Shape;603;p32"/>
          <p:cNvSpPr/>
          <p:nvPr>
            <p:ph idx="2" type="pic"/>
          </p:nvPr>
        </p:nvSpPr>
        <p:spPr>
          <a:xfrm>
            <a:off x="5254624" y="535050"/>
            <a:ext cx="3174300" cy="4073400"/>
          </a:xfrm>
          <a:prstGeom prst="round2DiagRect">
            <a:avLst>
              <a:gd fmla="val 16667" name="adj1"/>
              <a:gd fmla="val 0" name="adj2"/>
            </a:avLst>
          </a:prstGeom>
          <a:noFill/>
          <a:ln>
            <a:noFill/>
          </a:ln>
        </p:spPr>
      </p:sp>
      <p:grpSp>
        <p:nvGrpSpPr>
          <p:cNvPr id="604" name="Google Shape;604;p32"/>
          <p:cNvGrpSpPr/>
          <p:nvPr/>
        </p:nvGrpSpPr>
        <p:grpSpPr>
          <a:xfrm>
            <a:off x="719996" y="4608425"/>
            <a:ext cx="3819304" cy="1685100"/>
            <a:chOff x="719996" y="4608425"/>
            <a:chExt cx="3819304" cy="1685100"/>
          </a:xfrm>
        </p:grpSpPr>
        <p:grpSp>
          <p:nvGrpSpPr>
            <p:cNvPr id="605" name="Google Shape;605;p32"/>
            <p:cNvGrpSpPr/>
            <p:nvPr/>
          </p:nvGrpSpPr>
          <p:grpSpPr>
            <a:xfrm>
              <a:off x="719996" y="4608435"/>
              <a:ext cx="707960" cy="146187"/>
              <a:chOff x="7797150" y="445600"/>
              <a:chExt cx="865900" cy="178800"/>
            </a:xfrm>
          </p:grpSpPr>
          <p:sp>
            <p:nvSpPr>
              <p:cNvPr id="606" name="Google Shape;606;p3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07" name="Google Shape;607;p3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08" name="Google Shape;608;p3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609" name="Google Shape;609;p32"/>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0" name="Shape 610"/>
        <p:cNvGrpSpPr/>
        <p:nvPr/>
      </p:nvGrpSpPr>
      <p:grpSpPr>
        <a:xfrm>
          <a:off x="0" y="0"/>
          <a:ext cx="0" cy="0"/>
          <a:chOff x="0" y="0"/>
          <a:chExt cx="0" cy="0"/>
        </a:xfrm>
      </p:grpSpPr>
      <p:sp>
        <p:nvSpPr>
          <p:cNvPr id="611" name="Google Shape;611;p33"/>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612" name="Google Shape;612;p33"/>
          <p:cNvGrpSpPr/>
          <p:nvPr/>
        </p:nvGrpSpPr>
        <p:grpSpPr>
          <a:xfrm>
            <a:off x="0" y="-260969"/>
            <a:ext cx="9144100" cy="6434830"/>
            <a:chOff x="0" y="-260969"/>
            <a:chExt cx="9144100" cy="6434830"/>
          </a:xfrm>
        </p:grpSpPr>
        <p:sp>
          <p:nvSpPr>
            <p:cNvPr id="613" name="Google Shape;613;p33"/>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14" name="Google Shape;614;p33"/>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615" name="Google Shape;615;p33"/>
            <p:cNvGrpSpPr/>
            <p:nvPr/>
          </p:nvGrpSpPr>
          <p:grpSpPr>
            <a:xfrm>
              <a:off x="715025" y="4448781"/>
              <a:ext cx="457692" cy="146187"/>
              <a:chOff x="715100" y="4416700"/>
              <a:chExt cx="559800" cy="178800"/>
            </a:xfrm>
          </p:grpSpPr>
          <p:sp>
            <p:nvSpPr>
              <p:cNvPr id="616" name="Google Shape;616;p3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17" name="Google Shape;617;p3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18" name="Google Shape;618;p33"/>
            <p:cNvGrpSpPr/>
            <p:nvPr/>
          </p:nvGrpSpPr>
          <p:grpSpPr>
            <a:xfrm>
              <a:off x="8074921" y="461910"/>
              <a:ext cx="707960" cy="146187"/>
              <a:chOff x="7797150" y="445600"/>
              <a:chExt cx="865900" cy="178800"/>
            </a:xfrm>
          </p:grpSpPr>
          <p:sp>
            <p:nvSpPr>
              <p:cNvPr id="619" name="Google Shape;619;p3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0" name="Google Shape;620;p3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1" name="Google Shape;621;p3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22" name="Google Shape;622;p33"/>
            <p:cNvGrpSpPr/>
            <p:nvPr/>
          </p:nvGrpSpPr>
          <p:grpSpPr>
            <a:xfrm>
              <a:off x="2661627" y="4121822"/>
              <a:ext cx="2054558" cy="2052038"/>
              <a:chOff x="2661627" y="4121822"/>
              <a:chExt cx="2054558" cy="2052038"/>
            </a:xfrm>
          </p:grpSpPr>
          <p:sp>
            <p:nvSpPr>
              <p:cNvPr id="623" name="Google Shape;623;p3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4" name="Google Shape;624;p3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5" name="Google Shape;625;p3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6" name="Google Shape;626;p3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7" name="Google Shape;627;p3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8" name="Google Shape;628;p3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29" name="Google Shape;629;p3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0" name="Google Shape;630;p3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1" name="Google Shape;631;p3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2" name="Google Shape;632;p3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3" name="Google Shape;633;p3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4" name="Google Shape;634;p3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5" name="Google Shape;635;p3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6" name="Google Shape;636;p3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7" name="Google Shape;637;p3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38" name="Google Shape;638;p3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39" name="Google Shape;639;p33"/>
            <p:cNvGrpSpPr/>
            <p:nvPr/>
          </p:nvGrpSpPr>
          <p:grpSpPr>
            <a:xfrm>
              <a:off x="5057274" y="-260969"/>
              <a:ext cx="1282527" cy="1043744"/>
              <a:chOff x="5577063" y="-266175"/>
              <a:chExt cx="1527000" cy="1242700"/>
            </a:xfrm>
          </p:grpSpPr>
          <p:sp>
            <p:nvSpPr>
              <p:cNvPr id="640" name="Google Shape;640;p3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1" name="Google Shape;641;p3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2" name="Google Shape;642;p3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3" name="Google Shape;643;p3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4" name="Google Shape;644;p3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5" name="Google Shape;645;p3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6" name="Google Shape;646;p3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47" name="Google Shape;647;p3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48" name="Shape 648"/>
        <p:cNvGrpSpPr/>
        <p:nvPr/>
      </p:nvGrpSpPr>
      <p:grpSpPr>
        <a:xfrm>
          <a:off x="0" y="0"/>
          <a:ext cx="0" cy="0"/>
          <a:chOff x="0" y="0"/>
          <a:chExt cx="0" cy="0"/>
        </a:xfrm>
      </p:grpSpPr>
      <p:sp>
        <p:nvSpPr>
          <p:cNvPr id="649" name="Google Shape;649;p34"/>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50" name="Google Shape;650;p34"/>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651" name="Google Shape;651;p34"/>
          <p:cNvGrpSpPr/>
          <p:nvPr/>
        </p:nvGrpSpPr>
        <p:grpSpPr>
          <a:xfrm>
            <a:off x="0" y="-773544"/>
            <a:ext cx="9144100" cy="5921180"/>
            <a:chOff x="0" y="-773544"/>
            <a:chExt cx="9144100" cy="5921180"/>
          </a:xfrm>
        </p:grpSpPr>
        <p:sp>
          <p:nvSpPr>
            <p:cNvPr id="652" name="Google Shape;652;p34"/>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53" name="Google Shape;653;p34"/>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654" name="Google Shape;654;p34"/>
            <p:cNvGrpSpPr/>
            <p:nvPr/>
          </p:nvGrpSpPr>
          <p:grpSpPr>
            <a:xfrm>
              <a:off x="4343154" y="461906"/>
              <a:ext cx="457692" cy="146187"/>
              <a:chOff x="715100" y="4416700"/>
              <a:chExt cx="559800" cy="178800"/>
            </a:xfrm>
          </p:grpSpPr>
          <p:sp>
            <p:nvSpPr>
              <p:cNvPr id="655" name="Google Shape;655;p3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56" name="Google Shape;656;p3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57" name="Google Shape;657;p34"/>
            <p:cNvGrpSpPr/>
            <p:nvPr/>
          </p:nvGrpSpPr>
          <p:grpSpPr>
            <a:xfrm>
              <a:off x="4218020" y="4535410"/>
              <a:ext cx="707960" cy="146187"/>
              <a:chOff x="7797150" y="445600"/>
              <a:chExt cx="865900" cy="178800"/>
            </a:xfrm>
          </p:grpSpPr>
          <p:sp>
            <p:nvSpPr>
              <p:cNvPr id="658" name="Google Shape;658;p3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59" name="Google Shape;659;p3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0" name="Google Shape;660;p3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61" name="Google Shape;661;p34"/>
            <p:cNvGrpSpPr/>
            <p:nvPr/>
          </p:nvGrpSpPr>
          <p:grpSpPr>
            <a:xfrm flipH="1" rot="10800000">
              <a:off x="529227" y="-773544"/>
              <a:ext cx="2054558" cy="2052038"/>
              <a:chOff x="2661627" y="4121822"/>
              <a:chExt cx="2054558" cy="2052038"/>
            </a:xfrm>
          </p:grpSpPr>
          <p:sp>
            <p:nvSpPr>
              <p:cNvPr id="662" name="Google Shape;662;p3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3" name="Google Shape;663;p3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4" name="Google Shape;664;p3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5" name="Google Shape;665;p3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6" name="Google Shape;666;p3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7" name="Google Shape;667;p3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8" name="Google Shape;668;p3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69" name="Google Shape;669;p3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0" name="Google Shape;670;p3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1" name="Google Shape;671;p3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2" name="Google Shape;672;p3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3" name="Google Shape;673;p3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4" name="Google Shape;674;p3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5" name="Google Shape;675;p3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6" name="Google Shape;676;p3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77" name="Google Shape;677;p3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78" name="Google Shape;678;p34"/>
            <p:cNvGrpSpPr/>
            <p:nvPr/>
          </p:nvGrpSpPr>
          <p:grpSpPr>
            <a:xfrm flipH="1" rot="10800000">
              <a:off x="7571874" y="4103892"/>
              <a:ext cx="1282527" cy="1043744"/>
              <a:chOff x="5577063" y="-266175"/>
              <a:chExt cx="1527000" cy="1242700"/>
            </a:xfrm>
          </p:grpSpPr>
          <p:sp>
            <p:nvSpPr>
              <p:cNvPr id="679" name="Google Shape;679;p3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0" name="Google Shape;680;p3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1" name="Google Shape;681;p3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2" name="Google Shape;682;p3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3" name="Google Shape;683;p3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4" name="Google Shape;684;p3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5" name="Google Shape;685;p3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86" name="Google Shape;686;p3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7" name="Shape 687"/>
        <p:cNvGrpSpPr/>
        <p:nvPr/>
      </p:nvGrpSpPr>
      <p:grpSpPr>
        <a:xfrm>
          <a:off x="0" y="0"/>
          <a:ext cx="0" cy="0"/>
          <a:chOff x="0" y="0"/>
          <a:chExt cx="0" cy="0"/>
        </a:xfrm>
      </p:grpSpPr>
      <p:sp>
        <p:nvSpPr>
          <p:cNvPr id="688" name="Google Shape;688;p35"/>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89" name="Shape 689"/>
        <p:cNvGrpSpPr/>
        <p:nvPr/>
      </p:nvGrpSpPr>
      <p:grpSpPr>
        <a:xfrm>
          <a:off x="0" y="0"/>
          <a:ext cx="0" cy="0"/>
          <a:chOff x="0" y="0"/>
          <a:chExt cx="0" cy="0"/>
        </a:xfrm>
      </p:grpSpPr>
      <p:sp>
        <p:nvSpPr>
          <p:cNvPr id="690" name="Google Shape;690;p36"/>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691" name="Google Shape;691;p36"/>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692" name="Google Shape;692;p36"/>
          <p:cNvGrpSpPr/>
          <p:nvPr/>
        </p:nvGrpSpPr>
        <p:grpSpPr>
          <a:xfrm>
            <a:off x="0" y="-773544"/>
            <a:ext cx="9144100" cy="5921180"/>
            <a:chOff x="0" y="-773544"/>
            <a:chExt cx="9144100" cy="5921180"/>
          </a:xfrm>
        </p:grpSpPr>
        <p:sp>
          <p:nvSpPr>
            <p:cNvPr id="693" name="Google Shape;693;p36"/>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94" name="Google Shape;694;p36"/>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695" name="Google Shape;695;p36"/>
            <p:cNvGrpSpPr/>
            <p:nvPr/>
          </p:nvGrpSpPr>
          <p:grpSpPr>
            <a:xfrm flipH="1">
              <a:off x="4343254" y="4535406"/>
              <a:ext cx="457692" cy="146187"/>
              <a:chOff x="715100" y="4416700"/>
              <a:chExt cx="559800" cy="178800"/>
            </a:xfrm>
          </p:grpSpPr>
          <p:sp>
            <p:nvSpPr>
              <p:cNvPr id="696" name="Google Shape;696;p36"/>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697" name="Google Shape;697;p36"/>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698" name="Google Shape;698;p36"/>
            <p:cNvGrpSpPr/>
            <p:nvPr/>
          </p:nvGrpSpPr>
          <p:grpSpPr>
            <a:xfrm flipH="1">
              <a:off x="4218120" y="535010"/>
              <a:ext cx="707960" cy="146187"/>
              <a:chOff x="7797150" y="445600"/>
              <a:chExt cx="865900" cy="178800"/>
            </a:xfrm>
          </p:grpSpPr>
          <p:sp>
            <p:nvSpPr>
              <p:cNvPr id="699" name="Google Shape;699;p3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0" name="Google Shape;700;p3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1" name="Google Shape;701;p3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702" name="Google Shape;702;p36"/>
            <p:cNvGrpSpPr/>
            <p:nvPr/>
          </p:nvGrpSpPr>
          <p:grpSpPr>
            <a:xfrm rot="10800000">
              <a:off x="6865115" y="-773544"/>
              <a:ext cx="2054558" cy="2052038"/>
              <a:chOff x="2661627" y="4121822"/>
              <a:chExt cx="2054558" cy="2052038"/>
            </a:xfrm>
          </p:grpSpPr>
          <p:sp>
            <p:nvSpPr>
              <p:cNvPr id="703" name="Google Shape;703;p36"/>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4" name="Google Shape;704;p36"/>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5" name="Google Shape;705;p36"/>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6" name="Google Shape;706;p36"/>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7" name="Google Shape;707;p36"/>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8" name="Google Shape;708;p36"/>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09" name="Google Shape;709;p36"/>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0" name="Google Shape;710;p36"/>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1" name="Google Shape;711;p36"/>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2" name="Google Shape;712;p36"/>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3" name="Google Shape;713;p36"/>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4" name="Google Shape;714;p36"/>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5" name="Google Shape;715;p36"/>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6" name="Google Shape;716;p36"/>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7" name="Google Shape;717;p36"/>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18" name="Google Shape;718;p36"/>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719" name="Google Shape;719;p36"/>
            <p:cNvGrpSpPr/>
            <p:nvPr/>
          </p:nvGrpSpPr>
          <p:grpSpPr>
            <a:xfrm rot="10800000">
              <a:off x="518299" y="4103892"/>
              <a:ext cx="1282527" cy="1043744"/>
              <a:chOff x="5577063" y="-266175"/>
              <a:chExt cx="1527000" cy="1242700"/>
            </a:xfrm>
          </p:grpSpPr>
          <p:sp>
            <p:nvSpPr>
              <p:cNvPr id="720" name="Google Shape;720;p36"/>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1" name="Google Shape;721;p36"/>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2" name="Google Shape;722;p36"/>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3" name="Google Shape;723;p36"/>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4" name="Google Shape;724;p36"/>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5" name="Google Shape;725;p36"/>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6" name="Google Shape;726;p36"/>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27" name="Google Shape;727;p36"/>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8" name="Shape 728"/>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729" name="Shape 729"/>
        <p:cNvGrpSpPr/>
        <p:nvPr/>
      </p:nvGrpSpPr>
      <p:grpSpPr>
        <a:xfrm>
          <a:off x="0" y="0"/>
          <a:ext cx="0" cy="0"/>
          <a:chOff x="0" y="0"/>
          <a:chExt cx="0" cy="0"/>
        </a:xfrm>
      </p:grpSpPr>
      <p:sp>
        <p:nvSpPr>
          <p:cNvPr id="730" name="Google Shape;73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1" name="Google Shape;731;p38"/>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2" name="Google Shape;732;p38"/>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3" name="Google Shape;733;p38"/>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4" name="Google Shape;734;p38"/>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5" name="Google Shape;735;p38"/>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6" name="Google Shape;736;p38"/>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7" name="Google Shape;737;p38"/>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738" name="Google Shape;738;p38"/>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739" name="Google Shape;739;p38"/>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740" name="Google Shape;740;p38"/>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741" name="Google Shape;741;p38"/>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742" name="Google Shape;742;p38"/>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743" name="Google Shape;743;p38"/>
          <p:cNvGrpSpPr/>
          <p:nvPr/>
        </p:nvGrpSpPr>
        <p:grpSpPr>
          <a:xfrm>
            <a:off x="1" y="461906"/>
            <a:ext cx="8886592" cy="4508834"/>
            <a:chOff x="1" y="461906"/>
            <a:chExt cx="8886592" cy="4508834"/>
          </a:xfrm>
        </p:grpSpPr>
        <p:sp>
          <p:nvSpPr>
            <p:cNvPr id="744" name="Google Shape;744;p38"/>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745" name="Google Shape;745;p38"/>
            <p:cNvGrpSpPr/>
            <p:nvPr/>
          </p:nvGrpSpPr>
          <p:grpSpPr>
            <a:xfrm>
              <a:off x="8074920" y="4608510"/>
              <a:ext cx="707960" cy="146187"/>
              <a:chOff x="7797150" y="445600"/>
              <a:chExt cx="865900" cy="178800"/>
            </a:xfrm>
          </p:grpSpPr>
          <p:sp>
            <p:nvSpPr>
              <p:cNvPr id="746" name="Google Shape;746;p3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47" name="Google Shape;747;p3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48" name="Google Shape;748;p3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749" name="Google Shape;749;p38"/>
            <p:cNvGrpSpPr/>
            <p:nvPr/>
          </p:nvGrpSpPr>
          <p:grpSpPr>
            <a:xfrm>
              <a:off x="8428900" y="461906"/>
              <a:ext cx="457692" cy="146187"/>
              <a:chOff x="715100" y="4416700"/>
              <a:chExt cx="559800" cy="178800"/>
            </a:xfrm>
          </p:grpSpPr>
          <p:sp>
            <p:nvSpPr>
              <p:cNvPr id="750" name="Google Shape;750;p3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51" name="Google Shape;751;p3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52" name="Shape 752"/>
        <p:cNvGrpSpPr/>
        <p:nvPr/>
      </p:nvGrpSpPr>
      <p:grpSpPr>
        <a:xfrm>
          <a:off x="0" y="0"/>
          <a:ext cx="0" cy="0"/>
          <a:chOff x="0" y="0"/>
          <a:chExt cx="0" cy="0"/>
        </a:xfrm>
      </p:grpSpPr>
      <p:sp>
        <p:nvSpPr>
          <p:cNvPr id="753" name="Google Shape;753;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54" name="Google Shape;754;p39"/>
          <p:cNvGrpSpPr/>
          <p:nvPr/>
        </p:nvGrpSpPr>
        <p:grpSpPr>
          <a:xfrm>
            <a:off x="262275" y="461906"/>
            <a:ext cx="8886625" cy="4681594"/>
            <a:chOff x="262275" y="461906"/>
            <a:chExt cx="8886625" cy="4681594"/>
          </a:xfrm>
        </p:grpSpPr>
        <p:grpSp>
          <p:nvGrpSpPr>
            <p:cNvPr id="755" name="Google Shape;755;p39"/>
            <p:cNvGrpSpPr/>
            <p:nvPr/>
          </p:nvGrpSpPr>
          <p:grpSpPr>
            <a:xfrm>
              <a:off x="262275" y="461906"/>
              <a:ext cx="457692" cy="146187"/>
              <a:chOff x="715100" y="4416700"/>
              <a:chExt cx="559800" cy="178800"/>
            </a:xfrm>
          </p:grpSpPr>
          <p:sp>
            <p:nvSpPr>
              <p:cNvPr id="756" name="Google Shape;756;p3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57" name="Google Shape;757;p3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758" name="Google Shape;758;p39"/>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759" name="Shape 759"/>
        <p:cNvGrpSpPr/>
        <p:nvPr/>
      </p:nvGrpSpPr>
      <p:grpSpPr>
        <a:xfrm>
          <a:off x="0" y="0"/>
          <a:ext cx="0" cy="0"/>
          <a:chOff x="0" y="0"/>
          <a:chExt cx="0" cy="0"/>
        </a:xfrm>
      </p:grpSpPr>
      <p:sp>
        <p:nvSpPr>
          <p:cNvPr id="760" name="Google Shape;760;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61" name="Google Shape;761;p40"/>
          <p:cNvGrpSpPr/>
          <p:nvPr/>
        </p:nvGrpSpPr>
        <p:grpSpPr>
          <a:xfrm>
            <a:off x="280882" y="388910"/>
            <a:ext cx="8868018" cy="4515990"/>
            <a:chOff x="280882" y="388910"/>
            <a:chExt cx="8868018" cy="4515990"/>
          </a:xfrm>
        </p:grpSpPr>
        <p:grpSp>
          <p:nvGrpSpPr>
            <p:cNvPr id="762" name="Google Shape;762;p40"/>
            <p:cNvGrpSpPr/>
            <p:nvPr/>
          </p:nvGrpSpPr>
          <p:grpSpPr>
            <a:xfrm>
              <a:off x="280882" y="388910"/>
              <a:ext cx="426986" cy="146100"/>
              <a:chOff x="280882" y="461910"/>
              <a:chExt cx="426986" cy="146100"/>
            </a:xfrm>
          </p:grpSpPr>
          <p:sp>
            <p:nvSpPr>
              <p:cNvPr id="763" name="Google Shape;763;p4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64" name="Google Shape;764;p4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765" name="Google Shape;765;p40"/>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66" name="Shape 766"/>
        <p:cNvGrpSpPr/>
        <p:nvPr/>
      </p:nvGrpSpPr>
      <p:grpSpPr>
        <a:xfrm>
          <a:off x="0" y="0"/>
          <a:ext cx="0" cy="0"/>
          <a:chOff x="0" y="0"/>
          <a:chExt cx="0" cy="0"/>
        </a:xfrm>
      </p:grpSpPr>
      <p:sp>
        <p:nvSpPr>
          <p:cNvPr id="767" name="Google Shape;767;p41"/>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768" name="Google Shape;768;p41"/>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769" name="Google Shape;769;p41"/>
          <p:cNvGrpSpPr/>
          <p:nvPr/>
        </p:nvGrpSpPr>
        <p:grpSpPr>
          <a:xfrm>
            <a:off x="1044988" y="4608425"/>
            <a:ext cx="3149030" cy="1685100"/>
            <a:chOff x="1044988" y="4608425"/>
            <a:chExt cx="3149030" cy="1685100"/>
          </a:xfrm>
        </p:grpSpPr>
        <p:grpSp>
          <p:nvGrpSpPr>
            <p:cNvPr id="770" name="Google Shape;770;p41"/>
            <p:cNvGrpSpPr/>
            <p:nvPr/>
          </p:nvGrpSpPr>
          <p:grpSpPr>
            <a:xfrm>
              <a:off x="3486058" y="4608435"/>
              <a:ext cx="707960" cy="146187"/>
              <a:chOff x="7797150" y="445600"/>
              <a:chExt cx="865900" cy="178800"/>
            </a:xfrm>
          </p:grpSpPr>
          <p:sp>
            <p:nvSpPr>
              <p:cNvPr id="771" name="Google Shape;771;p4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72" name="Google Shape;772;p4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73" name="Google Shape;773;p4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774" name="Google Shape;774;p41"/>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4" name="Shape 94"/>
        <p:cNvGrpSpPr/>
        <p:nvPr/>
      </p:nvGrpSpPr>
      <p:grpSpPr>
        <a:xfrm>
          <a:off x="0" y="0"/>
          <a:ext cx="0" cy="0"/>
          <a:chOff x="0" y="0"/>
          <a:chExt cx="0" cy="0"/>
        </a:xfrm>
      </p:grpSpPr>
      <p:sp>
        <p:nvSpPr>
          <p:cNvPr id="95" name="Google Shape;95;p5"/>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96" name="Google Shape;96;p5"/>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97" name="Google Shape;97;p5"/>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5"/>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0" name="Google Shape;100;p5"/>
          <p:cNvGrpSpPr/>
          <p:nvPr/>
        </p:nvGrpSpPr>
        <p:grpSpPr>
          <a:xfrm>
            <a:off x="7" y="461910"/>
            <a:ext cx="8855868" cy="4294790"/>
            <a:chOff x="7" y="461910"/>
            <a:chExt cx="8855868" cy="4294790"/>
          </a:xfrm>
        </p:grpSpPr>
        <p:sp>
          <p:nvSpPr>
            <p:cNvPr id="101" name="Google Shape;101;p5"/>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02" name="Google Shape;102;p5"/>
            <p:cNvGrpSpPr/>
            <p:nvPr/>
          </p:nvGrpSpPr>
          <p:grpSpPr>
            <a:xfrm flipH="1">
              <a:off x="8428888" y="461910"/>
              <a:ext cx="426986" cy="146100"/>
              <a:chOff x="280882" y="461910"/>
              <a:chExt cx="426986" cy="146100"/>
            </a:xfrm>
          </p:grpSpPr>
          <p:sp>
            <p:nvSpPr>
              <p:cNvPr id="103" name="Google Shape;103;p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 name="Google Shape;104;p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05" name="Google Shape;105;p5"/>
            <p:cNvGrpSpPr/>
            <p:nvPr/>
          </p:nvGrpSpPr>
          <p:grpSpPr>
            <a:xfrm>
              <a:off x="7966304" y="4608506"/>
              <a:ext cx="457692" cy="146187"/>
              <a:chOff x="715100" y="4416700"/>
              <a:chExt cx="559800" cy="178800"/>
            </a:xfrm>
          </p:grpSpPr>
          <p:sp>
            <p:nvSpPr>
              <p:cNvPr id="106" name="Google Shape;106;p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7" name="Google Shape;107;p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775" name="Shape 775"/>
        <p:cNvGrpSpPr/>
        <p:nvPr/>
      </p:nvGrpSpPr>
      <p:grpSpPr>
        <a:xfrm>
          <a:off x="0" y="0"/>
          <a:ext cx="0" cy="0"/>
          <a:chOff x="0" y="0"/>
          <a:chExt cx="0" cy="0"/>
        </a:xfrm>
      </p:grpSpPr>
      <p:sp>
        <p:nvSpPr>
          <p:cNvPr id="776" name="Google Shape;776;p42"/>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7" name="Google Shape;777;p42"/>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78" name="Shape 778"/>
        <p:cNvGrpSpPr/>
        <p:nvPr/>
      </p:nvGrpSpPr>
      <p:grpSpPr>
        <a:xfrm>
          <a:off x="0" y="0"/>
          <a:ext cx="0" cy="0"/>
          <a:chOff x="0" y="0"/>
          <a:chExt cx="0" cy="0"/>
        </a:xfrm>
      </p:grpSpPr>
      <p:sp>
        <p:nvSpPr>
          <p:cNvPr id="779" name="Google Shape;77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0" name="Google Shape;780;p43"/>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781" name="Google Shape;781;p43"/>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782" name="Google Shape;782;p43"/>
          <p:cNvGrpSpPr/>
          <p:nvPr/>
        </p:nvGrpSpPr>
        <p:grpSpPr>
          <a:xfrm>
            <a:off x="1" y="535006"/>
            <a:ext cx="8886592" cy="4219691"/>
            <a:chOff x="1" y="535006"/>
            <a:chExt cx="8886592" cy="4219691"/>
          </a:xfrm>
        </p:grpSpPr>
        <p:sp>
          <p:nvSpPr>
            <p:cNvPr id="783" name="Google Shape;783;p43"/>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784" name="Google Shape;784;p43"/>
            <p:cNvGrpSpPr/>
            <p:nvPr/>
          </p:nvGrpSpPr>
          <p:grpSpPr>
            <a:xfrm>
              <a:off x="7720945" y="4608510"/>
              <a:ext cx="707960" cy="146187"/>
              <a:chOff x="7797150" y="445600"/>
              <a:chExt cx="865900" cy="178800"/>
            </a:xfrm>
          </p:grpSpPr>
          <p:sp>
            <p:nvSpPr>
              <p:cNvPr id="785" name="Google Shape;785;p4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86" name="Google Shape;786;p4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87" name="Google Shape;787;p4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788" name="Google Shape;788;p43"/>
            <p:cNvGrpSpPr/>
            <p:nvPr/>
          </p:nvGrpSpPr>
          <p:grpSpPr>
            <a:xfrm>
              <a:off x="8428900" y="535006"/>
              <a:ext cx="457692" cy="146187"/>
              <a:chOff x="715100" y="4416700"/>
              <a:chExt cx="559800" cy="178800"/>
            </a:xfrm>
          </p:grpSpPr>
          <p:sp>
            <p:nvSpPr>
              <p:cNvPr id="789" name="Google Shape;789;p4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790" name="Google Shape;790;p4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91" name="Shape 791"/>
        <p:cNvGrpSpPr/>
        <p:nvPr/>
      </p:nvGrpSpPr>
      <p:grpSpPr>
        <a:xfrm>
          <a:off x="0" y="0"/>
          <a:ext cx="0" cy="0"/>
          <a:chOff x="0" y="0"/>
          <a:chExt cx="0" cy="0"/>
        </a:xfrm>
      </p:grpSpPr>
      <p:sp>
        <p:nvSpPr>
          <p:cNvPr id="792" name="Google Shape;792;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3" name="Google Shape;793;p44"/>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794" name="Google Shape;794;p44"/>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95" name="Google Shape;795;p44"/>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96" name="Google Shape;796;p44"/>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97" name="Google Shape;797;p44"/>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798" name="Google Shape;798;p44"/>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799" name="Google Shape;799;p44"/>
          <p:cNvGrpSpPr/>
          <p:nvPr/>
        </p:nvGrpSpPr>
        <p:grpSpPr>
          <a:xfrm>
            <a:off x="1" y="-10"/>
            <a:ext cx="8782879" cy="4754706"/>
            <a:chOff x="1" y="-10"/>
            <a:chExt cx="8782879" cy="4754706"/>
          </a:xfrm>
        </p:grpSpPr>
        <p:sp>
          <p:nvSpPr>
            <p:cNvPr id="800" name="Google Shape;800;p44"/>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801" name="Google Shape;801;p44"/>
            <p:cNvGrpSpPr/>
            <p:nvPr/>
          </p:nvGrpSpPr>
          <p:grpSpPr>
            <a:xfrm>
              <a:off x="8074920" y="4608510"/>
              <a:ext cx="707960" cy="146187"/>
              <a:chOff x="7797150" y="445600"/>
              <a:chExt cx="865900" cy="178800"/>
            </a:xfrm>
          </p:grpSpPr>
          <p:sp>
            <p:nvSpPr>
              <p:cNvPr id="802" name="Google Shape;802;p4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03" name="Google Shape;803;p4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04" name="Google Shape;804;p4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05" name="Shape 805"/>
        <p:cNvGrpSpPr/>
        <p:nvPr/>
      </p:nvGrpSpPr>
      <p:grpSpPr>
        <a:xfrm>
          <a:off x="0" y="0"/>
          <a:ext cx="0" cy="0"/>
          <a:chOff x="0" y="0"/>
          <a:chExt cx="0" cy="0"/>
        </a:xfrm>
      </p:grpSpPr>
      <p:sp>
        <p:nvSpPr>
          <p:cNvPr id="806" name="Google Shape;80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7" name="Google Shape;807;p45"/>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08" name="Google Shape;808;p45"/>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09" name="Google Shape;809;p45"/>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0" name="Google Shape;810;p45"/>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1" name="Google Shape;811;p45"/>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12" name="Google Shape;812;p45"/>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13" name="Google Shape;813;p45"/>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14" name="Google Shape;814;p45"/>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815" name="Google Shape;815;p45"/>
          <p:cNvGrpSpPr/>
          <p:nvPr/>
        </p:nvGrpSpPr>
        <p:grpSpPr>
          <a:xfrm>
            <a:off x="7" y="461906"/>
            <a:ext cx="8886586" cy="4442994"/>
            <a:chOff x="7" y="461906"/>
            <a:chExt cx="8886586" cy="4442994"/>
          </a:xfrm>
        </p:grpSpPr>
        <p:grpSp>
          <p:nvGrpSpPr>
            <p:cNvPr id="816" name="Google Shape;816;p45"/>
            <p:cNvGrpSpPr/>
            <p:nvPr/>
          </p:nvGrpSpPr>
          <p:grpSpPr>
            <a:xfrm>
              <a:off x="8428900" y="461906"/>
              <a:ext cx="457692" cy="146187"/>
              <a:chOff x="715100" y="4416700"/>
              <a:chExt cx="559800" cy="178800"/>
            </a:xfrm>
          </p:grpSpPr>
          <p:sp>
            <p:nvSpPr>
              <p:cNvPr id="817" name="Google Shape;817;p4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18" name="Google Shape;818;p4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819" name="Google Shape;819;p45"/>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820" name="Shape 820"/>
        <p:cNvGrpSpPr/>
        <p:nvPr/>
      </p:nvGrpSpPr>
      <p:grpSpPr>
        <a:xfrm>
          <a:off x="0" y="0"/>
          <a:ext cx="0" cy="0"/>
          <a:chOff x="0" y="0"/>
          <a:chExt cx="0" cy="0"/>
        </a:xfrm>
      </p:grpSpPr>
      <p:sp>
        <p:nvSpPr>
          <p:cNvPr id="821" name="Google Shape;821;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2" name="Google Shape;822;p46"/>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3" name="Google Shape;823;p46"/>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4" name="Google Shape;824;p46"/>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5" name="Google Shape;825;p46"/>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6" name="Google Shape;826;p46"/>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7" name="Google Shape;827;p46"/>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8" name="Google Shape;828;p46"/>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29" name="Google Shape;829;p46"/>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30" name="Google Shape;830;p46"/>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31" name="Google Shape;831;p46"/>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32" name="Google Shape;832;p46"/>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833" name="Google Shape;833;p46"/>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834" name="Google Shape;834;p46"/>
          <p:cNvGrpSpPr/>
          <p:nvPr/>
        </p:nvGrpSpPr>
        <p:grpSpPr>
          <a:xfrm>
            <a:off x="280882" y="388910"/>
            <a:ext cx="8863118" cy="4754590"/>
            <a:chOff x="280882" y="388910"/>
            <a:chExt cx="8863118" cy="4754590"/>
          </a:xfrm>
        </p:grpSpPr>
        <p:sp>
          <p:nvSpPr>
            <p:cNvPr id="835" name="Google Shape;835;p46"/>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836" name="Google Shape;836;p46"/>
            <p:cNvGrpSpPr/>
            <p:nvPr/>
          </p:nvGrpSpPr>
          <p:grpSpPr>
            <a:xfrm>
              <a:off x="280882" y="388910"/>
              <a:ext cx="426986" cy="146100"/>
              <a:chOff x="280882" y="461910"/>
              <a:chExt cx="426986" cy="146100"/>
            </a:xfrm>
          </p:grpSpPr>
          <p:sp>
            <p:nvSpPr>
              <p:cNvPr id="837" name="Google Shape;837;p4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38" name="Google Shape;838;p4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39" name="Shape 839"/>
        <p:cNvGrpSpPr/>
        <p:nvPr/>
      </p:nvGrpSpPr>
      <p:grpSpPr>
        <a:xfrm>
          <a:off x="0" y="0"/>
          <a:ext cx="0" cy="0"/>
          <a:chOff x="0" y="0"/>
          <a:chExt cx="0" cy="0"/>
        </a:xfrm>
      </p:grpSpPr>
      <p:sp>
        <p:nvSpPr>
          <p:cNvPr id="840" name="Google Shape;840;p47"/>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41" name="Google Shape;841;p47"/>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2" name="Google Shape;842;p47"/>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43" name="Google Shape;843;p47"/>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44" name="Google Shape;844;p47"/>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845" name="Google Shape;845;p47"/>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46" name="Google Shape;846;p47"/>
          <p:cNvGrpSpPr/>
          <p:nvPr/>
        </p:nvGrpSpPr>
        <p:grpSpPr>
          <a:xfrm>
            <a:off x="-542800" y="6"/>
            <a:ext cx="9686800" cy="6293594"/>
            <a:chOff x="-542800" y="6"/>
            <a:chExt cx="9686800" cy="6293594"/>
          </a:xfrm>
        </p:grpSpPr>
        <p:sp>
          <p:nvSpPr>
            <p:cNvPr id="847" name="Google Shape;847;p47"/>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848" name="Google Shape;848;p47"/>
            <p:cNvGrpSpPr/>
            <p:nvPr/>
          </p:nvGrpSpPr>
          <p:grpSpPr>
            <a:xfrm flipH="1">
              <a:off x="-1" y="6"/>
              <a:ext cx="1026022" cy="1026022"/>
              <a:chOff x="5882463" y="-266175"/>
              <a:chExt cx="1221600" cy="1221600"/>
            </a:xfrm>
          </p:grpSpPr>
          <p:sp>
            <p:nvSpPr>
              <p:cNvPr id="849" name="Google Shape;849;p4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0" name="Google Shape;850;p4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1" name="Google Shape;851;p4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2" name="Google Shape;852;p4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3" name="Google Shape;853;p4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4" name="Google Shape;854;p4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5" name="Google Shape;855;p4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856" name="Google Shape;856;p47"/>
            <p:cNvGrpSpPr/>
            <p:nvPr/>
          </p:nvGrpSpPr>
          <p:grpSpPr>
            <a:xfrm flipH="1">
              <a:off x="8074920" y="388810"/>
              <a:ext cx="707960" cy="146187"/>
              <a:chOff x="7797150" y="445600"/>
              <a:chExt cx="865900" cy="178800"/>
            </a:xfrm>
          </p:grpSpPr>
          <p:sp>
            <p:nvSpPr>
              <p:cNvPr id="857" name="Google Shape;857;p4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8" name="Google Shape;858;p4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59" name="Google Shape;859;p4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860" name="Google Shape;860;p47"/>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61" name="Shape 861"/>
        <p:cNvGrpSpPr/>
        <p:nvPr/>
      </p:nvGrpSpPr>
      <p:grpSpPr>
        <a:xfrm>
          <a:off x="0" y="0"/>
          <a:ext cx="0" cy="0"/>
          <a:chOff x="0" y="0"/>
          <a:chExt cx="0" cy="0"/>
        </a:xfrm>
      </p:grpSpPr>
      <p:sp>
        <p:nvSpPr>
          <p:cNvPr id="862" name="Google Shape;862;p48"/>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3" name="Google Shape;863;p48"/>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864" name="Google Shape;864;p48"/>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865" name="Google Shape;865;p48"/>
          <p:cNvGrpSpPr/>
          <p:nvPr/>
        </p:nvGrpSpPr>
        <p:grpSpPr>
          <a:xfrm>
            <a:off x="-970075" y="-260969"/>
            <a:ext cx="10114085" cy="6434830"/>
            <a:chOff x="-970075" y="-260969"/>
            <a:chExt cx="10114085" cy="6434830"/>
          </a:xfrm>
        </p:grpSpPr>
        <p:sp>
          <p:nvSpPr>
            <p:cNvPr id="866" name="Google Shape;866;p48"/>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67" name="Google Shape;867;p48"/>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868" name="Google Shape;868;p48"/>
            <p:cNvGrpSpPr/>
            <p:nvPr/>
          </p:nvGrpSpPr>
          <p:grpSpPr>
            <a:xfrm>
              <a:off x="1753250" y="4608506"/>
              <a:ext cx="457692" cy="146187"/>
              <a:chOff x="715100" y="4416700"/>
              <a:chExt cx="559800" cy="178800"/>
            </a:xfrm>
          </p:grpSpPr>
          <p:sp>
            <p:nvSpPr>
              <p:cNvPr id="869" name="Google Shape;869;p4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0" name="Google Shape;870;p4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871" name="Google Shape;871;p48"/>
            <p:cNvGrpSpPr/>
            <p:nvPr/>
          </p:nvGrpSpPr>
          <p:grpSpPr>
            <a:xfrm flipH="1">
              <a:off x="7089452" y="4121822"/>
              <a:ext cx="2054558" cy="2052038"/>
              <a:chOff x="2661627" y="4121822"/>
              <a:chExt cx="2054558" cy="2052038"/>
            </a:xfrm>
          </p:grpSpPr>
          <p:sp>
            <p:nvSpPr>
              <p:cNvPr id="872" name="Google Shape;872;p4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3" name="Google Shape;873;p4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4" name="Google Shape;874;p4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5" name="Google Shape;875;p4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6" name="Google Shape;876;p4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7" name="Google Shape;877;p4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8" name="Google Shape;878;p4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79" name="Google Shape;879;p4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0" name="Google Shape;880;p4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1" name="Google Shape;881;p4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2" name="Google Shape;882;p4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3" name="Google Shape;883;p4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4" name="Google Shape;884;p4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5" name="Google Shape;885;p4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6" name="Google Shape;886;p4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87" name="Google Shape;887;p4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888" name="Google Shape;888;p48"/>
            <p:cNvGrpSpPr/>
            <p:nvPr/>
          </p:nvGrpSpPr>
          <p:grpSpPr>
            <a:xfrm flipH="1">
              <a:off x="715099" y="-260969"/>
              <a:ext cx="1282527" cy="1043744"/>
              <a:chOff x="5577063" y="-266175"/>
              <a:chExt cx="1527000" cy="1242700"/>
            </a:xfrm>
          </p:grpSpPr>
          <p:sp>
            <p:nvSpPr>
              <p:cNvPr id="889" name="Google Shape;889;p4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0" name="Google Shape;890;p4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1" name="Google Shape;891;p4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2" name="Google Shape;892;p4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3" name="Google Shape;893;p4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4" name="Google Shape;894;p4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5" name="Google Shape;895;p4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6" name="Google Shape;896;p4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897" name="Google Shape;897;p48"/>
            <p:cNvGrpSpPr/>
            <p:nvPr/>
          </p:nvGrpSpPr>
          <p:grpSpPr>
            <a:xfrm>
              <a:off x="4218021" y="388710"/>
              <a:ext cx="707960" cy="146187"/>
              <a:chOff x="7797150" y="445600"/>
              <a:chExt cx="865900" cy="178800"/>
            </a:xfrm>
          </p:grpSpPr>
          <p:sp>
            <p:nvSpPr>
              <p:cNvPr id="898" name="Google Shape;898;p4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899" name="Google Shape;899;p4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00" name="Google Shape;900;p4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901" name="Shape 901"/>
        <p:cNvGrpSpPr/>
        <p:nvPr/>
      </p:nvGrpSpPr>
      <p:grpSpPr>
        <a:xfrm>
          <a:off x="0" y="0"/>
          <a:ext cx="0" cy="0"/>
          <a:chOff x="0" y="0"/>
          <a:chExt cx="0" cy="0"/>
        </a:xfrm>
      </p:grpSpPr>
      <p:grpSp>
        <p:nvGrpSpPr>
          <p:cNvPr id="902" name="Google Shape;902;p49"/>
          <p:cNvGrpSpPr/>
          <p:nvPr/>
        </p:nvGrpSpPr>
        <p:grpSpPr>
          <a:xfrm>
            <a:off x="-50" y="-12559"/>
            <a:ext cx="9144050" cy="5156057"/>
            <a:chOff x="-50" y="-12559"/>
            <a:chExt cx="9144050" cy="5156057"/>
          </a:xfrm>
        </p:grpSpPr>
        <p:sp>
          <p:nvSpPr>
            <p:cNvPr id="903" name="Google Shape;903;p49"/>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04" name="Google Shape;904;p49"/>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905" name="Google Shape;905;p49"/>
            <p:cNvGrpSpPr/>
            <p:nvPr/>
          </p:nvGrpSpPr>
          <p:grpSpPr>
            <a:xfrm flipH="1" rot="10800000">
              <a:off x="714975" y="535848"/>
              <a:ext cx="457692" cy="146187"/>
              <a:chOff x="715100" y="4416700"/>
              <a:chExt cx="559800" cy="178800"/>
            </a:xfrm>
          </p:grpSpPr>
          <p:sp>
            <p:nvSpPr>
              <p:cNvPr id="906" name="Google Shape;906;p4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07" name="Google Shape;907;p4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08" name="Google Shape;908;p49"/>
            <p:cNvGrpSpPr/>
            <p:nvPr/>
          </p:nvGrpSpPr>
          <p:grpSpPr>
            <a:xfrm flipH="1" rot="10800000">
              <a:off x="8074871" y="4522720"/>
              <a:ext cx="707960" cy="146187"/>
              <a:chOff x="7797150" y="445600"/>
              <a:chExt cx="865900" cy="178800"/>
            </a:xfrm>
          </p:grpSpPr>
          <p:sp>
            <p:nvSpPr>
              <p:cNvPr id="909" name="Google Shape;909;p4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0" name="Google Shape;910;p4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1" name="Google Shape;911;p4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12" name="Google Shape;912;p49"/>
            <p:cNvGrpSpPr/>
            <p:nvPr/>
          </p:nvGrpSpPr>
          <p:grpSpPr>
            <a:xfrm flipH="1" rot="10800000">
              <a:off x="2661577" y="-12544"/>
              <a:ext cx="2054558" cy="2052038"/>
              <a:chOff x="2661627" y="4121822"/>
              <a:chExt cx="2054558" cy="2052038"/>
            </a:xfrm>
          </p:grpSpPr>
          <p:sp>
            <p:nvSpPr>
              <p:cNvPr id="913" name="Google Shape;913;p4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4" name="Google Shape;914;p4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5" name="Google Shape;915;p4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6" name="Google Shape;916;p4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7" name="Google Shape;917;p4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8" name="Google Shape;918;p4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19" name="Google Shape;919;p4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0" name="Google Shape;920;p4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1" name="Google Shape;921;p4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2" name="Google Shape;922;p4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3" name="Google Shape;923;p4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4" name="Google Shape;924;p4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5" name="Google Shape;925;p4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6" name="Google Shape;926;p4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7" name="Google Shape;927;p4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28" name="Google Shape;928;p4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29" name="Google Shape;929;p49"/>
            <p:cNvGrpSpPr/>
            <p:nvPr/>
          </p:nvGrpSpPr>
          <p:grpSpPr>
            <a:xfrm flipH="1" rot="10800000">
              <a:off x="5057224" y="4099754"/>
              <a:ext cx="1282527" cy="1043744"/>
              <a:chOff x="5577063" y="-266175"/>
              <a:chExt cx="1527000" cy="1242700"/>
            </a:xfrm>
          </p:grpSpPr>
          <p:sp>
            <p:nvSpPr>
              <p:cNvPr id="930" name="Google Shape;930;p4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1" name="Google Shape;931;p4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2" name="Google Shape;932;p4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3" name="Google Shape;933;p4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4" name="Google Shape;934;p4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5" name="Google Shape;935;p4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6" name="Google Shape;936;p4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37" name="Google Shape;937;p4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938" name="Shape 938"/>
        <p:cNvGrpSpPr/>
        <p:nvPr/>
      </p:nvGrpSpPr>
      <p:grpSpPr>
        <a:xfrm>
          <a:off x="0" y="0"/>
          <a:ext cx="0" cy="0"/>
          <a:chOff x="0" y="0"/>
          <a:chExt cx="0" cy="0"/>
        </a:xfrm>
      </p:grpSpPr>
      <p:grpSp>
        <p:nvGrpSpPr>
          <p:cNvPr id="939" name="Google Shape;939;p50"/>
          <p:cNvGrpSpPr/>
          <p:nvPr/>
        </p:nvGrpSpPr>
        <p:grpSpPr>
          <a:xfrm>
            <a:off x="0" y="6"/>
            <a:ext cx="9144100" cy="5147655"/>
            <a:chOff x="0" y="6"/>
            <a:chExt cx="9144100" cy="5147655"/>
          </a:xfrm>
        </p:grpSpPr>
        <p:sp>
          <p:nvSpPr>
            <p:cNvPr id="940" name="Google Shape;940;p50"/>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41" name="Google Shape;941;p50"/>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942" name="Google Shape;942;p50"/>
            <p:cNvGrpSpPr/>
            <p:nvPr/>
          </p:nvGrpSpPr>
          <p:grpSpPr>
            <a:xfrm flipH="1" rot="10800000">
              <a:off x="4343154" y="4539548"/>
              <a:ext cx="457692" cy="146187"/>
              <a:chOff x="715100" y="4416700"/>
              <a:chExt cx="559800" cy="178800"/>
            </a:xfrm>
          </p:grpSpPr>
          <p:sp>
            <p:nvSpPr>
              <p:cNvPr id="943" name="Google Shape;943;p5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44" name="Google Shape;944;p5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45" name="Google Shape;945;p50"/>
            <p:cNvGrpSpPr/>
            <p:nvPr/>
          </p:nvGrpSpPr>
          <p:grpSpPr>
            <a:xfrm flipH="1" rot="10800000">
              <a:off x="4218020" y="466045"/>
              <a:ext cx="707960" cy="146187"/>
              <a:chOff x="7797150" y="445600"/>
              <a:chExt cx="865900" cy="178800"/>
            </a:xfrm>
          </p:grpSpPr>
          <p:sp>
            <p:nvSpPr>
              <p:cNvPr id="946" name="Google Shape;946;p50"/>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47" name="Google Shape;947;p50"/>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48" name="Google Shape;948;p50"/>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49" name="Google Shape;949;p50"/>
            <p:cNvGrpSpPr/>
            <p:nvPr/>
          </p:nvGrpSpPr>
          <p:grpSpPr>
            <a:xfrm>
              <a:off x="538752" y="3095622"/>
              <a:ext cx="2054558" cy="2052038"/>
              <a:chOff x="2661627" y="4121822"/>
              <a:chExt cx="2054558" cy="2052038"/>
            </a:xfrm>
          </p:grpSpPr>
          <p:sp>
            <p:nvSpPr>
              <p:cNvPr id="950" name="Google Shape;950;p50"/>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1" name="Google Shape;951;p50"/>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2" name="Google Shape;952;p50"/>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3" name="Google Shape;953;p50"/>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4" name="Google Shape;954;p50"/>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5" name="Google Shape;955;p50"/>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6" name="Google Shape;956;p50"/>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7" name="Google Shape;957;p50"/>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8" name="Google Shape;958;p50"/>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59" name="Google Shape;959;p50"/>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0" name="Google Shape;960;p50"/>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1" name="Google Shape;961;p50"/>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2" name="Google Shape;962;p50"/>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3" name="Google Shape;963;p50"/>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4" name="Google Shape;964;p50"/>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5" name="Google Shape;965;p50"/>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66" name="Google Shape;966;p50"/>
            <p:cNvGrpSpPr/>
            <p:nvPr/>
          </p:nvGrpSpPr>
          <p:grpSpPr>
            <a:xfrm>
              <a:off x="7343274" y="6"/>
              <a:ext cx="1282527" cy="1043744"/>
              <a:chOff x="5577063" y="-266175"/>
              <a:chExt cx="1527000" cy="1242700"/>
            </a:xfrm>
          </p:grpSpPr>
          <p:sp>
            <p:nvSpPr>
              <p:cNvPr id="967" name="Google Shape;967;p50"/>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8" name="Google Shape;968;p50"/>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69" name="Google Shape;969;p50"/>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70" name="Google Shape;970;p50"/>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71" name="Google Shape;971;p50"/>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72" name="Google Shape;972;p50"/>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73" name="Google Shape;973;p50"/>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74" name="Google Shape;974;p50"/>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8" name="Shape 978"/>
        <p:cNvGrpSpPr/>
        <p:nvPr/>
      </p:nvGrpSpPr>
      <p:grpSpPr>
        <a:xfrm>
          <a:off x="0" y="0"/>
          <a:ext cx="0" cy="0"/>
          <a:chOff x="0" y="0"/>
          <a:chExt cx="0" cy="0"/>
        </a:xfrm>
      </p:grpSpPr>
      <p:sp>
        <p:nvSpPr>
          <p:cNvPr id="979" name="Google Shape;979;p52"/>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980" name="Google Shape;980;p52"/>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981" name="Google Shape;981;p52"/>
          <p:cNvGrpSpPr/>
          <p:nvPr/>
        </p:nvGrpSpPr>
        <p:grpSpPr>
          <a:xfrm>
            <a:off x="0" y="-260969"/>
            <a:ext cx="9144100" cy="6434830"/>
            <a:chOff x="0" y="-260969"/>
            <a:chExt cx="9144100" cy="6434830"/>
          </a:xfrm>
        </p:grpSpPr>
        <p:sp>
          <p:nvSpPr>
            <p:cNvPr id="982" name="Google Shape;982;p52"/>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83" name="Google Shape;983;p52"/>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984" name="Google Shape;984;p52"/>
            <p:cNvGrpSpPr/>
            <p:nvPr/>
          </p:nvGrpSpPr>
          <p:grpSpPr>
            <a:xfrm>
              <a:off x="715025" y="4448781"/>
              <a:ext cx="457692" cy="146187"/>
              <a:chOff x="715100" y="4416700"/>
              <a:chExt cx="559800" cy="178800"/>
            </a:xfrm>
          </p:grpSpPr>
          <p:sp>
            <p:nvSpPr>
              <p:cNvPr id="985" name="Google Shape;985;p52"/>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86" name="Google Shape;986;p52"/>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87" name="Google Shape;987;p52"/>
            <p:cNvGrpSpPr/>
            <p:nvPr/>
          </p:nvGrpSpPr>
          <p:grpSpPr>
            <a:xfrm>
              <a:off x="8074921" y="461910"/>
              <a:ext cx="707960" cy="146187"/>
              <a:chOff x="7797150" y="445600"/>
              <a:chExt cx="865900" cy="178800"/>
            </a:xfrm>
          </p:grpSpPr>
          <p:sp>
            <p:nvSpPr>
              <p:cNvPr id="988" name="Google Shape;988;p5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89" name="Google Shape;989;p5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0" name="Google Shape;990;p5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991" name="Google Shape;991;p52"/>
            <p:cNvGrpSpPr/>
            <p:nvPr/>
          </p:nvGrpSpPr>
          <p:grpSpPr>
            <a:xfrm>
              <a:off x="2661627" y="4121822"/>
              <a:ext cx="2054558" cy="2052038"/>
              <a:chOff x="2661627" y="4121822"/>
              <a:chExt cx="2054558" cy="2052038"/>
            </a:xfrm>
          </p:grpSpPr>
          <p:sp>
            <p:nvSpPr>
              <p:cNvPr id="992" name="Google Shape;992;p52"/>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3" name="Google Shape;993;p52"/>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4" name="Google Shape;994;p52"/>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5" name="Google Shape;995;p52"/>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6" name="Google Shape;996;p52"/>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7" name="Google Shape;997;p52"/>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8" name="Google Shape;998;p52"/>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999" name="Google Shape;999;p52"/>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0" name="Google Shape;1000;p52"/>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1" name="Google Shape;1001;p52"/>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2" name="Google Shape;1002;p52"/>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3" name="Google Shape;1003;p52"/>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4" name="Google Shape;1004;p52"/>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5" name="Google Shape;1005;p52"/>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6" name="Google Shape;1006;p52"/>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07" name="Google Shape;1007;p52"/>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008" name="Google Shape;1008;p52"/>
            <p:cNvGrpSpPr/>
            <p:nvPr/>
          </p:nvGrpSpPr>
          <p:grpSpPr>
            <a:xfrm>
              <a:off x="5057274" y="-260969"/>
              <a:ext cx="1282527" cy="1043744"/>
              <a:chOff x="5577063" y="-266175"/>
              <a:chExt cx="1527000" cy="1242700"/>
            </a:xfrm>
          </p:grpSpPr>
          <p:sp>
            <p:nvSpPr>
              <p:cNvPr id="1009" name="Google Shape;1009;p5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0" name="Google Shape;1010;p5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1" name="Google Shape;1011;p5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2" name="Google Shape;1012;p5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3" name="Google Shape;1013;p5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4" name="Google Shape;1014;p5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5" name="Google Shape;1015;p5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16" name="Google Shape;1016;p52"/>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 name="Shape 108"/>
        <p:cNvGrpSpPr/>
        <p:nvPr/>
      </p:nvGrpSpPr>
      <p:grpSpPr>
        <a:xfrm>
          <a:off x="0" y="0"/>
          <a:ext cx="0" cy="0"/>
          <a:chOff x="0" y="0"/>
          <a:chExt cx="0" cy="0"/>
        </a:xfrm>
      </p:grpSpPr>
      <p:sp>
        <p:nvSpPr>
          <p:cNvPr id="109" name="Google Shape;10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10" name="Google Shape;110;p6"/>
          <p:cNvGrpSpPr/>
          <p:nvPr/>
        </p:nvGrpSpPr>
        <p:grpSpPr>
          <a:xfrm>
            <a:off x="-152399" y="461910"/>
            <a:ext cx="9003392" cy="4681581"/>
            <a:chOff x="-152399" y="461910"/>
            <a:chExt cx="9003392" cy="4681581"/>
          </a:xfrm>
        </p:grpSpPr>
        <p:grpSp>
          <p:nvGrpSpPr>
            <p:cNvPr id="111" name="Google Shape;111;p6"/>
            <p:cNvGrpSpPr/>
            <p:nvPr/>
          </p:nvGrpSpPr>
          <p:grpSpPr>
            <a:xfrm>
              <a:off x="8424007" y="461910"/>
              <a:ext cx="426986" cy="146100"/>
              <a:chOff x="280882" y="461910"/>
              <a:chExt cx="426986" cy="146100"/>
            </a:xfrm>
          </p:grpSpPr>
          <p:sp>
            <p:nvSpPr>
              <p:cNvPr id="112" name="Google Shape;112;p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3" name="Google Shape;113;p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14" name="Google Shape;114;p6"/>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7" name="Shape 1017"/>
        <p:cNvGrpSpPr/>
        <p:nvPr/>
      </p:nvGrpSpPr>
      <p:grpSpPr>
        <a:xfrm>
          <a:off x="0" y="0"/>
          <a:ext cx="0" cy="0"/>
          <a:chOff x="0" y="0"/>
          <a:chExt cx="0" cy="0"/>
        </a:xfrm>
      </p:grpSpPr>
      <p:sp>
        <p:nvSpPr>
          <p:cNvPr id="1018" name="Google Shape;1018;p53"/>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019" name="Google Shape;1019;p53"/>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020" name="Google Shape;1020;p53"/>
          <p:cNvGrpSpPr/>
          <p:nvPr/>
        </p:nvGrpSpPr>
        <p:grpSpPr>
          <a:xfrm>
            <a:off x="0" y="-773544"/>
            <a:ext cx="9144100" cy="5921180"/>
            <a:chOff x="0" y="-773544"/>
            <a:chExt cx="9144100" cy="5921180"/>
          </a:xfrm>
        </p:grpSpPr>
        <p:sp>
          <p:nvSpPr>
            <p:cNvPr id="1021" name="Google Shape;1021;p53"/>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22" name="Google Shape;1022;p53"/>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023" name="Google Shape;1023;p53"/>
            <p:cNvGrpSpPr/>
            <p:nvPr/>
          </p:nvGrpSpPr>
          <p:grpSpPr>
            <a:xfrm>
              <a:off x="4343154" y="461906"/>
              <a:ext cx="457692" cy="146187"/>
              <a:chOff x="715100" y="4416700"/>
              <a:chExt cx="559800" cy="178800"/>
            </a:xfrm>
          </p:grpSpPr>
          <p:sp>
            <p:nvSpPr>
              <p:cNvPr id="1024" name="Google Shape;1024;p5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25" name="Google Shape;1025;p5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026" name="Google Shape;1026;p53"/>
            <p:cNvGrpSpPr/>
            <p:nvPr/>
          </p:nvGrpSpPr>
          <p:grpSpPr>
            <a:xfrm>
              <a:off x="4218020" y="4535410"/>
              <a:ext cx="707960" cy="146187"/>
              <a:chOff x="7797150" y="445600"/>
              <a:chExt cx="865900" cy="178800"/>
            </a:xfrm>
          </p:grpSpPr>
          <p:sp>
            <p:nvSpPr>
              <p:cNvPr id="1027" name="Google Shape;1027;p5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28" name="Google Shape;1028;p5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29" name="Google Shape;1029;p5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030" name="Google Shape;1030;p53"/>
            <p:cNvGrpSpPr/>
            <p:nvPr/>
          </p:nvGrpSpPr>
          <p:grpSpPr>
            <a:xfrm flipH="1" rot="10800000">
              <a:off x="529227" y="-773544"/>
              <a:ext cx="2054558" cy="2052038"/>
              <a:chOff x="2661627" y="4121822"/>
              <a:chExt cx="2054558" cy="2052038"/>
            </a:xfrm>
          </p:grpSpPr>
          <p:sp>
            <p:nvSpPr>
              <p:cNvPr id="1031" name="Google Shape;1031;p5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2" name="Google Shape;1032;p5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3" name="Google Shape;1033;p5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4" name="Google Shape;1034;p5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5" name="Google Shape;1035;p5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6" name="Google Shape;1036;p5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7" name="Google Shape;1037;p5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8" name="Google Shape;1038;p5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39" name="Google Shape;1039;p5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0" name="Google Shape;1040;p5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1" name="Google Shape;1041;p5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2" name="Google Shape;1042;p5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3" name="Google Shape;1043;p5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4" name="Google Shape;1044;p5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5" name="Google Shape;1045;p5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6" name="Google Shape;1046;p5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047" name="Google Shape;1047;p53"/>
            <p:cNvGrpSpPr/>
            <p:nvPr/>
          </p:nvGrpSpPr>
          <p:grpSpPr>
            <a:xfrm flipH="1" rot="10800000">
              <a:off x="7571874" y="4103892"/>
              <a:ext cx="1282527" cy="1043744"/>
              <a:chOff x="5577063" y="-266175"/>
              <a:chExt cx="1527000" cy="1242700"/>
            </a:xfrm>
          </p:grpSpPr>
          <p:sp>
            <p:nvSpPr>
              <p:cNvPr id="1048" name="Google Shape;1048;p5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49" name="Google Shape;1049;p5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50" name="Google Shape;1050;p5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51" name="Google Shape;1051;p5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52" name="Google Shape;1052;p5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53" name="Google Shape;1053;p5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54" name="Google Shape;1054;p5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55" name="Google Shape;1055;p5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56" name="Shape 1056"/>
        <p:cNvGrpSpPr/>
        <p:nvPr/>
      </p:nvGrpSpPr>
      <p:grpSpPr>
        <a:xfrm>
          <a:off x="0" y="0"/>
          <a:ext cx="0" cy="0"/>
          <a:chOff x="0" y="0"/>
          <a:chExt cx="0" cy="0"/>
        </a:xfrm>
      </p:grpSpPr>
      <p:sp>
        <p:nvSpPr>
          <p:cNvPr id="1057" name="Google Shape;105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058" name="Google Shape;1058;p54"/>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059" name="Google Shape;1059;p54"/>
          <p:cNvGrpSpPr/>
          <p:nvPr/>
        </p:nvGrpSpPr>
        <p:grpSpPr>
          <a:xfrm>
            <a:off x="280882" y="461910"/>
            <a:ext cx="8863118" cy="4294790"/>
            <a:chOff x="280882" y="461910"/>
            <a:chExt cx="8863118" cy="4294790"/>
          </a:xfrm>
        </p:grpSpPr>
        <p:sp>
          <p:nvSpPr>
            <p:cNvPr id="1060" name="Google Shape;1060;p54"/>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061" name="Google Shape;1061;p54"/>
            <p:cNvGrpSpPr/>
            <p:nvPr/>
          </p:nvGrpSpPr>
          <p:grpSpPr>
            <a:xfrm>
              <a:off x="280882" y="461910"/>
              <a:ext cx="426986" cy="146100"/>
              <a:chOff x="280882" y="461910"/>
              <a:chExt cx="426986" cy="146100"/>
            </a:xfrm>
          </p:grpSpPr>
          <p:sp>
            <p:nvSpPr>
              <p:cNvPr id="1062" name="Google Shape;1062;p54"/>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63" name="Google Shape;1063;p54"/>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4" name="Shape 1064"/>
        <p:cNvGrpSpPr/>
        <p:nvPr/>
      </p:nvGrpSpPr>
      <p:grpSpPr>
        <a:xfrm>
          <a:off x="0" y="0"/>
          <a:ext cx="0" cy="0"/>
          <a:chOff x="0" y="0"/>
          <a:chExt cx="0" cy="0"/>
        </a:xfrm>
      </p:grpSpPr>
      <p:sp>
        <p:nvSpPr>
          <p:cNvPr id="1065" name="Google Shape;1065;p55"/>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066" name="Google Shape;1066;p55"/>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067" name="Google Shape;1067;p55"/>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8" name="Google Shape;1068;p55"/>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9" name="Google Shape;1069;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70" name="Google Shape;1070;p55"/>
          <p:cNvGrpSpPr/>
          <p:nvPr/>
        </p:nvGrpSpPr>
        <p:grpSpPr>
          <a:xfrm>
            <a:off x="7" y="461910"/>
            <a:ext cx="8855868" cy="4294790"/>
            <a:chOff x="7" y="461910"/>
            <a:chExt cx="8855868" cy="4294790"/>
          </a:xfrm>
        </p:grpSpPr>
        <p:sp>
          <p:nvSpPr>
            <p:cNvPr id="1071" name="Google Shape;1071;p55"/>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072" name="Google Shape;1072;p55"/>
            <p:cNvGrpSpPr/>
            <p:nvPr/>
          </p:nvGrpSpPr>
          <p:grpSpPr>
            <a:xfrm flipH="1">
              <a:off x="8428888" y="461910"/>
              <a:ext cx="426986" cy="146100"/>
              <a:chOff x="280882" y="461910"/>
              <a:chExt cx="426986" cy="146100"/>
            </a:xfrm>
          </p:grpSpPr>
          <p:sp>
            <p:nvSpPr>
              <p:cNvPr id="1073" name="Google Shape;1073;p5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74" name="Google Shape;1074;p5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075" name="Google Shape;1075;p55"/>
            <p:cNvGrpSpPr/>
            <p:nvPr/>
          </p:nvGrpSpPr>
          <p:grpSpPr>
            <a:xfrm>
              <a:off x="7966304" y="4608506"/>
              <a:ext cx="457692" cy="146187"/>
              <a:chOff x="715100" y="4416700"/>
              <a:chExt cx="559800" cy="178800"/>
            </a:xfrm>
          </p:grpSpPr>
          <p:sp>
            <p:nvSpPr>
              <p:cNvPr id="1076" name="Google Shape;1076;p5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77" name="Google Shape;1077;p5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78" name="Shape 1078"/>
        <p:cNvGrpSpPr/>
        <p:nvPr/>
      </p:nvGrpSpPr>
      <p:grpSpPr>
        <a:xfrm>
          <a:off x="0" y="0"/>
          <a:ext cx="0" cy="0"/>
          <a:chOff x="0" y="0"/>
          <a:chExt cx="0" cy="0"/>
        </a:xfrm>
      </p:grpSpPr>
      <p:sp>
        <p:nvSpPr>
          <p:cNvPr id="1079" name="Google Shape;1079;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080" name="Google Shape;1080;p56"/>
          <p:cNvGrpSpPr/>
          <p:nvPr/>
        </p:nvGrpSpPr>
        <p:grpSpPr>
          <a:xfrm>
            <a:off x="-152399" y="461910"/>
            <a:ext cx="9003392" cy="4681581"/>
            <a:chOff x="-152399" y="461910"/>
            <a:chExt cx="9003392" cy="4681581"/>
          </a:xfrm>
        </p:grpSpPr>
        <p:grpSp>
          <p:nvGrpSpPr>
            <p:cNvPr id="1081" name="Google Shape;1081;p56"/>
            <p:cNvGrpSpPr/>
            <p:nvPr/>
          </p:nvGrpSpPr>
          <p:grpSpPr>
            <a:xfrm>
              <a:off x="8424007" y="461910"/>
              <a:ext cx="426986" cy="146100"/>
              <a:chOff x="280882" y="461910"/>
              <a:chExt cx="426986" cy="146100"/>
            </a:xfrm>
          </p:grpSpPr>
          <p:sp>
            <p:nvSpPr>
              <p:cNvPr id="1082" name="Google Shape;1082;p5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83" name="Google Shape;1083;p5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084" name="Google Shape;1084;p56"/>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5" name="Shape 1085"/>
        <p:cNvGrpSpPr/>
        <p:nvPr/>
      </p:nvGrpSpPr>
      <p:grpSpPr>
        <a:xfrm>
          <a:off x="0" y="0"/>
          <a:ext cx="0" cy="0"/>
          <a:chOff x="0" y="0"/>
          <a:chExt cx="0" cy="0"/>
        </a:xfrm>
      </p:grpSpPr>
      <p:sp>
        <p:nvSpPr>
          <p:cNvPr id="1086" name="Google Shape;1086;p57"/>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087" name="Google Shape;1087;p57"/>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088" name="Google Shape;1088;p57"/>
          <p:cNvSpPr/>
          <p:nvPr>
            <p:ph idx="2" type="pic"/>
          </p:nvPr>
        </p:nvSpPr>
        <p:spPr>
          <a:xfrm>
            <a:off x="5254624" y="535050"/>
            <a:ext cx="3174300" cy="4073400"/>
          </a:xfrm>
          <a:prstGeom prst="round2DiagRect">
            <a:avLst>
              <a:gd fmla="val 16667" name="adj1"/>
              <a:gd fmla="val 0" name="adj2"/>
            </a:avLst>
          </a:prstGeom>
          <a:noFill/>
          <a:ln>
            <a:noFill/>
          </a:ln>
        </p:spPr>
      </p:sp>
      <p:grpSp>
        <p:nvGrpSpPr>
          <p:cNvPr id="1089" name="Google Shape;1089;p57"/>
          <p:cNvGrpSpPr/>
          <p:nvPr/>
        </p:nvGrpSpPr>
        <p:grpSpPr>
          <a:xfrm>
            <a:off x="719996" y="4608425"/>
            <a:ext cx="3819304" cy="1685100"/>
            <a:chOff x="719996" y="4608425"/>
            <a:chExt cx="3819304" cy="1685100"/>
          </a:xfrm>
        </p:grpSpPr>
        <p:grpSp>
          <p:nvGrpSpPr>
            <p:cNvPr id="1090" name="Google Shape;1090;p57"/>
            <p:cNvGrpSpPr/>
            <p:nvPr/>
          </p:nvGrpSpPr>
          <p:grpSpPr>
            <a:xfrm>
              <a:off x="719996" y="4608435"/>
              <a:ext cx="707960" cy="146187"/>
              <a:chOff x="7797150" y="445600"/>
              <a:chExt cx="865900" cy="178800"/>
            </a:xfrm>
          </p:grpSpPr>
          <p:sp>
            <p:nvSpPr>
              <p:cNvPr id="1091" name="Google Shape;1091;p5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92" name="Google Shape;1092;p5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93" name="Google Shape;1093;p5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094" name="Google Shape;1094;p57"/>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5" name="Shape 1095"/>
        <p:cNvGrpSpPr/>
        <p:nvPr/>
      </p:nvGrpSpPr>
      <p:grpSpPr>
        <a:xfrm>
          <a:off x="0" y="0"/>
          <a:ext cx="0" cy="0"/>
          <a:chOff x="0" y="0"/>
          <a:chExt cx="0" cy="0"/>
        </a:xfrm>
      </p:grpSpPr>
      <p:sp>
        <p:nvSpPr>
          <p:cNvPr id="1096" name="Google Shape;1096;p5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097" name="Google Shape;1097;p58"/>
          <p:cNvGrpSpPr/>
          <p:nvPr/>
        </p:nvGrpSpPr>
        <p:grpSpPr>
          <a:xfrm>
            <a:off x="0" y="-260969"/>
            <a:ext cx="9144100" cy="6434830"/>
            <a:chOff x="0" y="-260969"/>
            <a:chExt cx="9144100" cy="6434830"/>
          </a:xfrm>
        </p:grpSpPr>
        <p:sp>
          <p:nvSpPr>
            <p:cNvPr id="1098" name="Google Shape;1098;p58"/>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099" name="Google Shape;1099;p58"/>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100" name="Google Shape;1100;p58"/>
            <p:cNvGrpSpPr/>
            <p:nvPr/>
          </p:nvGrpSpPr>
          <p:grpSpPr>
            <a:xfrm>
              <a:off x="715025" y="4448781"/>
              <a:ext cx="457692" cy="146187"/>
              <a:chOff x="715100" y="4416700"/>
              <a:chExt cx="559800" cy="178800"/>
            </a:xfrm>
          </p:grpSpPr>
          <p:sp>
            <p:nvSpPr>
              <p:cNvPr id="1101" name="Google Shape;1101;p5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02" name="Google Shape;1102;p5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03" name="Google Shape;1103;p58"/>
            <p:cNvGrpSpPr/>
            <p:nvPr/>
          </p:nvGrpSpPr>
          <p:grpSpPr>
            <a:xfrm>
              <a:off x="8074921" y="461910"/>
              <a:ext cx="707960" cy="146187"/>
              <a:chOff x="7797150" y="445600"/>
              <a:chExt cx="865900" cy="178800"/>
            </a:xfrm>
          </p:grpSpPr>
          <p:sp>
            <p:nvSpPr>
              <p:cNvPr id="1104" name="Google Shape;1104;p5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05" name="Google Shape;1105;p5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06" name="Google Shape;1106;p5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07" name="Google Shape;1107;p58"/>
            <p:cNvGrpSpPr/>
            <p:nvPr/>
          </p:nvGrpSpPr>
          <p:grpSpPr>
            <a:xfrm>
              <a:off x="2661627" y="4121822"/>
              <a:ext cx="2054558" cy="2052038"/>
              <a:chOff x="2661627" y="4121822"/>
              <a:chExt cx="2054558" cy="2052038"/>
            </a:xfrm>
          </p:grpSpPr>
          <p:sp>
            <p:nvSpPr>
              <p:cNvPr id="1108" name="Google Shape;1108;p5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09" name="Google Shape;1109;p5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0" name="Google Shape;1110;p5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1" name="Google Shape;1111;p5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2" name="Google Shape;1112;p5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3" name="Google Shape;1113;p5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4" name="Google Shape;1114;p5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5" name="Google Shape;1115;p5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6" name="Google Shape;1116;p5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7" name="Google Shape;1117;p5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8" name="Google Shape;1118;p5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19" name="Google Shape;1119;p5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0" name="Google Shape;1120;p5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1" name="Google Shape;1121;p5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2" name="Google Shape;1122;p5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3" name="Google Shape;1123;p5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24" name="Google Shape;1124;p58"/>
            <p:cNvGrpSpPr/>
            <p:nvPr/>
          </p:nvGrpSpPr>
          <p:grpSpPr>
            <a:xfrm>
              <a:off x="5057274" y="-260969"/>
              <a:ext cx="1282527" cy="1043744"/>
              <a:chOff x="5577063" y="-266175"/>
              <a:chExt cx="1527000" cy="1242700"/>
            </a:xfrm>
          </p:grpSpPr>
          <p:sp>
            <p:nvSpPr>
              <p:cNvPr id="1125" name="Google Shape;1125;p5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6" name="Google Shape;1126;p5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7" name="Google Shape;1127;p5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8" name="Google Shape;1128;p5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29" name="Google Shape;1129;p5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30" name="Google Shape;1130;p5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31" name="Google Shape;1131;p5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32" name="Google Shape;1132;p5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33" name="Shape 1133"/>
        <p:cNvGrpSpPr/>
        <p:nvPr/>
      </p:nvGrpSpPr>
      <p:grpSpPr>
        <a:xfrm>
          <a:off x="0" y="0"/>
          <a:ext cx="0" cy="0"/>
          <a:chOff x="0" y="0"/>
          <a:chExt cx="0" cy="0"/>
        </a:xfrm>
      </p:grpSpPr>
      <p:sp>
        <p:nvSpPr>
          <p:cNvPr id="1134" name="Google Shape;1134;p59"/>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5" name="Google Shape;1135;p59"/>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136" name="Google Shape;1136;p59"/>
          <p:cNvGrpSpPr/>
          <p:nvPr/>
        </p:nvGrpSpPr>
        <p:grpSpPr>
          <a:xfrm>
            <a:off x="0" y="-773544"/>
            <a:ext cx="9144100" cy="5921180"/>
            <a:chOff x="0" y="-773544"/>
            <a:chExt cx="9144100" cy="5921180"/>
          </a:xfrm>
        </p:grpSpPr>
        <p:sp>
          <p:nvSpPr>
            <p:cNvPr id="1137" name="Google Shape;1137;p59"/>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38" name="Google Shape;1138;p59"/>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139" name="Google Shape;1139;p59"/>
            <p:cNvGrpSpPr/>
            <p:nvPr/>
          </p:nvGrpSpPr>
          <p:grpSpPr>
            <a:xfrm>
              <a:off x="4343154" y="461906"/>
              <a:ext cx="457692" cy="146187"/>
              <a:chOff x="715100" y="4416700"/>
              <a:chExt cx="559800" cy="178800"/>
            </a:xfrm>
          </p:grpSpPr>
          <p:sp>
            <p:nvSpPr>
              <p:cNvPr id="1140" name="Google Shape;1140;p5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41" name="Google Shape;1141;p5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42" name="Google Shape;1142;p59"/>
            <p:cNvGrpSpPr/>
            <p:nvPr/>
          </p:nvGrpSpPr>
          <p:grpSpPr>
            <a:xfrm>
              <a:off x="4218020" y="4535410"/>
              <a:ext cx="707960" cy="146187"/>
              <a:chOff x="7797150" y="445600"/>
              <a:chExt cx="865900" cy="178800"/>
            </a:xfrm>
          </p:grpSpPr>
          <p:sp>
            <p:nvSpPr>
              <p:cNvPr id="1143" name="Google Shape;1143;p5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44" name="Google Shape;1144;p5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45" name="Google Shape;1145;p5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46" name="Google Shape;1146;p59"/>
            <p:cNvGrpSpPr/>
            <p:nvPr/>
          </p:nvGrpSpPr>
          <p:grpSpPr>
            <a:xfrm flipH="1" rot="10800000">
              <a:off x="529227" y="-773544"/>
              <a:ext cx="2054558" cy="2052038"/>
              <a:chOff x="2661627" y="4121822"/>
              <a:chExt cx="2054558" cy="2052038"/>
            </a:xfrm>
          </p:grpSpPr>
          <p:sp>
            <p:nvSpPr>
              <p:cNvPr id="1147" name="Google Shape;1147;p5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48" name="Google Shape;1148;p5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49" name="Google Shape;1149;p5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0" name="Google Shape;1150;p5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1" name="Google Shape;1151;p5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2" name="Google Shape;1152;p5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3" name="Google Shape;1153;p5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4" name="Google Shape;1154;p5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5" name="Google Shape;1155;p5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6" name="Google Shape;1156;p5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7" name="Google Shape;1157;p5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8" name="Google Shape;1158;p5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59" name="Google Shape;1159;p5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0" name="Google Shape;1160;p5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1" name="Google Shape;1161;p5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2" name="Google Shape;1162;p5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63" name="Google Shape;1163;p59"/>
            <p:cNvGrpSpPr/>
            <p:nvPr/>
          </p:nvGrpSpPr>
          <p:grpSpPr>
            <a:xfrm flipH="1" rot="10800000">
              <a:off x="7571874" y="4103892"/>
              <a:ext cx="1282527" cy="1043744"/>
              <a:chOff x="5577063" y="-266175"/>
              <a:chExt cx="1527000" cy="1242700"/>
            </a:xfrm>
          </p:grpSpPr>
          <p:sp>
            <p:nvSpPr>
              <p:cNvPr id="1164" name="Google Shape;1164;p5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5" name="Google Shape;1165;p5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6" name="Google Shape;1166;p5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7" name="Google Shape;1167;p5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8" name="Google Shape;1168;p5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69" name="Google Shape;1169;p5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70" name="Google Shape;1170;p5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71" name="Google Shape;1171;p5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2" name="Shape 1172"/>
        <p:cNvGrpSpPr/>
        <p:nvPr/>
      </p:nvGrpSpPr>
      <p:grpSpPr>
        <a:xfrm>
          <a:off x="0" y="0"/>
          <a:ext cx="0" cy="0"/>
          <a:chOff x="0" y="0"/>
          <a:chExt cx="0" cy="0"/>
        </a:xfrm>
      </p:grpSpPr>
      <p:sp>
        <p:nvSpPr>
          <p:cNvPr id="1173" name="Google Shape;1173;p60"/>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4" name="Shape 1174"/>
        <p:cNvGrpSpPr/>
        <p:nvPr/>
      </p:nvGrpSpPr>
      <p:grpSpPr>
        <a:xfrm>
          <a:off x="0" y="0"/>
          <a:ext cx="0" cy="0"/>
          <a:chOff x="0" y="0"/>
          <a:chExt cx="0" cy="0"/>
        </a:xfrm>
      </p:grpSpPr>
      <p:sp>
        <p:nvSpPr>
          <p:cNvPr id="1175" name="Google Shape;1175;p61"/>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176" name="Google Shape;1176;p61"/>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77" name="Google Shape;1177;p61"/>
          <p:cNvGrpSpPr/>
          <p:nvPr/>
        </p:nvGrpSpPr>
        <p:grpSpPr>
          <a:xfrm>
            <a:off x="0" y="-773544"/>
            <a:ext cx="9144100" cy="5921180"/>
            <a:chOff x="0" y="-773544"/>
            <a:chExt cx="9144100" cy="5921180"/>
          </a:xfrm>
        </p:grpSpPr>
        <p:sp>
          <p:nvSpPr>
            <p:cNvPr id="1178" name="Google Shape;1178;p61"/>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79" name="Google Shape;1179;p61"/>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180" name="Google Shape;1180;p61"/>
            <p:cNvGrpSpPr/>
            <p:nvPr/>
          </p:nvGrpSpPr>
          <p:grpSpPr>
            <a:xfrm flipH="1">
              <a:off x="4343254" y="4535406"/>
              <a:ext cx="457692" cy="146187"/>
              <a:chOff x="715100" y="4416700"/>
              <a:chExt cx="559800" cy="178800"/>
            </a:xfrm>
          </p:grpSpPr>
          <p:sp>
            <p:nvSpPr>
              <p:cNvPr id="1181" name="Google Shape;1181;p61"/>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82" name="Google Shape;1182;p61"/>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83" name="Google Shape;1183;p61"/>
            <p:cNvGrpSpPr/>
            <p:nvPr/>
          </p:nvGrpSpPr>
          <p:grpSpPr>
            <a:xfrm flipH="1">
              <a:off x="4218120" y="535010"/>
              <a:ext cx="707960" cy="146187"/>
              <a:chOff x="7797150" y="445600"/>
              <a:chExt cx="865900" cy="178800"/>
            </a:xfrm>
          </p:grpSpPr>
          <p:sp>
            <p:nvSpPr>
              <p:cNvPr id="1184" name="Google Shape;1184;p6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85" name="Google Shape;1185;p6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86" name="Google Shape;1186;p6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187" name="Google Shape;1187;p61"/>
            <p:cNvGrpSpPr/>
            <p:nvPr/>
          </p:nvGrpSpPr>
          <p:grpSpPr>
            <a:xfrm rot="10800000">
              <a:off x="6865115" y="-773544"/>
              <a:ext cx="2054558" cy="2052038"/>
              <a:chOff x="2661627" y="4121822"/>
              <a:chExt cx="2054558" cy="2052038"/>
            </a:xfrm>
          </p:grpSpPr>
          <p:sp>
            <p:nvSpPr>
              <p:cNvPr id="1188" name="Google Shape;1188;p61"/>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89" name="Google Shape;1189;p61"/>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0" name="Google Shape;1190;p61"/>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1" name="Google Shape;1191;p61"/>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2" name="Google Shape;1192;p61"/>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3" name="Google Shape;1193;p61"/>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4" name="Google Shape;1194;p61"/>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5" name="Google Shape;1195;p61"/>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6" name="Google Shape;1196;p61"/>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7" name="Google Shape;1197;p61"/>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8" name="Google Shape;1198;p61"/>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199" name="Google Shape;1199;p61"/>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0" name="Google Shape;1200;p61"/>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1" name="Google Shape;1201;p61"/>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2" name="Google Shape;1202;p61"/>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3" name="Google Shape;1203;p61"/>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204" name="Google Shape;1204;p61"/>
            <p:cNvGrpSpPr/>
            <p:nvPr/>
          </p:nvGrpSpPr>
          <p:grpSpPr>
            <a:xfrm rot="10800000">
              <a:off x="518299" y="4103892"/>
              <a:ext cx="1282527" cy="1043744"/>
              <a:chOff x="5577063" y="-266175"/>
              <a:chExt cx="1527000" cy="1242700"/>
            </a:xfrm>
          </p:grpSpPr>
          <p:sp>
            <p:nvSpPr>
              <p:cNvPr id="1205" name="Google Shape;1205;p61"/>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6" name="Google Shape;1206;p61"/>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7" name="Google Shape;1207;p61"/>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8" name="Google Shape;1208;p61"/>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09" name="Google Shape;1209;p61"/>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10" name="Google Shape;1210;p61"/>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11" name="Google Shape;1211;p61"/>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12" name="Google Shape;1212;p61"/>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213" name="Shape 121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sp>
        <p:nvSpPr>
          <p:cNvPr id="116" name="Google Shape;116;p7"/>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17" name="Google Shape;117;p7"/>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18" name="Google Shape;118;p7"/>
          <p:cNvSpPr/>
          <p:nvPr>
            <p:ph idx="2" type="pic"/>
          </p:nvPr>
        </p:nvSpPr>
        <p:spPr>
          <a:xfrm>
            <a:off x="5254624" y="535050"/>
            <a:ext cx="3174300" cy="4073400"/>
          </a:xfrm>
          <a:prstGeom prst="round2DiagRect">
            <a:avLst>
              <a:gd fmla="val 16667" name="adj1"/>
              <a:gd fmla="val 0" name="adj2"/>
            </a:avLst>
          </a:prstGeom>
          <a:noFill/>
          <a:ln>
            <a:noFill/>
          </a:ln>
        </p:spPr>
      </p:sp>
      <p:grpSp>
        <p:nvGrpSpPr>
          <p:cNvPr id="119" name="Google Shape;119;p7"/>
          <p:cNvGrpSpPr/>
          <p:nvPr/>
        </p:nvGrpSpPr>
        <p:grpSpPr>
          <a:xfrm>
            <a:off x="719996" y="4608425"/>
            <a:ext cx="3819304" cy="1685100"/>
            <a:chOff x="719996" y="4608425"/>
            <a:chExt cx="3819304" cy="1685100"/>
          </a:xfrm>
        </p:grpSpPr>
        <p:grpSp>
          <p:nvGrpSpPr>
            <p:cNvPr id="120" name="Google Shape;120;p7"/>
            <p:cNvGrpSpPr/>
            <p:nvPr/>
          </p:nvGrpSpPr>
          <p:grpSpPr>
            <a:xfrm>
              <a:off x="719996" y="4608435"/>
              <a:ext cx="707960" cy="146187"/>
              <a:chOff x="7797150" y="445600"/>
              <a:chExt cx="865900" cy="178800"/>
            </a:xfrm>
          </p:grpSpPr>
          <p:sp>
            <p:nvSpPr>
              <p:cNvPr id="121" name="Google Shape;121;p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2" name="Google Shape;122;p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3" name="Google Shape;123;p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24" name="Google Shape;124;p7"/>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14" name="Shape 1214"/>
        <p:cNvGrpSpPr/>
        <p:nvPr/>
      </p:nvGrpSpPr>
      <p:grpSpPr>
        <a:xfrm>
          <a:off x="0" y="0"/>
          <a:ext cx="0" cy="0"/>
          <a:chOff x="0" y="0"/>
          <a:chExt cx="0" cy="0"/>
        </a:xfrm>
      </p:grpSpPr>
      <p:sp>
        <p:nvSpPr>
          <p:cNvPr id="1215" name="Google Shape;1215;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6" name="Google Shape;1216;p63"/>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7" name="Google Shape;1217;p63"/>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8" name="Google Shape;1218;p63"/>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9" name="Google Shape;1219;p63"/>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0" name="Google Shape;1220;p63"/>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1" name="Google Shape;1221;p63"/>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2" name="Google Shape;1222;p63"/>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223" name="Google Shape;1223;p63"/>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224" name="Google Shape;1224;p63"/>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225" name="Google Shape;1225;p63"/>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226" name="Google Shape;1226;p63"/>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227" name="Google Shape;1227;p63"/>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1228" name="Google Shape;1228;p63"/>
          <p:cNvGrpSpPr/>
          <p:nvPr/>
        </p:nvGrpSpPr>
        <p:grpSpPr>
          <a:xfrm>
            <a:off x="1" y="461906"/>
            <a:ext cx="8886592" cy="4508834"/>
            <a:chOff x="1" y="461906"/>
            <a:chExt cx="8886592" cy="4508834"/>
          </a:xfrm>
        </p:grpSpPr>
        <p:sp>
          <p:nvSpPr>
            <p:cNvPr id="1229" name="Google Shape;1229;p63"/>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230" name="Google Shape;1230;p63"/>
            <p:cNvGrpSpPr/>
            <p:nvPr/>
          </p:nvGrpSpPr>
          <p:grpSpPr>
            <a:xfrm>
              <a:off x="8074920" y="4608510"/>
              <a:ext cx="707960" cy="146187"/>
              <a:chOff x="7797150" y="445600"/>
              <a:chExt cx="865900" cy="178800"/>
            </a:xfrm>
          </p:grpSpPr>
          <p:sp>
            <p:nvSpPr>
              <p:cNvPr id="1231" name="Google Shape;1231;p6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32" name="Google Shape;1232;p6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33" name="Google Shape;1233;p6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234" name="Google Shape;1234;p63"/>
            <p:cNvGrpSpPr/>
            <p:nvPr/>
          </p:nvGrpSpPr>
          <p:grpSpPr>
            <a:xfrm>
              <a:off x="8428900" y="461906"/>
              <a:ext cx="457692" cy="146187"/>
              <a:chOff x="715100" y="4416700"/>
              <a:chExt cx="559800" cy="178800"/>
            </a:xfrm>
          </p:grpSpPr>
          <p:sp>
            <p:nvSpPr>
              <p:cNvPr id="1235" name="Google Shape;1235;p6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36" name="Google Shape;1236;p6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37" name="Shape 1237"/>
        <p:cNvGrpSpPr/>
        <p:nvPr/>
      </p:nvGrpSpPr>
      <p:grpSpPr>
        <a:xfrm>
          <a:off x="0" y="0"/>
          <a:ext cx="0" cy="0"/>
          <a:chOff x="0" y="0"/>
          <a:chExt cx="0" cy="0"/>
        </a:xfrm>
      </p:grpSpPr>
      <p:sp>
        <p:nvSpPr>
          <p:cNvPr id="1238" name="Google Shape;1238;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39" name="Google Shape;1239;p64"/>
          <p:cNvGrpSpPr/>
          <p:nvPr/>
        </p:nvGrpSpPr>
        <p:grpSpPr>
          <a:xfrm>
            <a:off x="262275" y="461906"/>
            <a:ext cx="8886625" cy="4681594"/>
            <a:chOff x="262275" y="461906"/>
            <a:chExt cx="8886625" cy="4681594"/>
          </a:xfrm>
        </p:grpSpPr>
        <p:grpSp>
          <p:nvGrpSpPr>
            <p:cNvPr id="1240" name="Google Shape;1240;p64"/>
            <p:cNvGrpSpPr/>
            <p:nvPr/>
          </p:nvGrpSpPr>
          <p:grpSpPr>
            <a:xfrm>
              <a:off x="262275" y="461906"/>
              <a:ext cx="457692" cy="146187"/>
              <a:chOff x="715100" y="4416700"/>
              <a:chExt cx="559800" cy="178800"/>
            </a:xfrm>
          </p:grpSpPr>
          <p:sp>
            <p:nvSpPr>
              <p:cNvPr id="1241" name="Google Shape;1241;p6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42" name="Google Shape;1242;p6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243" name="Google Shape;1243;p64"/>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244" name="Shape 1244"/>
        <p:cNvGrpSpPr/>
        <p:nvPr/>
      </p:nvGrpSpPr>
      <p:grpSpPr>
        <a:xfrm>
          <a:off x="0" y="0"/>
          <a:ext cx="0" cy="0"/>
          <a:chOff x="0" y="0"/>
          <a:chExt cx="0" cy="0"/>
        </a:xfrm>
      </p:grpSpPr>
      <p:sp>
        <p:nvSpPr>
          <p:cNvPr id="1245" name="Google Shape;1245;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46" name="Google Shape;1246;p65"/>
          <p:cNvGrpSpPr/>
          <p:nvPr/>
        </p:nvGrpSpPr>
        <p:grpSpPr>
          <a:xfrm>
            <a:off x="280882" y="388910"/>
            <a:ext cx="8868018" cy="4515990"/>
            <a:chOff x="280882" y="388910"/>
            <a:chExt cx="8868018" cy="4515990"/>
          </a:xfrm>
        </p:grpSpPr>
        <p:grpSp>
          <p:nvGrpSpPr>
            <p:cNvPr id="1247" name="Google Shape;1247;p65"/>
            <p:cNvGrpSpPr/>
            <p:nvPr/>
          </p:nvGrpSpPr>
          <p:grpSpPr>
            <a:xfrm>
              <a:off x="280882" y="388910"/>
              <a:ext cx="426986" cy="146100"/>
              <a:chOff x="280882" y="461910"/>
              <a:chExt cx="426986" cy="146100"/>
            </a:xfrm>
          </p:grpSpPr>
          <p:sp>
            <p:nvSpPr>
              <p:cNvPr id="1248" name="Google Shape;1248;p65"/>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49" name="Google Shape;1249;p65"/>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250" name="Google Shape;1250;p65"/>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51" name="Shape 1251"/>
        <p:cNvGrpSpPr/>
        <p:nvPr/>
      </p:nvGrpSpPr>
      <p:grpSpPr>
        <a:xfrm>
          <a:off x="0" y="0"/>
          <a:ext cx="0" cy="0"/>
          <a:chOff x="0" y="0"/>
          <a:chExt cx="0" cy="0"/>
        </a:xfrm>
      </p:grpSpPr>
      <p:sp>
        <p:nvSpPr>
          <p:cNvPr id="1252" name="Google Shape;1252;p66"/>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1253" name="Google Shape;1253;p66"/>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4" name="Google Shape;1254;p66"/>
          <p:cNvGrpSpPr/>
          <p:nvPr/>
        </p:nvGrpSpPr>
        <p:grpSpPr>
          <a:xfrm>
            <a:off x="1044988" y="4608425"/>
            <a:ext cx="3149030" cy="1685100"/>
            <a:chOff x="1044988" y="4608425"/>
            <a:chExt cx="3149030" cy="1685100"/>
          </a:xfrm>
        </p:grpSpPr>
        <p:grpSp>
          <p:nvGrpSpPr>
            <p:cNvPr id="1255" name="Google Shape;1255;p66"/>
            <p:cNvGrpSpPr/>
            <p:nvPr/>
          </p:nvGrpSpPr>
          <p:grpSpPr>
            <a:xfrm>
              <a:off x="3486058" y="4608435"/>
              <a:ext cx="707960" cy="146187"/>
              <a:chOff x="7797150" y="445600"/>
              <a:chExt cx="865900" cy="178800"/>
            </a:xfrm>
          </p:grpSpPr>
          <p:sp>
            <p:nvSpPr>
              <p:cNvPr id="1256" name="Google Shape;1256;p6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57" name="Google Shape;1257;p6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58" name="Google Shape;1258;p6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259" name="Google Shape;1259;p66"/>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260" name="Shape 1260"/>
        <p:cNvGrpSpPr/>
        <p:nvPr/>
      </p:nvGrpSpPr>
      <p:grpSpPr>
        <a:xfrm>
          <a:off x="0" y="0"/>
          <a:ext cx="0" cy="0"/>
          <a:chOff x="0" y="0"/>
          <a:chExt cx="0" cy="0"/>
        </a:xfrm>
      </p:grpSpPr>
      <p:sp>
        <p:nvSpPr>
          <p:cNvPr id="1261" name="Google Shape;1261;p67"/>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2" name="Google Shape;1262;p67"/>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63" name="Shape 1263"/>
        <p:cNvGrpSpPr/>
        <p:nvPr/>
      </p:nvGrpSpPr>
      <p:grpSpPr>
        <a:xfrm>
          <a:off x="0" y="0"/>
          <a:ext cx="0" cy="0"/>
          <a:chOff x="0" y="0"/>
          <a:chExt cx="0" cy="0"/>
        </a:xfrm>
      </p:grpSpPr>
      <p:sp>
        <p:nvSpPr>
          <p:cNvPr id="1264" name="Google Shape;1264;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5" name="Google Shape;1265;p68"/>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1266" name="Google Shape;1266;p68"/>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1267" name="Google Shape;1267;p68"/>
          <p:cNvGrpSpPr/>
          <p:nvPr/>
        </p:nvGrpSpPr>
        <p:grpSpPr>
          <a:xfrm>
            <a:off x="1" y="535006"/>
            <a:ext cx="8886592" cy="4219691"/>
            <a:chOff x="1" y="535006"/>
            <a:chExt cx="8886592" cy="4219691"/>
          </a:xfrm>
        </p:grpSpPr>
        <p:sp>
          <p:nvSpPr>
            <p:cNvPr id="1268" name="Google Shape;1268;p68"/>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269" name="Google Shape;1269;p68"/>
            <p:cNvGrpSpPr/>
            <p:nvPr/>
          </p:nvGrpSpPr>
          <p:grpSpPr>
            <a:xfrm>
              <a:off x="7720945" y="4608510"/>
              <a:ext cx="707960" cy="146187"/>
              <a:chOff x="7797150" y="445600"/>
              <a:chExt cx="865900" cy="178800"/>
            </a:xfrm>
          </p:grpSpPr>
          <p:sp>
            <p:nvSpPr>
              <p:cNvPr id="1270" name="Google Shape;1270;p6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71" name="Google Shape;1271;p6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72" name="Google Shape;1272;p6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273" name="Google Shape;1273;p68"/>
            <p:cNvGrpSpPr/>
            <p:nvPr/>
          </p:nvGrpSpPr>
          <p:grpSpPr>
            <a:xfrm>
              <a:off x="8428900" y="535006"/>
              <a:ext cx="457692" cy="146187"/>
              <a:chOff x="715100" y="4416700"/>
              <a:chExt cx="559800" cy="178800"/>
            </a:xfrm>
          </p:grpSpPr>
          <p:sp>
            <p:nvSpPr>
              <p:cNvPr id="1274" name="Google Shape;1274;p6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75" name="Google Shape;1275;p6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276" name="Shape 1276"/>
        <p:cNvGrpSpPr/>
        <p:nvPr/>
      </p:nvGrpSpPr>
      <p:grpSpPr>
        <a:xfrm>
          <a:off x="0" y="0"/>
          <a:ext cx="0" cy="0"/>
          <a:chOff x="0" y="0"/>
          <a:chExt cx="0" cy="0"/>
        </a:xfrm>
      </p:grpSpPr>
      <p:sp>
        <p:nvSpPr>
          <p:cNvPr id="1277" name="Google Shape;1277;p6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8" name="Google Shape;1278;p69"/>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279" name="Google Shape;1279;p69"/>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0" name="Google Shape;1280;p69"/>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1" name="Google Shape;1281;p69"/>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2" name="Google Shape;1282;p69"/>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283" name="Google Shape;1283;p69"/>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1284" name="Google Shape;1284;p69"/>
          <p:cNvGrpSpPr/>
          <p:nvPr/>
        </p:nvGrpSpPr>
        <p:grpSpPr>
          <a:xfrm>
            <a:off x="1" y="-10"/>
            <a:ext cx="8782879" cy="4754706"/>
            <a:chOff x="1" y="-10"/>
            <a:chExt cx="8782879" cy="4754706"/>
          </a:xfrm>
        </p:grpSpPr>
        <p:sp>
          <p:nvSpPr>
            <p:cNvPr id="1285" name="Google Shape;1285;p69"/>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286" name="Google Shape;1286;p69"/>
            <p:cNvGrpSpPr/>
            <p:nvPr/>
          </p:nvGrpSpPr>
          <p:grpSpPr>
            <a:xfrm>
              <a:off x="8074920" y="4608510"/>
              <a:ext cx="707960" cy="146187"/>
              <a:chOff x="7797150" y="445600"/>
              <a:chExt cx="865900" cy="178800"/>
            </a:xfrm>
          </p:grpSpPr>
          <p:sp>
            <p:nvSpPr>
              <p:cNvPr id="1287" name="Google Shape;1287;p6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88" name="Google Shape;1288;p6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89" name="Google Shape;1289;p6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90" name="Shape 1290"/>
        <p:cNvGrpSpPr/>
        <p:nvPr/>
      </p:nvGrpSpPr>
      <p:grpSpPr>
        <a:xfrm>
          <a:off x="0" y="0"/>
          <a:ext cx="0" cy="0"/>
          <a:chOff x="0" y="0"/>
          <a:chExt cx="0" cy="0"/>
        </a:xfrm>
      </p:grpSpPr>
      <p:sp>
        <p:nvSpPr>
          <p:cNvPr id="1291" name="Google Shape;1291;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92" name="Google Shape;1292;p70"/>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293" name="Google Shape;1293;p70"/>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4" name="Google Shape;1294;p70"/>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5" name="Google Shape;1295;p70"/>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6" name="Google Shape;1296;p70"/>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7" name="Google Shape;1297;p70"/>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298" name="Google Shape;1298;p70"/>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299" name="Google Shape;1299;p70"/>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1300" name="Google Shape;1300;p70"/>
          <p:cNvGrpSpPr/>
          <p:nvPr/>
        </p:nvGrpSpPr>
        <p:grpSpPr>
          <a:xfrm>
            <a:off x="7" y="461906"/>
            <a:ext cx="8886586" cy="4442994"/>
            <a:chOff x="7" y="461906"/>
            <a:chExt cx="8886586" cy="4442994"/>
          </a:xfrm>
        </p:grpSpPr>
        <p:grpSp>
          <p:nvGrpSpPr>
            <p:cNvPr id="1301" name="Google Shape;1301;p70"/>
            <p:cNvGrpSpPr/>
            <p:nvPr/>
          </p:nvGrpSpPr>
          <p:grpSpPr>
            <a:xfrm>
              <a:off x="8428900" y="461906"/>
              <a:ext cx="457692" cy="146187"/>
              <a:chOff x="715100" y="4416700"/>
              <a:chExt cx="559800" cy="178800"/>
            </a:xfrm>
          </p:grpSpPr>
          <p:sp>
            <p:nvSpPr>
              <p:cNvPr id="1302" name="Google Shape;1302;p7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03" name="Google Shape;1303;p7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304" name="Google Shape;1304;p70"/>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05" name="Shape 1305"/>
        <p:cNvGrpSpPr/>
        <p:nvPr/>
      </p:nvGrpSpPr>
      <p:grpSpPr>
        <a:xfrm>
          <a:off x="0" y="0"/>
          <a:ext cx="0" cy="0"/>
          <a:chOff x="0" y="0"/>
          <a:chExt cx="0" cy="0"/>
        </a:xfrm>
      </p:grpSpPr>
      <p:sp>
        <p:nvSpPr>
          <p:cNvPr id="1306" name="Google Shape;1306;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07" name="Google Shape;1307;p71"/>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8" name="Google Shape;1308;p71"/>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9" name="Google Shape;1309;p71"/>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0" name="Google Shape;1310;p71"/>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1" name="Google Shape;1311;p71"/>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2" name="Google Shape;1312;p71"/>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3" name="Google Shape;1313;p71"/>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314" name="Google Shape;1314;p71"/>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315" name="Google Shape;1315;p71"/>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316" name="Google Shape;1316;p71"/>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317" name="Google Shape;1317;p71"/>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318" name="Google Shape;1318;p71"/>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1319" name="Google Shape;1319;p71"/>
          <p:cNvGrpSpPr/>
          <p:nvPr/>
        </p:nvGrpSpPr>
        <p:grpSpPr>
          <a:xfrm>
            <a:off x="280882" y="388910"/>
            <a:ext cx="8863118" cy="4754590"/>
            <a:chOff x="280882" y="388910"/>
            <a:chExt cx="8863118" cy="4754590"/>
          </a:xfrm>
        </p:grpSpPr>
        <p:sp>
          <p:nvSpPr>
            <p:cNvPr id="1320" name="Google Shape;1320;p71"/>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321" name="Google Shape;1321;p71"/>
            <p:cNvGrpSpPr/>
            <p:nvPr/>
          </p:nvGrpSpPr>
          <p:grpSpPr>
            <a:xfrm>
              <a:off x="280882" y="388910"/>
              <a:ext cx="426986" cy="146100"/>
              <a:chOff x="280882" y="461910"/>
              <a:chExt cx="426986" cy="146100"/>
            </a:xfrm>
          </p:grpSpPr>
          <p:sp>
            <p:nvSpPr>
              <p:cNvPr id="1322" name="Google Shape;1322;p7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23" name="Google Shape;1323;p7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24" name="Shape 1324"/>
        <p:cNvGrpSpPr/>
        <p:nvPr/>
      </p:nvGrpSpPr>
      <p:grpSpPr>
        <a:xfrm>
          <a:off x="0" y="0"/>
          <a:ext cx="0" cy="0"/>
          <a:chOff x="0" y="0"/>
          <a:chExt cx="0" cy="0"/>
        </a:xfrm>
      </p:grpSpPr>
      <p:sp>
        <p:nvSpPr>
          <p:cNvPr id="1325" name="Google Shape;1325;p72"/>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26" name="Google Shape;1326;p72"/>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7" name="Google Shape;1327;p72"/>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28" name="Google Shape;1328;p72"/>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9" name="Google Shape;1329;p72"/>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30" name="Google Shape;1330;p72"/>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331" name="Google Shape;1331;p72"/>
          <p:cNvGrpSpPr/>
          <p:nvPr/>
        </p:nvGrpSpPr>
        <p:grpSpPr>
          <a:xfrm>
            <a:off x="-542800" y="6"/>
            <a:ext cx="9686800" cy="6293594"/>
            <a:chOff x="-542800" y="6"/>
            <a:chExt cx="9686800" cy="6293594"/>
          </a:xfrm>
        </p:grpSpPr>
        <p:sp>
          <p:nvSpPr>
            <p:cNvPr id="1332" name="Google Shape;1332;p72"/>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333" name="Google Shape;1333;p72"/>
            <p:cNvGrpSpPr/>
            <p:nvPr/>
          </p:nvGrpSpPr>
          <p:grpSpPr>
            <a:xfrm flipH="1">
              <a:off x="-1" y="6"/>
              <a:ext cx="1026022" cy="1026022"/>
              <a:chOff x="5882463" y="-266175"/>
              <a:chExt cx="1221600" cy="1221600"/>
            </a:xfrm>
          </p:grpSpPr>
          <p:sp>
            <p:nvSpPr>
              <p:cNvPr id="1334" name="Google Shape;1334;p7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35" name="Google Shape;1335;p7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36" name="Google Shape;1336;p7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37" name="Google Shape;1337;p7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38" name="Google Shape;1338;p7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39" name="Google Shape;1339;p7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40" name="Google Shape;1340;p7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41" name="Google Shape;1341;p72"/>
            <p:cNvGrpSpPr/>
            <p:nvPr/>
          </p:nvGrpSpPr>
          <p:grpSpPr>
            <a:xfrm flipH="1">
              <a:off x="8074920" y="388810"/>
              <a:ext cx="707960" cy="146187"/>
              <a:chOff x="7797150" y="445600"/>
              <a:chExt cx="865900" cy="178800"/>
            </a:xfrm>
          </p:grpSpPr>
          <p:sp>
            <p:nvSpPr>
              <p:cNvPr id="1342" name="Google Shape;1342;p7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43" name="Google Shape;1343;p7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44" name="Google Shape;1344;p7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345" name="Google Shape;1345;p72"/>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5" name="Shape 125"/>
        <p:cNvGrpSpPr/>
        <p:nvPr/>
      </p:nvGrpSpPr>
      <p:grpSpPr>
        <a:xfrm>
          <a:off x="0" y="0"/>
          <a:ext cx="0" cy="0"/>
          <a:chOff x="0" y="0"/>
          <a:chExt cx="0" cy="0"/>
        </a:xfrm>
      </p:grpSpPr>
      <p:sp>
        <p:nvSpPr>
          <p:cNvPr id="126" name="Google Shape;126;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127" name="Google Shape;127;p8"/>
          <p:cNvGrpSpPr/>
          <p:nvPr/>
        </p:nvGrpSpPr>
        <p:grpSpPr>
          <a:xfrm>
            <a:off x="0" y="-260969"/>
            <a:ext cx="9144100" cy="6434830"/>
            <a:chOff x="0" y="-260969"/>
            <a:chExt cx="9144100" cy="6434830"/>
          </a:xfrm>
        </p:grpSpPr>
        <p:sp>
          <p:nvSpPr>
            <p:cNvPr id="128" name="Google Shape;128;p8"/>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29" name="Google Shape;129;p8"/>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30" name="Google Shape;130;p8"/>
            <p:cNvGrpSpPr/>
            <p:nvPr/>
          </p:nvGrpSpPr>
          <p:grpSpPr>
            <a:xfrm>
              <a:off x="715025" y="4448781"/>
              <a:ext cx="457692" cy="146187"/>
              <a:chOff x="715100" y="4416700"/>
              <a:chExt cx="559800" cy="178800"/>
            </a:xfrm>
          </p:grpSpPr>
          <p:sp>
            <p:nvSpPr>
              <p:cNvPr id="131" name="Google Shape;131;p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2" name="Google Shape;132;p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3" name="Google Shape;133;p8"/>
            <p:cNvGrpSpPr/>
            <p:nvPr/>
          </p:nvGrpSpPr>
          <p:grpSpPr>
            <a:xfrm>
              <a:off x="8074921" y="461910"/>
              <a:ext cx="707960" cy="146187"/>
              <a:chOff x="7797150" y="445600"/>
              <a:chExt cx="865900" cy="178800"/>
            </a:xfrm>
          </p:grpSpPr>
          <p:sp>
            <p:nvSpPr>
              <p:cNvPr id="134" name="Google Shape;134;p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5" name="Google Shape;135;p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 name="Google Shape;136;p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7" name="Google Shape;137;p8"/>
            <p:cNvGrpSpPr/>
            <p:nvPr/>
          </p:nvGrpSpPr>
          <p:grpSpPr>
            <a:xfrm>
              <a:off x="2661627" y="4121822"/>
              <a:ext cx="2054558" cy="2052038"/>
              <a:chOff x="2661627" y="4121822"/>
              <a:chExt cx="2054558" cy="2052038"/>
            </a:xfrm>
          </p:grpSpPr>
          <p:sp>
            <p:nvSpPr>
              <p:cNvPr id="138" name="Google Shape;138;p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9" name="Google Shape;139;p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 name="Google Shape;140;p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 name="Google Shape;141;p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2" name="Google Shape;142;p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 name="Google Shape;143;p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 name="Google Shape;144;p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 name="Google Shape;145;p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6" name="Google Shape;146;p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7" name="Google Shape;147;p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 name="Google Shape;148;p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 name="Google Shape;149;p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0" name="Google Shape;150;p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 name="Google Shape;151;p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 name="Google Shape;152;p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 name="Google Shape;153;p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4" name="Google Shape;154;p8"/>
            <p:cNvGrpSpPr/>
            <p:nvPr/>
          </p:nvGrpSpPr>
          <p:grpSpPr>
            <a:xfrm>
              <a:off x="5057274" y="-260969"/>
              <a:ext cx="1282527" cy="1043744"/>
              <a:chOff x="5577063" y="-266175"/>
              <a:chExt cx="1527000" cy="1242700"/>
            </a:xfrm>
          </p:grpSpPr>
          <p:sp>
            <p:nvSpPr>
              <p:cNvPr id="155" name="Google Shape;155;p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6" name="Google Shape;156;p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7" name="Google Shape;157;p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8" name="Google Shape;158;p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 name="Google Shape;159;p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 name="Google Shape;160;p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 name="Google Shape;161;p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2" name="Google Shape;162;p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346" name="Shape 1346"/>
        <p:cNvGrpSpPr/>
        <p:nvPr/>
      </p:nvGrpSpPr>
      <p:grpSpPr>
        <a:xfrm>
          <a:off x="0" y="0"/>
          <a:ext cx="0" cy="0"/>
          <a:chOff x="0" y="0"/>
          <a:chExt cx="0" cy="0"/>
        </a:xfrm>
      </p:grpSpPr>
      <p:sp>
        <p:nvSpPr>
          <p:cNvPr id="1347" name="Google Shape;1347;p73"/>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8" name="Google Shape;1348;p73"/>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49" name="Google Shape;1349;p73"/>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1350" name="Google Shape;1350;p73"/>
          <p:cNvGrpSpPr/>
          <p:nvPr/>
        </p:nvGrpSpPr>
        <p:grpSpPr>
          <a:xfrm>
            <a:off x="-970075" y="-260969"/>
            <a:ext cx="10114085" cy="6434830"/>
            <a:chOff x="-970075" y="-260969"/>
            <a:chExt cx="10114085" cy="6434830"/>
          </a:xfrm>
        </p:grpSpPr>
        <p:sp>
          <p:nvSpPr>
            <p:cNvPr id="1351" name="Google Shape;1351;p73"/>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52" name="Google Shape;1352;p73"/>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353" name="Google Shape;1353;p73"/>
            <p:cNvGrpSpPr/>
            <p:nvPr/>
          </p:nvGrpSpPr>
          <p:grpSpPr>
            <a:xfrm>
              <a:off x="1753250" y="4608506"/>
              <a:ext cx="457692" cy="146187"/>
              <a:chOff x="715100" y="4416700"/>
              <a:chExt cx="559800" cy="178800"/>
            </a:xfrm>
          </p:grpSpPr>
          <p:sp>
            <p:nvSpPr>
              <p:cNvPr id="1354" name="Google Shape;1354;p7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55" name="Google Shape;1355;p7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56" name="Google Shape;1356;p73"/>
            <p:cNvGrpSpPr/>
            <p:nvPr/>
          </p:nvGrpSpPr>
          <p:grpSpPr>
            <a:xfrm flipH="1">
              <a:off x="7089452" y="4121822"/>
              <a:ext cx="2054558" cy="2052038"/>
              <a:chOff x="2661627" y="4121822"/>
              <a:chExt cx="2054558" cy="2052038"/>
            </a:xfrm>
          </p:grpSpPr>
          <p:sp>
            <p:nvSpPr>
              <p:cNvPr id="1357" name="Google Shape;1357;p7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58" name="Google Shape;1358;p7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59" name="Google Shape;1359;p7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0" name="Google Shape;1360;p7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1" name="Google Shape;1361;p7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2" name="Google Shape;1362;p7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3" name="Google Shape;1363;p7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4" name="Google Shape;1364;p7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5" name="Google Shape;1365;p7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6" name="Google Shape;1366;p7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7" name="Google Shape;1367;p7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8" name="Google Shape;1368;p7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69" name="Google Shape;1369;p7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0" name="Google Shape;1370;p7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1" name="Google Shape;1371;p7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2" name="Google Shape;1372;p7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73" name="Google Shape;1373;p73"/>
            <p:cNvGrpSpPr/>
            <p:nvPr/>
          </p:nvGrpSpPr>
          <p:grpSpPr>
            <a:xfrm flipH="1">
              <a:off x="715099" y="-260969"/>
              <a:ext cx="1282527" cy="1043744"/>
              <a:chOff x="5577063" y="-266175"/>
              <a:chExt cx="1527000" cy="1242700"/>
            </a:xfrm>
          </p:grpSpPr>
          <p:sp>
            <p:nvSpPr>
              <p:cNvPr id="1374" name="Google Shape;1374;p7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5" name="Google Shape;1375;p7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6" name="Google Shape;1376;p7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7" name="Google Shape;1377;p7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8" name="Google Shape;1378;p7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79" name="Google Shape;1379;p7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80" name="Google Shape;1380;p7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81" name="Google Shape;1381;p7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82" name="Google Shape;1382;p73"/>
            <p:cNvGrpSpPr/>
            <p:nvPr/>
          </p:nvGrpSpPr>
          <p:grpSpPr>
            <a:xfrm>
              <a:off x="4218021" y="388710"/>
              <a:ext cx="707960" cy="146187"/>
              <a:chOff x="7797150" y="445600"/>
              <a:chExt cx="865900" cy="178800"/>
            </a:xfrm>
          </p:grpSpPr>
          <p:sp>
            <p:nvSpPr>
              <p:cNvPr id="1383" name="Google Shape;1383;p7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84" name="Google Shape;1384;p7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85" name="Google Shape;1385;p7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386" name="Shape 1386"/>
        <p:cNvGrpSpPr/>
        <p:nvPr/>
      </p:nvGrpSpPr>
      <p:grpSpPr>
        <a:xfrm>
          <a:off x="0" y="0"/>
          <a:ext cx="0" cy="0"/>
          <a:chOff x="0" y="0"/>
          <a:chExt cx="0" cy="0"/>
        </a:xfrm>
      </p:grpSpPr>
      <p:grpSp>
        <p:nvGrpSpPr>
          <p:cNvPr id="1387" name="Google Shape;1387;p74"/>
          <p:cNvGrpSpPr/>
          <p:nvPr/>
        </p:nvGrpSpPr>
        <p:grpSpPr>
          <a:xfrm>
            <a:off x="-50" y="-12559"/>
            <a:ext cx="9144050" cy="5156057"/>
            <a:chOff x="-50" y="-12559"/>
            <a:chExt cx="9144050" cy="5156057"/>
          </a:xfrm>
        </p:grpSpPr>
        <p:sp>
          <p:nvSpPr>
            <p:cNvPr id="1388" name="Google Shape;1388;p74"/>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89" name="Google Shape;1389;p74"/>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390" name="Google Shape;1390;p74"/>
            <p:cNvGrpSpPr/>
            <p:nvPr/>
          </p:nvGrpSpPr>
          <p:grpSpPr>
            <a:xfrm flipH="1" rot="10800000">
              <a:off x="714975" y="535848"/>
              <a:ext cx="457692" cy="146187"/>
              <a:chOff x="715100" y="4416700"/>
              <a:chExt cx="559800" cy="178800"/>
            </a:xfrm>
          </p:grpSpPr>
          <p:sp>
            <p:nvSpPr>
              <p:cNvPr id="1391" name="Google Shape;1391;p7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92" name="Google Shape;1392;p7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93" name="Google Shape;1393;p74"/>
            <p:cNvGrpSpPr/>
            <p:nvPr/>
          </p:nvGrpSpPr>
          <p:grpSpPr>
            <a:xfrm flipH="1" rot="10800000">
              <a:off x="8074871" y="4522720"/>
              <a:ext cx="707960" cy="146187"/>
              <a:chOff x="7797150" y="445600"/>
              <a:chExt cx="865900" cy="178800"/>
            </a:xfrm>
          </p:grpSpPr>
          <p:sp>
            <p:nvSpPr>
              <p:cNvPr id="1394" name="Google Shape;1394;p7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95" name="Google Shape;1395;p7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96" name="Google Shape;1396;p7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397" name="Google Shape;1397;p74"/>
            <p:cNvGrpSpPr/>
            <p:nvPr/>
          </p:nvGrpSpPr>
          <p:grpSpPr>
            <a:xfrm flipH="1" rot="10800000">
              <a:off x="2661577" y="-12544"/>
              <a:ext cx="2054558" cy="2052038"/>
              <a:chOff x="2661627" y="4121822"/>
              <a:chExt cx="2054558" cy="2052038"/>
            </a:xfrm>
          </p:grpSpPr>
          <p:sp>
            <p:nvSpPr>
              <p:cNvPr id="1398" name="Google Shape;1398;p7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399" name="Google Shape;1399;p7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0" name="Google Shape;1400;p7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1" name="Google Shape;1401;p7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2" name="Google Shape;1402;p7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3" name="Google Shape;1403;p7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4" name="Google Shape;1404;p7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5" name="Google Shape;1405;p7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6" name="Google Shape;1406;p7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7" name="Google Shape;1407;p7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8" name="Google Shape;1408;p7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09" name="Google Shape;1409;p7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0" name="Google Shape;1410;p7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1" name="Google Shape;1411;p7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2" name="Google Shape;1412;p7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3" name="Google Shape;1413;p7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14" name="Google Shape;1414;p74"/>
            <p:cNvGrpSpPr/>
            <p:nvPr/>
          </p:nvGrpSpPr>
          <p:grpSpPr>
            <a:xfrm flipH="1" rot="10800000">
              <a:off x="5057224" y="4099754"/>
              <a:ext cx="1282527" cy="1043744"/>
              <a:chOff x="5577063" y="-266175"/>
              <a:chExt cx="1527000" cy="1242700"/>
            </a:xfrm>
          </p:grpSpPr>
          <p:sp>
            <p:nvSpPr>
              <p:cNvPr id="1415" name="Google Shape;1415;p7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6" name="Google Shape;1416;p7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7" name="Google Shape;1417;p7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8" name="Google Shape;1418;p7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19" name="Google Shape;1419;p7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20" name="Google Shape;1420;p7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21" name="Google Shape;1421;p7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22" name="Google Shape;1422;p7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423" name="Shape 1423"/>
        <p:cNvGrpSpPr/>
        <p:nvPr/>
      </p:nvGrpSpPr>
      <p:grpSpPr>
        <a:xfrm>
          <a:off x="0" y="0"/>
          <a:ext cx="0" cy="0"/>
          <a:chOff x="0" y="0"/>
          <a:chExt cx="0" cy="0"/>
        </a:xfrm>
      </p:grpSpPr>
      <p:grpSp>
        <p:nvGrpSpPr>
          <p:cNvPr id="1424" name="Google Shape;1424;p75"/>
          <p:cNvGrpSpPr/>
          <p:nvPr/>
        </p:nvGrpSpPr>
        <p:grpSpPr>
          <a:xfrm>
            <a:off x="0" y="6"/>
            <a:ext cx="9144100" cy="5147655"/>
            <a:chOff x="0" y="6"/>
            <a:chExt cx="9144100" cy="5147655"/>
          </a:xfrm>
        </p:grpSpPr>
        <p:sp>
          <p:nvSpPr>
            <p:cNvPr id="1425" name="Google Shape;1425;p75"/>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26" name="Google Shape;1426;p75"/>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427" name="Google Shape;1427;p75"/>
            <p:cNvGrpSpPr/>
            <p:nvPr/>
          </p:nvGrpSpPr>
          <p:grpSpPr>
            <a:xfrm flipH="1" rot="10800000">
              <a:off x="4343154" y="4539548"/>
              <a:ext cx="457692" cy="146187"/>
              <a:chOff x="715100" y="4416700"/>
              <a:chExt cx="559800" cy="178800"/>
            </a:xfrm>
          </p:grpSpPr>
          <p:sp>
            <p:nvSpPr>
              <p:cNvPr id="1428" name="Google Shape;1428;p7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29" name="Google Shape;1429;p7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30" name="Google Shape;1430;p75"/>
            <p:cNvGrpSpPr/>
            <p:nvPr/>
          </p:nvGrpSpPr>
          <p:grpSpPr>
            <a:xfrm flipH="1" rot="10800000">
              <a:off x="4218020" y="466045"/>
              <a:ext cx="707960" cy="146187"/>
              <a:chOff x="7797150" y="445600"/>
              <a:chExt cx="865900" cy="178800"/>
            </a:xfrm>
          </p:grpSpPr>
          <p:sp>
            <p:nvSpPr>
              <p:cNvPr id="1431" name="Google Shape;1431;p75"/>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2" name="Google Shape;1432;p75"/>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3" name="Google Shape;1433;p75"/>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34" name="Google Shape;1434;p75"/>
            <p:cNvGrpSpPr/>
            <p:nvPr/>
          </p:nvGrpSpPr>
          <p:grpSpPr>
            <a:xfrm>
              <a:off x="538752" y="3095622"/>
              <a:ext cx="2054558" cy="2052038"/>
              <a:chOff x="2661627" y="4121822"/>
              <a:chExt cx="2054558" cy="2052038"/>
            </a:xfrm>
          </p:grpSpPr>
          <p:sp>
            <p:nvSpPr>
              <p:cNvPr id="1435" name="Google Shape;1435;p75"/>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6" name="Google Shape;1436;p75"/>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7" name="Google Shape;1437;p75"/>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8" name="Google Shape;1438;p75"/>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39" name="Google Shape;1439;p75"/>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0" name="Google Shape;1440;p75"/>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1" name="Google Shape;1441;p75"/>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2" name="Google Shape;1442;p75"/>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3" name="Google Shape;1443;p75"/>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4" name="Google Shape;1444;p75"/>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5" name="Google Shape;1445;p75"/>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6" name="Google Shape;1446;p75"/>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7" name="Google Shape;1447;p75"/>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8" name="Google Shape;1448;p75"/>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49" name="Google Shape;1449;p75"/>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0" name="Google Shape;1450;p75"/>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51" name="Google Shape;1451;p75"/>
            <p:cNvGrpSpPr/>
            <p:nvPr/>
          </p:nvGrpSpPr>
          <p:grpSpPr>
            <a:xfrm>
              <a:off x="7343274" y="6"/>
              <a:ext cx="1282527" cy="1043744"/>
              <a:chOff x="5577063" y="-266175"/>
              <a:chExt cx="1527000" cy="1242700"/>
            </a:xfrm>
          </p:grpSpPr>
          <p:sp>
            <p:nvSpPr>
              <p:cNvPr id="1452" name="Google Shape;1452;p75"/>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3" name="Google Shape;1453;p75"/>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4" name="Google Shape;1454;p75"/>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5" name="Google Shape;1455;p75"/>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6" name="Google Shape;1456;p75"/>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7" name="Google Shape;1457;p75"/>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8" name="Google Shape;1458;p75"/>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59" name="Google Shape;1459;p75"/>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63" name="Shape 1463"/>
        <p:cNvGrpSpPr/>
        <p:nvPr/>
      </p:nvGrpSpPr>
      <p:grpSpPr>
        <a:xfrm>
          <a:off x="0" y="0"/>
          <a:ext cx="0" cy="0"/>
          <a:chOff x="0" y="0"/>
          <a:chExt cx="0" cy="0"/>
        </a:xfrm>
      </p:grpSpPr>
      <p:sp>
        <p:nvSpPr>
          <p:cNvPr id="1464" name="Google Shape;1464;p77"/>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1465" name="Google Shape;1465;p77"/>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466" name="Google Shape;1466;p77"/>
          <p:cNvGrpSpPr/>
          <p:nvPr/>
        </p:nvGrpSpPr>
        <p:grpSpPr>
          <a:xfrm>
            <a:off x="0" y="-260969"/>
            <a:ext cx="9144100" cy="6434830"/>
            <a:chOff x="0" y="-260969"/>
            <a:chExt cx="9144100" cy="6434830"/>
          </a:xfrm>
        </p:grpSpPr>
        <p:sp>
          <p:nvSpPr>
            <p:cNvPr id="1467" name="Google Shape;1467;p77"/>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68" name="Google Shape;1468;p77"/>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469" name="Google Shape;1469;p77"/>
            <p:cNvGrpSpPr/>
            <p:nvPr/>
          </p:nvGrpSpPr>
          <p:grpSpPr>
            <a:xfrm>
              <a:off x="715025" y="4448781"/>
              <a:ext cx="457692" cy="146187"/>
              <a:chOff x="715100" y="4416700"/>
              <a:chExt cx="559800" cy="178800"/>
            </a:xfrm>
          </p:grpSpPr>
          <p:sp>
            <p:nvSpPr>
              <p:cNvPr id="1470" name="Google Shape;1470;p77"/>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71" name="Google Shape;1471;p77"/>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72" name="Google Shape;1472;p77"/>
            <p:cNvGrpSpPr/>
            <p:nvPr/>
          </p:nvGrpSpPr>
          <p:grpSpPr>
            <a:xfrm>
              <a:off x="8074921" y="461910"/>
              <a:ext cx="707960" cy="146187"/>
              <a:chOff x="7797150" y="445600"/>
              <a:chExt cx="865900" cy="178800"/>
            </a:xfrm>
          </p:grpSpPr>
          <p:sp>
            <p:nvSpPr>
              <p:cNvPr id="1473" name="Google Shape;1473;p7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74" name="Google Shape;1474;p7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75" name="Google Shape;1475;p7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76" name="Google Shape;1476;p77"/>
            <p:cNvGrpSpPr/>
            <p:nvPr/>
          </p:nvGrpSpPr>
          <p:grpSpPr>
            <a:xfrm>
              <a:off x="2661627" y="4121822"/>
              <a:ext cx="2054558" cy="2052038"/>
              <a:chOff x="2661627" y="4121822"/>
              <a:chExt cx="2054558" cy="2052038"/>
            </a:xfrm>
          </p:grpSpPr>
          <p:sp>
            <p:nvSpPr>
              <p:cNvPr id="1477" name="Google Shape;1477;p77"/>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78" name="Google Shape;1478;p77"/>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79" name="Google Shape;1479;p77"/>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0" name="Google Shape;1480;p77"/>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1" name="Google Shape;1481;p77"/>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2" name="Google Shape;1482;p77"/>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3" name="Google Shape;1483;p77"/>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4" name="Google Shape;1484;p77"/>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5" name="Google Shape;1485;p77"/>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6" name="Google Shape;1486;p77"/>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7" name="Google Shape;1487;p77"/>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8" name="Google Shape;1488;p77"/>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89" name="Google Shape;1489;p77"/>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0" name="Google Shape;1490;p77"/>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1" name="Google Shape;1491;p77"/>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2" name="Google Shape;1492;p77"/>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493" name="Google Shape;1493;p77"/>
            <p:cNvGrpSpPr/>
            <p:nvPr/>
          </p:nvGrpSpPr>
          <p:grpSpPr>
            <a:xfrm>
              <a:off x="5057274" y="-260969"/>
              <a:ext cx="1282527" cy="1043744"/>
              <a:chOff x="5577063" y="-266175"/>
              <a:chExt cx="1527000" cy="1242700"/>
            </a:xfrm>
          </p:grpSpPr>
          <p:sp>
            <p:nvSpPr>
              <p:cNvPr id="1494" name="Google Shape;1494;p7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5" name="Google Shape;1495;p7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6" name="Google Shape;1496;p7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7" name="Google Shape;1497;p7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8" name="Google Shape;1498;p7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499" name="Google Shape;1499;p7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00" name="Google Shape;1500;p7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01" name="Google Shape;1501;p77"/>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02" name="Shape 1502"/>
        <p:cNvGrpSpPr/>
        <p:nvPr/>
      </p:nvGrpSpPr>
      <p:grpSpPr>
        <a:xfrm>
          <a:off x="0" y="0"/>
          <a:ext cx="0" cy="0"/>
          <a:chOff x="0" y="0"/>
          <a:chExt cx="0" cy="0"/>
        </a:xfrm>
      </p:grpSpPr>
      <p:sp>
        <p:nvSpPr>
          <p:cNvPr id="1503" name="Google Shape;1503;p78"/>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504" name="Google Shape;1504;p78"/>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505" name="Google Shape;1505;p78"/>
          <p:cNvGrpSpPr/>
          <p:nvPr/>
        </p:nvGrpSpPr>
        <p:grpSpPr>
          <a:xfrm>
            <a:off x="0" y="-773544"/>
            <a:ext cx="9144100" cy="5921180"/>
            <a:chOff x="0" y="-773544"/>
            <a:chExt cx="9144100" cy="5921180"/>
          </a:xfrm>
        </p:grpSpPr>
        <p:sp>
          <p:nvSpPr>
            <p:cNvPr id="1506" name="Google Shape;1506;p78"/>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07" name="Google Shape;1507;p78"/>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508" name="Google Shape;1508;p78"/>
            <p:cNvGrpSpPr/>
            <p:nvPr/>
          </p:nvGrpSpPr>
          <p:grpSpPr>
            <a:xfrm>
              <a:off x="4343154" y="461906"/>
              <a:ext cx="457692" cy="146187"/>
              <a:chOff x="715100" y="4416700"/>
              <a:chExt cx="559800" cy="178800"/>
            </a:xfrm>
          </p:grpSpPr>
          <p:sp>
            <p:nvSpPr>
              <p:cNvPr id="1509" name="Google Shape;1509;p7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0" name="Google Shape;1510;p7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11" name="Google Shape;1511;p78"/>
            <p:cNvGrpSpPr/>
            <p:nvPr/>
          </p:nvGrpSpPr>
          <p:grpSpPr>
            <a:xfrm>
              <a:off x="4218020" y="4535410"/>
              <a:ext cx="707960" cy="146187"/>
              <a:chOff x="7797150" y="445600"/>
              <a:chExt cx="865900" cy="178800"/>
            </a:xfrm>
          </p:grpSpPr>
          <p:sp>
            <p:nvSpPr>
              <p:cNvPr id="1512" name="Google Shape;1512;p7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3" name="Google Shape;1513;p7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4" name="Google Shape;1514;p7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15" name="Google Shape;1515;p78"/>
            <p:cNvGrpSpPr/>
            <p:nvPr/>
          </p:nvGrpSpPr>
          <p:grpSpPr>
            <a:xfrm flipH="1" rot="10800000">
              <a:off x="529227" y="-773544"/>
              <a:ext cx="2054558" cy="2052038"/>
              <a:chOff x="2661627" y="4121822"/>
              <a:chExt cx="2054558" cy="2052038"/>
            </a:xfrm>
          </p:grpSpPr>
          <p:sp>
            <p:nvSpPr>
              <p:cNvPr id="1516" name="Google Shape;1516;p7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7" name="Google Shape;1517;p7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8" name="Google Shape;1518;p7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19" name="Google Shape;1519;p7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0" name="Google Shape;1520;p7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1" name="Google Shape;1521;p7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2" name="Google Shape;1522;p7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3" name="Google Shape;1523;p7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4" name="Google Shape;1524;p7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5" name="Google Shape;1525;p7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6" name="Google Shape;1526;p7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7" name="Google Shape;1527;p7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8" name="Google Shape;1528;p7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29" name="Google Shape;1529;p7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0" name="Google Shape;1530;p7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1" name="Google Shape;1531;p7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32" name="Google Shape;1532;p78"/>
            <p:cNvGrpSpPr/>
            <p:nvPr/>
          </p:nvGrpSpPr>
          <p:grpSpPr>
            <a:xfrm flipH="1" rot="10800000">
              <a:off x="7571874" y="4103892"/>
              <a:ext cx="1282527" cy="1043744"/>
              <a:chOff x="5577063" y="-266175"/>
              <a:chExt cx="1527000" cy="1242700"/>
            </a:xfrm>
          </p:grpSpPr>
          <p:sp>
            <p:nvSpPr>
              <p:cNvPr id="1533" name="Google Shape;1533;p7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4" name="Google Shape;1534;p7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5" name="Google Shape;1535;p7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6" name="Google Shape;1536;p7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7" name="Google Shape;1537;p7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8" name="Google Shape;1538;p7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39" name="Google Shape;1539;p7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40" name="Google Shape;1540;p7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41" name="Shape 1541"/>
        <p:cNvGrpSpPr/>
        <p:nvPr/>
      </p:nvGrpSpPr>
      <p:grpSpPr>
        <a:xfrm>
          <a:off x="0" y="0"/>
          <a:ext cx="0" cy="0"/>
          <a:chOff x="0" y="0"/>
          <a:chExt cx="0" cy="0"/>
        </a:xfrm>
      </p:grpSpPr>
      <p:sp>
        <p:nvSpPr>
          <p:cNvPr id="1542" name="Google Shape;1542;p7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543" name="Google Shape;1543;p79"/>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544" name="Google Shape;1544;p79"/>
          <p:cNvGrpSpPr/>
          <p:nvPr/>
        </p:nvGrpSpPr>
        <p:grpSpPr>
          <a:xfrm>
            <a:off x="280882" y="461910"/>
            <a:ext cx="8863118" cy="4294790"/>
            <a:chOff x="280882" y="461910"/>
            <a:chExt cx="8863118" cy="4294790"/>
          </a:xfrm>
        </p:grpSpPr>
        <p:sp>
          <p:nvSpPr>
            <p:cNvPr id="1545" name="Google Shape;1545;p79"/>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546" name="Google Shape;1546;p79"/>
            <p:cNvGrpSpPr/>
            <p:nvPr/>
          </p:nvGrpSpPr>
          <p:grpSpPr>
            <a:xfrm>
              <a:off x="280882" y="461910"/>
              <a:ext cx="426986" cy="146100"/>
              <a:chOff x="280882" y="461910"/>
              <a:chExt cx="426986" cy="146100"/>
            </a:xfrm>
          </p:grpSpPr>
          <p:sp>
            <p:nvSpPr>
              <p:cNvPr id="1547" name="Google Shape;1547;p79"/>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48" name="Google Shape;1548;p79"/>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49" name="Shape 1549"/>
        <p:cNvGrpSpPr/>
        <p:nvPr/>
      </p:nvGrpSpPr>
      <p:grpSpPr>
        <a:xfrm>
          <a:off x="0" y="0"/>
          <a:ext cx="0" cy="0"/>
          <a:chOff x="0" y="0"/>
          <a:chExt cx="0" cy="0"/>
        </a:xfrm>
      </p:grpSpPr>
      <p:sp>
        <p:nvSpPr>
          <p:cNvPr id="1550" name="Google Shape;1550;p80"/>
          <p:cNvSpPr txBox="1"/>
          <p:nvPr>
            <p:ph idx="1" type="subTitle"/>
          </p:nvPr>
        </p:nvSpPr>
        <p:spPr>
          <a:xfrm>
            <a:off x="1290763"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551" name="Google Shape;1551;p80"/>
          <p:cNvSpPr txBox="1"/>
          <p:nvPr>
            <p:ph idx="2" type="subTitle"/>
          </p:nvPr>
        </p:nvSpPr>
        <p:spPr>
          <a:xfrm>
            <a:off x="4945638" y="2273963"/>
            <a:ext cx="2907600" cy="461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552" name="Google Shape;1552;p80"/>
          <p:cNvSpPr txBox="1"/>
          <p:nvPr>
            <p:ph idx="3" type="subTitle"/>
          </p:nvPr>
        </p:nvSpPr>
        <p:spPr>
          <a:xfrm>
            <a:off x="1290763"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3" name="Google Shape;1553;p80"/>
          <p:cNvSpPr txBox="1"/>
          <p:nvPr>
            <p:ph idx="4" type="subTitle"/>
          </p:nvPr>
        </p:nvSpPr>
        <p:spPr>
          <a:xfrm>
            <a:off x="4945638" y="2659463"/>
            <a:ext cx="2907600" cy="11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4" name="Google Shape;1554;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5" name="Google Shape;1555;p80"/>
          <p:cNvGrpSpPr/>
          <p:nvPr/>
        </p:nvGrpSpPr>
        <p:grpSpPr>
          <a:xfrm>
            <a:off x="7" y="461910"/>
            <a:ext cx="8855868" cy="4294790"/>
            <a:chOff x="7" y="461910"/>
            <a:chExt cx="8855868" cy="4294790"/>
          </a:xfrm>
        </p:grpSpPr>
        <p:sp>
          <p:nvSpPr>
            <p:cNvPr id="1556" name="Google Shape;1556;p80"/>
            <p:cNvSpPr/>
            <p:nvPr/>
          </p:nvSpPr>
          <p:spPr>
            <a:xfrm flipH="1">
              <a:off x="7"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557" name="Google Shape;1557;p80"/>
            <p:cNvGrpSpPr/>
            <p:nvPr/>
          </p:nvGrpSpPr>
          <p:grpSpPr>
            <a:xfrm flipH="1">
              <a:off x="8428888" y="461910"/>
              <a:ext cx="426986" cy="146100"/>
              <a:chOff x="280882" y="461910"/>
              <a:chExt cx="426986" cy="146100"/>
            </a:xfrm>
          </p:grpSpPr>
          <p:sp>
            <p:nvSpPr>
              <p:cNvPr id="1558" name="Google Shape;1558;p8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59" name="Google Shape;1559;p8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60" name="Google Shape;1560;p80"/>
            <p:cNvGrpSpPr/>
            <p:nvPr/>
          </p:nvGrpSpPr>
          <p:grpSpPr>
            <a:xfrm>
              <a:off x="7966304" y="4608506"/>
              <a:ext cx="457692" cy="146187"/>
              <a:chOff x="715100" y="4416700"/>
              <a:chExt cx="559800" cy="178800"/>
            </a:xfrm>
          </p:grpSpPr>
          <p:sp>
            <p:nvSpPr>
              <p:cNvPr id="1561" name="Google Shape;1561;p8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62" name="Google Shape;1562;p8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3" name="Shape 1563"/>
        <p:cNvGrpSpPr/>
        <p:nvPr/>
      </p:nvGrpSpPr>
      <p:grpSpPr>
        <a:xfrm>
          <a:off x="0" y="0"/>
          <a:ext cx="0" cy="0"/>
          <a:chOff x="0" y="0"/>
          <a:chExt cx="0" cy="0"/>
        </a:xfrm>
      </p:grpSpPr>
      <p:sp>
        <p:nvSpPr>
          <p:cNvPr id="1564" name="Google Shape;1564;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65" name="Google Shape;1565;p81"/>
          <p:cNvGrpSpPr/>
          <p:nvPr/>
        </p:nvGrpSpPr>
        <p:grpSpPr>
          <a:xfrm>
            <a:off x="-152399" y="461910"/>
            <a:ext cx="9003392" cy="4681581"/>
            <a:chOff x="-152399" y="461910"/>
            <a:chExt cx="9003392" cy="4681581"/>
          </a:xfrm>
        </p:grpSpPr>
        <p:grpSp>
          <p:nvGrpSpPr>
            <p:cNvPr id="1566" name="Google Shape;1566;p81"/>
            <p:cNvGrpSpPr/>
            <p:nvPr/>
          </p:nvGrpSpPr>
          <p:grpSpPr>
            <a:xfrm>
              <a:off x="8424007" y="461910"/>
              <a:ext cx="426986" cy="146100"/>
              <a:chOff x="280882" y="461910"/>
              <a:chExt cx="426986" cy="146100"/>
            </a:xfrm>
          </p:grpSpPr>
          <p:sp>
            <p:nvSpPr>
              <p:cNvPr id="1567" name="Google Shape;1567;p81"/>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68" name="Google Shape;1568;p81"/>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569" name="Google Shape;1569;p81"/>
            <p:cNvSpPr/>
            <p:nvPr/>
          </p:nvSpPr>
          <p:spPr>
            <a:xfrm>
              <a:off x="-152399" y="4418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70" name="Shape 1570"/>
        <p:cNvGrpSpPr/>
        <p:nvPr/>
      </p:nvGrpSpPr>
      <p:grpSpPr>
        <a:xfrm>
          <a:off x="0" y="0"/>
          <a:ext cx="0" cy="0"/>
          <a:chOff x="0" y="0"/>
          <a:chExt cx="0" cy="0"/>
        </a:xfrm>
      </p:grpSpPr>
      <p:sp>
        <p:nvSpPr>
          <p:cNvPr id="1571" name="Google Shape;1571;p82"/>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572" name="Google Shape;1572;p82"/>
          <p:cNvSpPr txBox="1"/>
          <p:nvPr>
            <p:ph idx="1" type="body"/>
          </p:nvPr>
        </p:nvSpPr>
        <p:spPr>
          <a:xfrm>
            <a:off x="720000" y="2258975"/>
            <a:ext cx="3819300" cy="11082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573" name="Google Shape;1573;p82"/>
          <p:cNvSpPr/>
          <p:nvPr>
            <p:ph idx="2" type="pic"/>
          </p:nvPr>
        </p:nvSpPr>
        <p:spPr>
          <a:xfrm>
            <a:off x="5254624" y="535050"/>
            <a:ext cx="3174300" cy="4073400"/>
          </a:xfrm>
          <a:prstGeom prst="round2DiagRect">
            <a:avLst>
              <a:gd fmla="val 16667" name="adj1"/>
              <a:gd fmla="val 0" name="adj2"/>
            </a:avLst>
          </a:prstGeom>
          <a:noFill/>
          <a:ln>
            <a:noFill/>
          </a:ln>
        </p:spPr>
      </p:sp>
      <p:grpSp>
        <p:nvGrpSpPr>
          <p:cNvPr id="1574" name="Google Shape;1574;p82"/>
          <p:cNvGrpSpPr/>
          <p:nvPr/>
        </p:nvGrpSpPr>
        <p:grpSpPr>
          <a:xfrm>
            <a:off x="719996" y="4608425"/>
            <a:ext cx="3819304" cy="1685100"/>
            <a:chOff x="719996" y="4608425"/>
            <a:chExt cx="3819304" cy="1685100"/>
          </a:xfrm>
        </p:grpSpPr>
        <p:grpSp>
          <p:nvGrpSpPr>
            <p:cNvPr id="1575" name="Google Shape;1575;p82"/>
            <p:cNvGrpSpPr/>
            <p:nvPr/>
          </p:nvGrpSpPr>
          <p:grpSpPr>
            <a:xfrm>
              <a:off x="719996" y="4608435"/>
              <a:ext cx="707960" cy="146187"/>
              <a:chOff x="7797150" y="445600"/>
              <a:chExt cx="865900" cy="178800"/>
            </a:xfrm>
          </p:grpSpPr>
          <p:sp>
            <p:nvSpPr>
              <p:cNvPr id="1576" name="Google Shape;1576;p8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77" name="Google Shape;1577;p8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78" name="Google Shape;1578;p8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579" name="Google Shape;1579;p82"/>
            <p:cNvSpPr/>
            <p:nvPr/>
          </p:nvSpPr>
          <p:spPr>
            <a:xfrm>
              <a:off x="2854200"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80" name="Shape 1580"/>
        <p:cNvGrpSpPr/>
        <p:nvPr/>
      </p:nvGrpSpPr>
      <p:grpSpPr>
        <a:xfrm>
          <a:off x="0" y="0"/>
          <a:ext cx="0" cy="0"/>
          <a:chOff x="0" y="0"/>
          <a:chExt cx="0" cy="0"/>
        </a:xfrm>
      </p:grpSpPr>
      <p:sp>
        <p:nvSpPr>
          <p:cNvPr id="1581" name="Google Shape;1581;p83"/>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82" name="Google Shape;1582;p83"/>
          <p:cNvGrpSpPr/>
          <p:nvPr/>
        </p:nvGrpSpPr>
        <p:grpSpPr>
          <a:xfrm>
            <a:off x="0" y="-260969"/>
            <a:ext cx="9144100" cy="6434830"/>
            <a:chOff x="0" y="-260969"/>
            <a:chExt cx="9144100" cy="6434830"/>
          </a:xfrm>
        </p:grpSpPr>
        <p:sp>
          <p:nvSpPr>
            <p:cNvPr id="1583" name="Google Shape;1583;p83"/>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84" name="Google Shape;1584;p83"/>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585" name="Google Shape;1585;p83"/>
            <p:cNvGrpSpPr/>
            <p:nvPr/>
          </p:nvGrpSpPr>
          <p:grpSpPr>
            <a:xfrm>
              <a:off x="715025" y="4448781"/>
              <a:ext cx="457692" cy="146187"/>
              <a:chOff x="715100" y="4416700"/>
              <a:chExt cx="559800" cy="178800"/>
            </a:xfrm>
          </p:grpSpPr>
          <p:sp>
            <p:nvSpPr>
              <p:cNvPr id="1586" name="Google Shape;1586;p8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87" name="Google Shape;1587;p8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88" name="Google Shape;1588;p83"/>
            <p:cNvGrpSpPr/>
            <p:nvPr/>
          </p:nvGrpSpPr>
          <p:grpSpPr>
            <a:xfrm>
              <a:off x="8074921" y="461910"/>
              <a:ext cx="707960" cy="146187"/>
              <a:chOff x="7797150" y="445600"/>
              <a:chExt cx="865900" cy="178800"/>
            </a:xfrm>
          </p:grpSpPr>
          <p:sp>
            <p:nvSpPr>
              <p:cNvPr id="1589" name="Google Shape;1589;p8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0" name="Google Shape;1590;p8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1" name="Google Shape;1591;p8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592" name="Google Shape;1592;p83"/>
            <p:cNvGrpSpPr/>
            <p:nvPr/>
          </p:nvGrpSpPr>
          <p:grpSpPr>
            <a:xfrm>
              <a:off x="2661627" y="4121822"/>
              <a:ext cx="2054558" cy="2052038"/>
              <a:chOff x="2661627" y="4121822"/>
              <a:chExt cx="2054558" cy="2052038"/>
            </a:xfrm>
          </p:grpSpPr>
          <p:sp>
            <p:nvSpPr>
              <p:cNvPr id="1593" name="Google Shape;1593;p8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4" name="Google Shape;1594;p8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5" name="Google Shape;1595;p8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6" name="Google Shape;1596;p8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7" name="Google Shape;1597;p8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8" name="Google Shape;1598;p8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599" name="Google Shape;1599;p8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0" name="Google Shape;1600;p8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1" name="Google Shape;1601;p8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2" name="Google Shape;1602;p8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3" name="Google Shape;1603;p8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4" name="Google Shape;1604;p8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5" name="Google Shape;1605;p8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6" name="Google Shape;1606;p8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7" name="Google Shape;1607;p8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08" name="Google Shape;1608;p8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09" name="Google Shape;1609;p83"/>
            <p:cNvGrpSpPr/>
            <p:nvPr/>
          </p:nvGrpSpPr>
          <p:grpSpPr>
            <a:xfrm>
              <a:off x="5057274" y="-260969"/>
              <a:ext cx="1282527" cy="1043744"/>
              <a:chOff x="5577063" y="-266175"/>
              <a:chExt cx="1527000" cy="1242700"/>
            </a:xfrm>
          </p:grpSpPr>
          <p:sp>
            <p:nvSpPr>
              <p:cNvPr id="1610" name="Google Shape;1610;p8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1" name="Google Shape;1611;p8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2" name="Google Shape;1612;p8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3" name="Google Shape;1613;p8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4" name="Google Shape;1614;p8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5" name="Google Shape;1615;p8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6" name="Google Shape;1616;p8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17" name="Google Shape;1617;p8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3" name="Shape 163"/>
        <p:cNvGrpSpPr/>
        <p:nvPr/>
      </p:nvGrpSpPr>
      <p:grpSpPr>
        <a:xfrm>
          <a:off x="0" y="0"/>
          <a:ext cx="0" cy="0"/>
          <a:chOff x="0" y="0"/>
          <a:chExt cx="0" cy="0"/>
        </a:xfrm>
      </p:grpSpPr>
      <p:sp>
        <p:nvSpPr>
          <p:cNvPr id="164" name="Google Shape;164;p9"/>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9"/>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66" name="Google Shape;166;p9"/>
          <p:cNvGrpSpPr/>
          <p:nvPr/>
        </p:nvGrpSpPr>
        <p:grpSpPr>
          <a:xfrm>
            <a:off x="0" y="-773544"/>
            <a:ext cx="9144100" cy="5921180"/>
            <a:chOff x="0" y="-773544"/>
            <a:chExt cx="9144100" cy="5921180"/>
          </a:xfrm>
        </p:grpSpPr>
        <p:sp>
          <p:nvSpPr>
            <p:cNvPr id="167" name="Google Shape;167;p9"/>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 name="Google Shape;168;p9"/>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69" name="Google Shape;169;p9"/>
            <p:cNvGrpSpPr/>
            <p:nvPr/>
          </p:nvGrpSpPr>
          <p:grpSpPr>
            <a:xfrm>
              <a:off x="4343154" y="461906"/>
              <a:ext cx="457692" cy="146187"/>
              <a:chOff x="715100" y="4416700"/>
              <a:chExt cx="559800" cy="178800"/>
            </a:xfrm>
          </p:grpSpPr>
          <p:sp>
            <p:nvSpPr>
              <p:cNvPr id="170" name="Google Shape;170;p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1" name="Google Shape;171;p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72" name="Google Shape;172;p9"/>
            <p:cNvGrpSpPr/>
            <p:nvPr/>
          </p:nvGrpSpPr>
          <p:grpSpPr>
            <a:xfrm>
              <a:off x="4218020" y="4535410"/>
              <a:ext cx="707960" cy="146187"/>
              <a:chOff x="7797150" y="445600"/>
              <a:chExt cx="865900" cy="178800"/>
            </a:xfrm>
          </p:grpSpPr>
          <p:sp>
            <p:nvSpPr>
              <p:cNvPr id="173" name="Google Shape;173;p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4" name="Google Shape;174;p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5" name="Google Shape;175;p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76" name="Google Shape;176;p9"/>
            <p:cNvGrpSpPr/>
            <p:nvPr/>
          </p:nvGrpSpPr>
          <p:grpSpPr>
            <a:xfrm flipH="1" rot="10800000">
              <a:off x="529227" y="-773544"/>
              <a:ext cx="2054558" cy="2052038"/>
              <a:chOff x="2661627" y="4121822"/>
              <a:chExt cx="2054558" cy="2052038"/>
            </a:xfrm>
          </p:grpSpPr>
          <p:sp>
            <p:nvSpPr>
              <p:cNvPr id="177" name="Google Shape;177;p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8" name="Google Shape;178;p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9" name="Google Shape;179;p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0" name="Google Shape;180;p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1" name="Google Shape;181;p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 name="Google Shape;182;p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3" name="Google Shape;183;p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 name="Google Shape;184;p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 name="Google Shape;185;p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 name="Google Shape;186;p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7" name="Google Shape;187;p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 name="Google Shape;188;p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 name="Google Shape;189;p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 name="Google Shape;190;p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1" name="Google Shape;191;p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 name="Google Shape;192;p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3" name="Google Shape;193;p9"/>
            <p:cNvGrpSpPr/>
            <p:nvPr/>
          </p:nvGrpSpPr>
          <p:grpSpPr>
            <a:xfrm flipH="1" rot="10800000">
              <a:off x="7571874" y="4103892"/>
              <a:ext cx="1282527" cy="1043744"/>
              <a:chOff x="5577063" y="-266175"/>
              <a:chExt cx="1527000" cy="1242700"/>
            </a:xfrm>
          </p:grpSpPr>
          <p:sp>
            <p:nvSpPr>
              <p:cNvPr id="194" name="Google Shape;194;p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5" name="Google Shape;195;p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 name="Google Shape;196;p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 name="Google Shape;197;p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 name="Google Shape;198;p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9" name="Google Shape;199;p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 name="Google Shape;200;p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 name="Google Shape;201;p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18" name="Shape 1618"/>
        <p:cNvGrpSpPr/>
        <p:nvPr/>
      </p:nvGrpSpPr>
      <p:grpSpPr>
        <a:xfrm>
          <a:off x="0" y="0"/>
          <a:ext cx="0" cy="0"/>
          <a:chOff x="0" y="0"/>
          <a:chExt cx="0" cy="0"/>
        </a:xfrm>
      </p:grpSpPr>
      <p:sp>
        <p:nvSpPr>
          <p:cNvPr id="1619" name="Google Shape;1619;p84"/>
          <p:cNvSpPr txBox="1"/>
          <p:nvPr>
            <p:ph type="title"/>
          </p:nvPr>
        </p:nvSpPr>
        <p:spPr>
          <a:xfrm>
            <a:off x="2241425" y="1606300"/>
            <a:ext cx="46611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0" name="Google Shape;1620;p84"/>
          <p:cNvSpPr txBox="1"/>
          <p:nvPr>
            <p:ph idx="1" type="subTitle"/>
          </p:nvPr>
        </p:nvSpPr>
        <p:spPr>
          <a:xfrm>
            <a:off x="2241475" y="2481800"/>
            <a:ext cx="4661100" cy="10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621" name="Google Shape;1621;p84"/>
          <p:cNvGrpSpPr/>
          <p:nvPr/>
        </p:nvGrpSpPr>
        <p:grpSpPr>
          <a:xfrm>
            <a:off x="0" y="-773544"/>
            <a:ext cx="9144100" cy="5921180"/>
            <a:chOff x="0" y="-773544"/>
            <a:chExt cx="9144100" cy="5921180"/>
          </a:xfrm>
        </p:grpSpPr>
        <p:sp>
          <p:nvSpPr>
            <p:cNvPr id="1622" name="Google Shape;1622;p84"/>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23" name="Google Shape;1623;p84"/>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624" name="Google Shape;1624;p84"/>
            <p:cNvGrpSpPr/>
            <p:nvPr/>
          </p:nvGrpSpPr>
          <p:grpSpPr>
            <a:xfrm>
              <a:off x="4343154" y="461906"/>
              <a:ext cx="457692" cy="146187"/>
              <a:chOff x="715100" y="4416700"/>
              <a:chExt cx="559800" cy="178800"/>
            </a:xfrm>
          </p:grpSpPr>
          <p:sp>
            <p:nvSpPr>
              <p:cNvPr id="1625" name="Google Shape;1625;p84"/>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26" name="Google Shape;1626;p84"/>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27" name="Google Shape;1627;p84"/>
            <p:cNvGrpSpPr/>
            <p:nvPr/>
          </p:nvGrpSpPr>
          <p:grpSpPr>
            <a:xfrm>
              <a:off x="4218020" y="4535410"/>
              <a:ext cx="707960" cy="146187"/>
              <a:chOff x="7797150" y="445600"/>
              <a:chExt cx="865900" cy="178800"/>
            </a:xfrm>
          </p:grpSpPr>
          <p:sp>
            <p:nvSpPr>
              <p:cNvPr id="1628" name="Google Shape;1628;p8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29" name="Google Shape;1629;p8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0" name="Google Shape;1630;p8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31" name="Google Shape;1631;p84"/>
            <p:cNvGrpSpPr/>
            <p:nvPr/>
          </p:nvGrpSpPr>
          <p:grpSpPr>
            <a:xfrm flipH="1" rot="10800000">
              <a:off x="529227" y="-773544"/>
              <a:ext cx="2054558" cy="2052038"/>
              <a:chOff x="2661627" y="4121822"/>
              <a:chExt cx="2054558" cy="2052038"/>
            </a:xfrm>
          </p:grpSpPr>
          <p:sp>
            <p:nvSpPr>
              <p:cNvPr id="1632" name="Google Shape;1632;p84"/>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3" name="Google Shape;1633;p84"/>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4" name="Google Shape;1634;p84"/>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5" name="Google Shape;1635;p84"/>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6" name="Google Shape;1636;p84"/>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7" name="Google Shape;1637;p84"/>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8" name="Google Shape;1638;p84"/>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39" name="Google Shape;1639;p84"/>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0" name="Google Shape;1640;p84"/>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1" name="Google Shape;1641;p84"/>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2" name="Google Shape;1642;p84"/>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3" name="Google Shape;1643;p84"/>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4" name="Google Shape;1644;p84"/>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5" name="Google Shape;1645;p84"/>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6" name="Google Shape;1646;p84"/>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47" name="Google Shape;1647;p84"/>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48" name="Google Shape;1648;p84"/>
            <p:cNvGrpSpPr/>
            <p:nvPr/>
          </p:nvGrpSpPr>
          <p:grpSpPr>
            <a:xfrm flipH="1" rot="10800000">
              <a:off x="7571874" y="4103892"/>
              <a:ext cx="1282527" cy="1043744"/>
              <a:chOff x="5577063" y="-266175"/>
              <a:chExt cx="1527000" cy="1242700"/>
            </a:xfrm>
          </p:grpSpPr>
          <p:sp>
            <p:nvSpPr>
              <p:cNvPr id="1649" name="Google Shape;1649;p84"/>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0" name="Google Shape;1650;p84"/>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1" name="Google Shape;1651;p84"/>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2" name="Google Shape;1652;p84"/>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3" name="Google Shape;1653;p84"/>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4" name="Google Shape;1654;p84"/>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5" name="Google Shape;1655;p84"/>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56" name="Google Shape;1656;p84"/>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7" name="Shape 1657"/>
        <p:cNvGrpSpPr/>
        <p:nvPr/>
      </p:nvGrpSpPr>
      <p:grpSpPr>
        <a:xfrm>
          <a:off x="0" y="0"/>
          <a:ext cx="0" cy="0"/>
          <a:chOff x="0" y="0"/>
          <a:chExt cx="0" cy="0"/>
        </a:xfrm>
      </p:grpSpPr>
      <p:sp>
        <p:nvSpPr>
          <p:cNvPr id="1658" name="Google Shape;1658;p85"/>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9" name="Shape 1659"/>
        <p:cNvGrpSpPr/>
        <p:nvPr/>
      </p:nvGrpSpPr>
      <p:grpSpPr>
        <a:xfrm>
          <a:off x="0" y="0"/>
          <a:ext cx="0" cy="0"/>
          <a:chOff x="0" y="0"/>
          <a:chExt cx="0" cy="0"/>
        </a:xfrm>
      </p:grpSpPr>
      <p:sp>
        <p:nvSpPr>
          <p:cNvPr id="1660" name="Google Shape;1660;p86"/>
          <p:cNvSpPr txBox="1"/>
          <p:nvPr>
            <p:ph hasCustomPrompt="1" type="title"/>
          </p:nvPr>
        </p:nvSpPr>
        <p:spPr>
          <a:xfrm>
            <a:off x="1284000" y="1840205"/>
            <a:ext cx="65760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661" name="Google Shape;1661;p86"/>
          <p:cNvSpPr txBox="1"/>
          <p:nvPr>
            <p:ph idx="1" type="subTitle"/>
          </p:nvPr>
        </p:nvSpPr>
        <p:spPr>
          <a:xfrm>
            <a:off x="1284000" y="2872195"/>
            <a:ext cx="65760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662" name="Google Shape;1662;p86"/>
          <p:cNvGrpSpPr/>
          <p:nvPr/>
        </p:nvGrpSpPr>
        <p:grpSpPr>
          <a:xfrm>
            <a:off x="0" y="-773544"/>
            <a:ext cx="9144100" cy="5921180"/>
            <a:chOff x="0" y="-773544"/>
            <a:chExt cx="9144100" cy="5921180"/>
          </a:xfrm>
        </p:grpSpPr>
        <p:sp>
          <p:nvSpPr>
            <p:cNvPr id="1663" name="Google Shape;1663;p86"/>
            <p:cNvSpPr/>
            <p:nvPr/>
          </p:nvSpPr>
          <p:spPr>
            <a:xfrm flipH="1">
              <a:off x="788620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64" name="Google Shape;1664;p86"/>
            <p:cNvSpPr/>
            <p:nvPr/>
          </p:nvSpPr>
          <p:spPr>
            <a:xfrm flipH="1">
              <a:off x="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665" name="Google Shape;1665;p86"/>
            <p:cNvGrpSpPr/>
            <p:nvPr/>
          </p:nvGrpSpPr>
          <p:grpSpPr>
            <a:xfrm flipH="1">
              <a:off x="4343254" y="4535406"/>
              <a:ext cx="457692" cy="146187"/>
              <a:chOff x="715100" y="4416700"/>
              <a:chExt cx="559800" cy="178800"/>
            </a:xfrm>
          </p:grpSpPr>
          <p:sp>
            <p:nvSpPr>
              <p:cNvPr id="1666" name="Google Shape;1666;p86"/>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67" name="Google Shape;1667;p86"/>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68" name="Google Shape;1668;p86"/>
            <p:cNvGrpSpPr/>
            <p:nvPr/>
          </p:nvGrpSpPr>
          <p:grpSpPr>
            <a:xfrm flipH="1">
              <a:off x="4218120" y="535010"/>
              <a:ext cx="707960" cy="146187"/>
              <a:chOff x="7797150" y="445600"/>
              <a:chExt cx="865900" cy="178800"/>
            </a:xfrm>
          </p:grpSpPr>
          <p:sp>
            <p:nvSpPr>
              <p:cNvPr id="1669" name="Google Shape;1669;p86"/>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0" name="Google Shape;1670;p86"/>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1" name="Google Shape;1671;p86"/>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72" name="Google Shape;1672;p86"/>
            <p:cNvGrpSpPr/>
            <p:nvPr/>
          </p:nvGrpSpPr>
          <p:grpSpPr>
            <a:xfrm rot="10800000">
              <a:off x="6865115" y="-773544"/>
              <a:ext cx="2054558" cy="2052038"/>
              <a:chOff x="2661627" y="4121822"/>
              <a:chExt cx="2054558" cy="2052038"/>
            </a:xfrm>
          </p:grpSpPr>
          <p:sp>
            <p:nvSpPr>
              <p:cNvPr id="1673" name="Google Shape;1673;p86"/>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4" name="Google Shape;1674;p86"/>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5" name="Google Shape;1675;p86"/>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6" name="Google Shape;1676;p86"/>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7" name="Google Shape;1677;p86"/>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8" name="Google Shape;1678;p86"/>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79" name="Google Shape;1679;p86"/>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0" name="Google Shape;1680;p86"/>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1" name="Google Shape;1681;p86"/>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2" name="Google Shape;1682;p86"/>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3" name="Google Shape;1683;p86"/>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4" name="Google Shape;1684;p86"/>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5" name="Google Shape;1685;p86"/>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6" name="Google Shape;1686;p86"/>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7" name="Google Shape;1687;p86"/>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88" name="Google Shape;1688;p86"/>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689" name="Google Shape;1689;p86"/>
            <p:cNvGrpSpPr/>
            <p:nvPr/>
          </p:nvGrpSpPr>
          <p:grpSpPr>
            <a:xfrm rot="10800000">
              <a:off x="518299" y="4103892"/>
              <a:ext cx="1282527" cy="1043744"/>
              <a:chOff x="5577063" y="-266175"/>
              <a:chExt cx="1527000" cy="1242700"/>
            </a:xfrm>
          </p:grpSpPr>
          <p:sp>
            <p:nvSpPr>
              <p:cNvPr id="1690" name="Google Shape;1690;p86"/>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1" name="Google Shape;1691;p86"/>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2" name="Google Shape;1692;p86"/>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3" name="Google Shape;1693;p86"/>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4" name="Google Shape;1694;p86"/>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5" name="Google Shape;1695;p86"/>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6" name="Google Shape;1696;p86"/>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697" name="Google Shape;1697;p86"/>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698" name="Shape 1698"/>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699" name="Shape 1699"/>
        <p:cNvGrpSpPr/>
        <p:nvPr/>
      </p:nvGrpSpPr>
      <p:grpSpPr>
        <a:xfrm>
          <a:off x="0" y="0"/>
          <a:ext cx="0" cy="0"/>
          <a:chOff x="0" y="0"/>
          <a:chExt cx="0" cy="0"/>
        </a:xfrm>
      </p:grpSpPr>
      <p:sp>
        <p:nvSpPr>
          <p:cNvPr id="1700" name="Google Shape;1700;p8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1" name="Google Shape;1701;p88"/>
          <p:cNvSpPr txBox="1"/>
          <p:nvPr>
            <p:ph hasCustomPrompt="1" idx="2" type="title"/>
          </p:nvPr>
        </p:nvSpPr>
        <p:spPr>
          <a:xfrm>
            <a:off x="1584389"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2" name="Google Shape;1702;p88"/>
          <p:cNvSpPr txBox="1"/>
          <p:nvPr>
            <p:ph hasCustomPrompt="1" idx="3" type="title"/>
          </p:nvPr>
        </p:nvSpPr>
        <p:spPr>
          <a:xfrm>
            <a:off x="1584389"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3" name="Google Shape;1703;p88"/>
          <p:cNvSpPr txBox="1"/>
          <p:nvPr>
            <p:ph hasCustomPrompt="1" idx="4" type="title"/>
          </p:nvPr>
        </p:nvSpPr>
        <p:spPr>
          <a:xfrm>
            <a:off x="4167887"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4" name="Google Shape;1704;p88"/>
          <p:cNvSpPr txBox="1"/>
          <p:nvPr>
            <p:ph hasCustomPrompt="1" idx="5" type="title"/>
          </p:nvPr>
        </p:nvSpPr>
        <p:spPr>
          <a:xfrm>
            <a:off x="4167887"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5" name="Google Shape;1705;p88"/>
          <p:cNvSpPr txBox="1"/>
          <p:nvPr>
            <p:ph hasCustomPrompt="1" idx="6" type="title"/>
          </p:nvPr>
        </p:nvSpPr>
        <p:spPr>
          <a:xfrm>
            <a:off x="6751411" y="1536713"/>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6" name="Google Shape;1706;p88"/>
          <p:cNvSpPr txBox="1"/>
          <p:nvPr>
            <p:ph hasCustomPrompt="1" idx="7" type="title"/>
          </p:nvPr>
        </p:nvSpPr>
        <p:spPr>
          <a:xfrm>
            <a:off x="6751411" y="3057427"/>
            <a:ext cx="808200" cy="6465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07" name="Google Shape;1707;p88"/>
          <p:cNvSpPr txBox="1"/>
          <p:nvPr>
            <p:ph idx="1" type="subTitle"/>
          </p:nvPr>
        </p:nvSpPr>
        <p:spPr>
          <a:xfrm>
            <a:off x="719939"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708" name="Google Shape;1708;p88"/>
          <p:cNvSpPr txBox="1"/>
          <p:nvPr>
            <p:ph idx="8" type="subTitle"/>
          </p:nvPr>
        </p:nvSpPr>
        <p:spPr>
          <a:xfrm>
            <a:off x="3303437"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709" name="Google Shape;1709;p88"/>
          <p:cNvSpPr txBox="1"/>
          <p:nvPr>
            <p:ph idx="9" type="subTitle"/>
          </p:nvPr>
        </p:nvSpPr>
        <p:spPr>
          <a:xfrm>
            <a:off x="5886961" y="2107006"/>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710" name="Google Shape;1710;p88"/>
          <p:cNvSpPr txBox="1"/>
          <p:nvPr>
            <p:ph idx="13" type="subTitle"/>
          </p:nvPr>
        </p:nvSpPr>
        <p:spPr>
          <a:xfrm>
            <a:off x="719939"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711" name="Google Shape;1711;p88"/>
          <p:cNvSpPr txBox="1"/>
          <p:nvPr>
            <p:ph idx="14" type="subTitle"/>
          </p:nvPr>
        </p:nvSpPr>
        <p:spPr>
          <a:xfrm>
            <a:off x="3303437"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sp>
        <p:nvSpPr>
          <p:cNvPr id="1712" name="Google Shape;1712;p88"/>
          <p:cNvSpPr txBox="1"/>
          <p:nvPr>
            <p:ph idx="15" type="subTitle"/>
          </p:nvPr>
        </p:nvSpPr>
        <p:spPr>
          <a:xfrm>
            <a:off x="5886961" y="3627737"/>
            <a:ext cx="2537100" cy="46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0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000"/>
              <a:buFont typeface="Sora"/>
              <a:buNone/>
              <a:defRPr b="1" sz="2000">
                <a:latin typeface="Sora"/>
                <a:ea typeface="Sora"/>
                <a:cs typeface="Sora"/>
                <a:sym typeface="Sora"/>
              </a:defRPr>
            </a:lvl2pPr>
            <a:lvl3pPr lvl="2" rtl="0">
              <a:lnSpc>
                <a:spcPct val="100000"/>
              </a:lnSpc>
              <a:spcBef>
                <a:spcPts val="0"/>
              </a:spcBef>
              <a:spcAft>
                <a:spcPts val="0"/>
              </a:spcAft>
              <a:buSzPts val="2000"/>
              <a:buFont typeface="Sora"/>
              <a:buNone/>
              <a:defRPr b="1" sz="2000">
                <a:latin typeface="Sora"/>
                <a:ea typeface="Sora"/>
                <a:cs typeface="Sora"/>
                <a:sym typeface="Sora"/>
              </a:defRPr>
            </a:lvl3pPr>
            <a:lvl4pPr lvl="3" rtl="0">
              <a:lnSpc>
                <a:spcPct val="100000"/>
              </a:lnSpc>
              <a:spcBef>
                <a:spcPts val="0"/>
              </a:spcBef>
              <a:spcAft>
                <a:spcPts val="0"/>
              </a:spcAft>
              <a:buSzPts val="2000"/>
              <a:buFont typeface="Sora"/>
              <a:buNone/>
              <a:defRPr b="1" sz="2000">
                <a:latin typeface="Sora"/>
                <a:ea typeface="Sora"/>
                <a:cs typeface="Sora"/>
                <a:sym typeface="Sora"/>
              </a:defRPr>
            </a:lvl4pPr>
            <a:lvl5pPr lvl="4" rtl="0">
              <a:lnSpc>
                <a:spcPct val="100000"/>
              </a:lnSpc>
              <a:spcBef>
                <a:spcPts val="0"/>
              </a:spcBef>
              <a:spcAft>
                <a:spcPts val="0"/>
              </a:spcAft>
              <a:buSzPts val="2000"/>
              <a:buFont typeface="Sora"/>
              <a:buNone/>
              <a:defRPr b="1" sz="2000">
                <a:latin typeface="Sora"/>
                <a:ea typeface="Sora"/>
                <a:cs typeface="Sora"/>
                <a:sym typeface="Sora"/>
              </a:defRPr>
            </a:lvl5pPr>
            <a:lvl6pPr lvl="5" rtl="0">
              <a:lnSpc>
                <a:spcPct val="100000"/>
              </a:lnSpc>
              <a:spcBef>
                <a:spcPts val="0"/>
              </a:spcBef>
              <a:spcAft>
                <a:spcPts val="0"/>
              </a:spcAft>
              <a:buSzPts val="2000"/>
              <a:buFont typeface="Sora"/>
              <a:buNone/>
              <a:defRPr b="1" sz="2000">
                <a:latin typeface="Sora"/>
                <a:ea typeface="Sora"/>
                <a:cs typeface="Sora"/>
                <a:sym typeface="Sora"/>
              </a:defRPr>
            </a:lvl6pPr>
            <a:lvl7pPr lvl="6" rtl="0">
              <a:lnSpc>
                <a:spcPct val="100000"/>
              </a:lnSpc>
              <a:spcBef>
                <a:spcPts val="0"/>
              </a:spcBef>
              <a:spcAft>
                <a:spcPts val="0"/>
              </a:spcAft>
              <a:buSzPts val="2000"/>
              <a:buFont typeface="Sora"/>
              <a:buNone/>
              <a:defRPr b="1" sz="2000">
                <a:latin typeface="Sora"/>
                <a:ea typeface="Sora"/>
                <a:cs typeface="Sora"/>
                <a:sym typeface="Sora"/>
              </a:defRPr>
            </a:lvl7pPr>
            <a:lvl8pPr lvl="7" rtl="0">
              <a:lnSpc>
                <a:spcPct val="100000"/>
              </a:lnSpc>
              <a:spcBef>
                <a:spcPts val="0"/>
              </a:spcBef>
              <a:spcAft>
                <a:spcPts val="0"/>
              </a:spcAft>
              <a:buSzPts val="2000"/>
              <a:buFont typeface="Sora"/>
              <a:buNone/>
              <a:defRPr b="1" sz="2000">
                <a:latin typeface="Sora"/>
                <a:ea typeface="Sora"/>
                <a:cs typeface="Sora"/>
                <a:sym typeface="Sora"/>
              </a:defRPr>
            </a:lvl8pPr>
            <a:lvl9pPr lvl="8" rtl="0">
              <a:lnSpc>
                <a:spcPct val="100000"/>
              </a:lnSpc>
              <a:spcBef>
                <a:spcPts val="0"/>
              </a:spcBef>
              <a:spcAft>
                <a:spcPts val="0"/>
              </a:spcAft>
              <a:buSzPts val="2000"/>
              <a:buFont typeface="Sora"/>
              <a:buNone/>
              <a:defRPr b="1" sz="2000">
                <a:latin typeface="Sora"/>
                <a:ea typeface="Sora"/>
                <a:cs typeface="Sora"/>
                <a:sym typeface="Sora"/>
              </a:defRPr>
            </a:lvl9pPr>
          </a:lstStyle>
          <a:p/>
        </p:txBody>
      </p:sp>
      <p:grpSp>
        <p:nvGrpSpPr>
          <p:cNvPr id="1713" name="Google Shape;1713;p88"/>
          <p:cNvGrpSpPr/>
          <p:nvPr/>
        </p:nvGrpSpPr>
        <p:grpSpPr>
          <a:xfrm>
            <a:off x="1" y="461906"/>
            <a:ext cx="8886592" cy="4508834"/>
            <a:chOff x="1" y="461906"/>
            <a:chExt cx="8886592" cy="4508834"/>
          </a:xfrm>
        </p:grpSpPr>
        <p:sp>
          <p:nvSpPr>
            <p:cNvPr id="1714" name="Google Shape;1714;p88"/>
            <p:cNvSpPr/>
            <p:nvPr/>
          </p:nvSpPr>
          <p:spPr>
            <a:xfrm>
              <a:off x="1" y="424624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715" name="Google Shape;1715;p88"/>
            <p:cNvGrpSpPr/>
            <p:nvPr/>
          </p:nvGrpSpPr>
          <p:grpSpPr>
            <a:xfrm>
              <a:off x="8074920" y="4608510"/>
              <a:ext cx="707960" cy="146187"/>
              <a:chOff x="7797150" y="445600"/>
              <a:chExt cx="865900" cy="178800"/>
            </a:xfrm>
          </p:grpSpPr>
          <p:sp>
            <p:nvSpPr>
              <p:cNvPr id="1716" name="Google Shape;1716;p8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17" name="Google Shape;1717;p8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18" name="Google Shape;1718;p8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719" name="Google Shape;1719;p88"/>
            <p:cNvGrpSpPr/>
            <p:nvPr/>
          </p:nvGrpSpPr>
          <p:grpSpPr>
            <a:xfrm>
              <a:off x="8428900" y="461906"/>
              <a:ext cx="457692" cy="146187"/>
              <a:chOff x="715100" y="4416700"/>
              <a:chExt cx="559800" cy="178800"/>
            </a:xfrm>
          </p:grpSpPr>
          <p:sp>
            <p:nvSpPr>
              <p:cNvPr id="1720" name="Google Shape;1720;p8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21" name="Google Shape;1721;p8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722" name="Shape 1722"/>
        <p:cNvGrpSpPr/>
        <p:nvPr/>
      </p:nvGrpSpPr>
      <p:grpSpPr>
        <a:xfrm>
          <a:off x="0" y="0"/>
          <a:ext cx="0" cy="0"/>
          <a:chOff x="0" y="0"/>
          <a:chExt cx="0" cy="0"/>
        </a:xfrm>
      </p:grpSpPr>
      <p:sp>
        <p:nvSpPr>
          <p:cNvPr id="1723" name="Google Shape;1723;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24" name="Google Shape;1724;p89"/>
          <p:cNvGrpSpPr/>
          <p:nvPr/>
        </p:nvGrpSpPr>
        <p:grpSpPr>
          <a:xfrm>
            <a:off x="262275" y="461906"/>
            <a:ext cx="8886625" cy="4681594"/>
            <a:chOff x="262275" y="461906"/>
            <a:chExt cx="8886625" cy="4681594"/>
          </a:xfrm>
        </p:grpSpPr>
        <p:grpSp>
          <p:nvGrpSpPr>
            <p:cNvPr id="1725" name="Google Shape;1725;p89"/>
            <p:cNvGrpSpPr/>
            <p:nvPr/>
          </p:nvGrpSpPr>
          <p:grpSpPr>
            <a:xfrm>
              <a:off x="262275" y="461906"/>
              <a:ext cx="457692" cy="146187"/>
              <a:chOff x="715100" y="4416700"/>
              <a:chExt cx="559800" cy="178800"/>
            </a:xfrm>
          </p:grpSpPr>
          <p:sp>
            <p:nvSpPr>
              <p:cNvPr id="1726" name="Google Shape;1726;p8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27" name="Google Shape;1727;p8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728" name="Google Shape;1728;p89"/>
            <p:cNvSpPr/>
            <p:nvPr/>
          </p:nvSpPr>
          <p:spPr>
            <a:xfrm>
              <a:off x="84288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729" name="Shape 1729"/>
        <p:cNvGrpSpPr/>
        <p:nvPr/>
      </p:nvGrpSpPr>
      <p:grpSpPr>
        <a:xfrm>
          <a:off x="0" y="0"/>
          <a:ext cx="0" cy="0"/>
          <a:chOff x="0" y="0"/>
          <a:chExt cx="0" cy="0"/>
        </a:xfrm>
      </p:grpSpPr>
      <p:sp>
        <p:nvSpPr>
          <p:cNvPr id="1730" name="Google Shape;1730;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31" name="Google Shape;1731;p90"/>
          <p:cNvGrpSpPr/>
          <p:nvPr/>
        </p:nvGrpSpPr>
        <p:grpSpPr>
          <a:xfrm>
            <a:off x="280882" y="388910"/>
            <a:ext cx="8868018" cy="4515990"/>
            <a:chOff x="280882" y="388910"/>
            <a:chExt cx="8868018" cy="4515990"/>
          </a:xfrm>
        </p:grpSpPr>
        <p:grpSp>
          <p:nvGrpSpPr>
            <p:cNvPr id="1732" name="Google Shape;1732;p90"/>
            <p:cNvGrpSpPr/>
            <p:nvPr/>
          </p:nvGrpSpPr>
          <p:grpSpPr>
            <a:xfrm>
              <a:off x="280882" y="388910"/>
              <a:ext cx="426986" cy="146100"/>
              <a:chOff x="280882" y="461910"/>
              <a:chExt cx="426986" cy="146100"/>
            </a:xfrm>
          </p:grpSpPr>
          <p:sp>
            <p:nvSpPr>
              <p:cNvPr id="1733" name="Google Shape;1733;p90"/>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34" name="Google Shape;1734;p90"/>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735" name="Google Shape;1735;p90"/>
            <p:cNvSpPr/>
            <p:nvPr/>
          </p:nvSpPr>
          <p:spPr>
            <a:xfrm>
              <a:off x="8428899"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736" name="Shape 1736"/>
        <p:cNvGrpSpPr/>
        <p:nvPr/>
      </p:nvGrpSpPr>
      <p:grpSpPr>
        <a:xfrm>
          <a:off x="0" y="0"/>
          <a:ext cx="0" cy="0"/>
          <a:chOff x="0" y="0"/>
          <a:chExt cx="0" cy="0"/>
        </a:xfrm>
      </p:grpSpPr>
      <p:sp>
        <p:nvSpPr>
          <p:cNvPr id="1737" name="Google Shape;1737;p91"/>
          <p:cNvSpPr txBox="1"/>
          <p:nvPr>
            <p:ph idx="1" type="subTitle"/>
          </p:nvPr>
        </p:nvSpPr>
        <p:spPr>
          <a:xfrm>
            <a:off x="715100" y="2158950"/>
            <a:ext cx="3808800" cy="184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p:txBody>
      </p:sp>
      <p:sp>
        <p:nvSpPr>
          <p:cNvPr id="1738" name="Google Shape;1738;p91"/>
          <p:cNvSpPr txBox="1"/>
          <p:nvPr>
            <p:ph type="title"/>
          </p:nvPr>
        </p:nvSpPr>
        <p:spPr>
          <a:xfrm>
            <a:off x="715100" y="448050"/>
            <a:ext cx="3808800" cy="1108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39" name="Google Shape;1739;p91"/>
          <p:cNvGrpSpPr/>
          <p:nvPr/>
        </p:nvGrpSpPr>
        <p:grpSpPr>
          <a:xfrm>
            <a:off x="1044988" y="4608425"/>
            <a:ext cx="3149030" cy="1685100"/>
            <a:chOff x="1044988" y="4608425"/>
            <a:chExt cx="3149030" cy="1685100"/>
          </a:xfrm>
        </p:grpSpPr>
        <p:grpSp>
          <p:nvGrpSpPr>
            <p:cNvPr id="1740" name="Google Shape;1740;p91"/>
            <p:cNvGrpSpPr/>
            <p:nvPr/>
          </p:nvGrpSpPr>
          <p:grpSpPr>
            <a:xfrm>
              <a:off x="3486058" y="4608435"/>
              <a:ext cx="707960" cy="146187"/>
              <a:chOff x="7797150" y="445600"/>
              <a:chExt cx="865900" cy="178800"/>
            </a:xfrm>
          </p:grpSpPr>
          <p:sp>
            <p:nvSpPr>
              <p:cNvPr id="1741" name="Google Shape;1741;p91"/>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42" name="Google Shape;1742;p91"/>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43" name="Google Shape;1743;p91"/>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744" name="Google Shape;1744;p91"/>
            <p:cNvSpPr/>
            <p:nvPr/>
          </p:nvSpPr>
          <p:spPr>
            <a:xfrm>
              <a:off x="1044988" y="460842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745" name="Shape 1745"/>
        <p:cNvGrpSpPr/>
        <p:nvPr/>
      </p:nvGrpSpPr>
      <p:grpSpPr>
        <a:xfrm>
          <a:off x="0" y="0"/>
          <a:ext cx="0" cy="0"/>
          <a:chOff x="0" y="0"/>
          <a:chExt cx="0" cy="0"/>
        </a:xfrm>
      </p:grpSpPr>
      <p:sp>
        <p:nvSpPr>
          <p:cNvPr id="1746" name="Google Shape;1746;p92"/>
          <p:cNvSpPr txBox="1"/>
          <p:nvPr>
            <p:ph type="title"/>
          </p:nvPr>
        </p:nvSpPr>
        <p:spPr>
          <a:xfrm>
            <a:off x="721389" y="448056"/>
            <a:ext cx="7708500" cy="576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7" name="Google Shape;1747;p92"/>
          <p:cNvSpPr txBox="1"/>
          <p:nvPr>
            <p:ph idx="1" type="body"/>
          </p:nvPr>
        </p:nvSpPr>
        <p:spPr>
          <a:xfrm>
            <a:off x="714113" y="1248250"/>
            <a:ext cx="7708800" cy="995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48" name="Shape 1748"/>
        <p:cNvGrpSpPr/>
        <p:nvPr/>
      </p:nvGrpSpPr>
      <p:grpSpPr>
        <a:xfrm>
          <a:off x="0" y="0"/>
          <a:ext cx="0" cy="0"/>
          <a:chOff x="0" y="0"/>
          <a:chExt cx="0" cy="0"/>
        </a:xfrm>
      </p:grpSpPr>
      <p:sp>
        <p:nvSpPr>
          <p:cNvPr id="1749" name="Google Shape;1749;p9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0" name="Google Shape;1750;p93"/>
          <p:cNvSpPr txBox="1"/>
          <p:nvPr>
            <p:ph idx="1" type="body"/>
          </p:nvPr>
        </p:nvSpPr>
        <p:spPr>
          <a:xfrm>
            <a:off x="715100" y="1558275"/>
            <a:ext cx="35589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sp>
        <p:nvSpPr>
          <p:cNvPr id="1751" name="Google Shape;1751;p93"/>
          <p:cNvSpPr txBox="1"/>
          <p:nvPr>
            <p:ph idx="2" type="body"/>
          </p:nvPr>
        </p:nvSpPr>
        <p:spPr>
          <a:xfrm>
            <a:off x="4871800" y="1554471"/>
            <a:ext cx="3557100" cy="14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152933"/>
              </a:buClr>
              <a:buSzPts val="1200"/>
              <a:buFont typeface="Nunito"/>
              <a:buChar char="●"/>
              <a:defRPr/>
            </a:lvl1pPr>
            <a:lvl2pPr indent="-304800" lvl="1" marL="914400" rtl="0">
              <a:spcBef>
                <a:spcPts val="0"/>
              </a:spcBef>
              <a:spcAft>
                <a:spcPts val="0"/>
              </a:spcAft>
              <a:buClr>
                <a:srgbClr val="152933"/>
              </a:buClr>
              <a:buSzPts val="1200"/>
              <a:buFont typeface="Nunito"/>
              <a:buChar char="○"/>
              <a:defRPr/>
            </a:lvl2pPr>
            <a:lvl3pPr indent="-304800" lvl="2" marL="1371600" rtl="0">
              <a:spcBef>
                <a:spcPts val="0"/>
              </a:spcBef>
              <a:spcAft>
                <a:spcPts val="0"/>
              </a:spcAft>
              <a:buClr>
                <a:srgbClr val="152933"/>
              </a:buClr>
              <a:buSzPts val="1200"/>
              <a:buFont typeface="Nunito"/>
              <a:buChar char="■"/>
              <a:defRPr/>
            </a:lvl3pPr>
            <a:lvl4pPr indent="-304800" lvl="3" marL="1828800" rtl="0">
              <a:spcBef>
                <a:spcPts val="0"/>
              </a:spcBef>
              <a:spcAft>
                <a:spcPts val="0"/>
              </a:spcAft>
              <a:buClr>
                <a:srgbClr val="152933"/>
              </a:buClr>
              <a:buSzPts val="1200"/>
              <a:buFont typeface="Nunito"/>
              <a:buChar char="●"/>
              <a:defRPr/>
            </a:lvl4pPr>
            <a:lvl5pPr indent="-304800" lvl="4" marL="2286000" rtl="0">
              <a:spcBef>
                <a:spcPts val="0"/>
              </a:spcBef>
              <a:spcAft>
                <a:spcPts val="0"/>
              </a:spcAft>
              <a:buClr>
                <a:srgbClr val="152933"/>
              </a:buClr>
              <a:buSzPts val="1200"/>
              <a:buFont typeface="Nunito"/>
              <a:buChar char="○"/>
              <a:defRPr/>
            </a:lvl5pPr>
            <a:lvl6pPr indent="-304800" lvl="5" marL="2743200" rtl="0">
              <a:spcBef>
                <a:spcPts val="0"/>
              </a:spcBef>
              <a:spcAft>
                <a:spcPts val="0"/>
              </a:spcAft>
              <a:buClr>
                <a:srgbClr val="152933"/>
              </a:buClr>
              <a:buSzPts val="1200"/>
              <a:buFont typeface="Nunito"/>
              <a:buChar char="■"/>
              <a:defRPr/>
            </a:lvl6pPr>
            <a:lvl7pPr indent="-304800" lvl="6" marL="3200400" rtl="0">
              <a:spcBef>
                <a:spcPts val="0"/>
              </a:spcBef>
              <a:spcAft>
                <a:spcPts val="0"/>
              </a:spcAft>
              <a:buClr>
                <a:srgbClr val="152933"/>
              </a:buClr>
              <a:buSzPts val="1200"/>
              <a:buFont typeface="Nunito"/>
              <a:buChar char="●"/>
              <a:defRPr/>
            </a:lvl7pPr>
            <a:lvl8pPr indent="-304800" lvl="7" marL="3657600" rtl="0">
              <a:spcBef>
                <a:spcPts val="0"/>
              </a:spcBef>
              <a:spcAft>
                <a:spcPts val="0"/>
              </a:spcAft>
              <a:buClr>
                <a:srgbClr val="152933"/>
              </a:buClr>
              <a:buSzPts val="1200"/>
              <a:buFont typeface="Nunito"/>
              <a:buChar char="○"/>
              <a:defRPr/>
            </a:lvl8pPr>
            <a:lvl9pPr indent="-304800" lvl="8" marL="4114800" rtl="0">
              <a:spcBef>
                <a:spcPts val="0"/>
              </a:spcBef>
              <a:spcAft>
                <a:spcPts val="0"/>
              </a:spcAft>
              <a:buClr>
                <a:srgbClr val="152933"/>
              </a:buClr>
              <a:buSzPts val="1200"/>
              <a:buFont typeface="Nunito"/>
              <a:buChar char="■"/>
              <a:defRPr/>
            </a:lvl9pPr>
          </a:lstStyle>
          <a:p/>
        </p:txBody>
      </p:sp>
      <p:grpSp>
        <p:nvGrpSpPr>
          <p:cNvPr id="1752" name="Google Shape;1752;p93"/>
          <p:cNvGrpSpPr/>
          <p:nvPr/>
        </p:nvGrpSpPr>
        <p:grpSpPr>
          <a:xfrm>
            <a:off x="1" y="535006"/>
            <a:ext cx="8886592" cy="4219691"/>
            <a:chOff x="1" y="535006"/>
            <a:chExt cx="8886592" cy="4219691"/>
          </a:xfrm>
        </p:grpSpPr>
        <p:sp>
          <p:nvSpPr>
            <p:cNvPr id="1753" name="Google Shape;1753;p93"/>
            <p:cNvSpPr/>
            <p:nvPr/>
          </p:nvSpPr>
          <p:spPr>
            <a:xfrm>
              <a:off x="1" y="388399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754" name="Google Shape;1754;p93"/>
            <p:cNvGrpSpPr/>
            <p:nvPr/>
          </p:nvGrpSpPr>
          <p:grpSpPr>
            <a:xfrm>
              <a:off x="7720945" y="4608510"/>
              <a:ext cx="707960" cy="146187"/>
              <a:chOff x="7797150" y="445600"/>
              <a:chExt cx="865900" cy="178800"/>
            </a:xfrm>
          </p:grpSpPr>
          <p:sp>
            <p:nvSpPr>
              <p:cNvPr id="1755" name="Google Shape;1755;p9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56" name="Google Shape;1756;p9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57" name="Google Shape;1757;p9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758" name="Google Shape;1758;p93"/>
            <p:cNvGrpSpPr/>
            <p:nvPr/>
          </p:nvGrpSpPr>
          <p:grpSpPr>
            <a:xfrm>
              <a:off x="8428900" y="535006"/>
              <a:ext cx="457692" cy="146187"/>
              <a:chOff x="715100" y="4416700"/>
              <a:chExt cx="559800" cy="178800"/>
            </a:xfrm>
          </p:grpSpPr>
          <p:sp>
            <p:nvSpPr>
              <p:cNvPr id="1759" name="Google Shape;1759;p9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60" name="Google Shape;1760;p9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2" name="Shape 202"/>
        <p:cNvGrpSpPr/>
        <p:nvPr/>
      </p:nvGrpSpPr>
      <p:grpSpPr>
        <a:xfrm>
          <a:off x="0" y="0"/>
          <a:ext cx="0" cy="0"/>
          <a:chOff x="0" y="0"/>
          <a:chExt cx="0" cy="0"/>
        </a:xfrm>
      </p:grpSpPr>
      <p:sp>
        <p:nvSpPr>
          <p:cNvPr id="203" name="Google Shape;203;p10"/>
          <p:cNvSpPr txBox="1"/>
          <p:nvPr>
            <p:ph type="title"/>
          </p:nvPr>
        </p:nvSpPr>
        <p:spPr>
          <a:xfrm>
            <a:off x="1779300" y="4038275"/>
            <a:ext cx="5585400" cy="4257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761" name="Shape 1761"/>
        <p:cNvGrpSpPr/>
        <p:nvPr/>
      </p:nvGrpSpPr>
      <p:grpSpPr>
        <a:xfrm>
          <a:off x="0" y="0"/>
          <a:ext cx="0" cy="0"/>
          <a:chOff x="0" y="0"/>
          <a:chExt cx="0" cy="0"/>
        </a:xfrm>
      </p:grpSpPr>
      <p:sp>
        <p:nvSpPr>
          <p:cNvPr id="1762" name="Google Shape;1762;p9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3" name="Google Shape;1763;p94"/>
          <p:cNvSpPr txBox="1"/>
          <p:nvPr>
            <p:ph idx="1" type="subTitle"/>
          </p:nvPr>
        </p:nvSpPr>
        <p:spPr>
          <a:xfrm>
            <a:off x="71496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764" name="Google Shape;1764;p94"/>
          <p:cNvSpPr txBox="1"/>
          <p:nvPr>
            <p:ph idx="2" type="subTitle"/>
          </p:nvPr>
        </p:nvSpPr>
        <p:spPr>
          <a:xfrm>
            <a:off x="71496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5" name="Google Shape;1765;p94"/>
          <p:cNvSpPr txBox="1"/>
          <p:nvPr>
            <p:ph idx="3" type="subTitle"/>
          </p:nvPr>
        </p:nvSpPr>
        <p:spPr>
          <a:xfrm>
            <a:off x="3320097"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6" name="Google Shape;1766;p94"/>
          <p:cNvSpPr txBox="1"/>
          <p:nvPr>
            <p:ph idx="4" type="subTitle"/>
          </p:nvPr>
        </p:nvSpPr>
        <p:spPr>
          <a:xfrm>
            <a:off x="5925233" y="2982713"/>
            <a:ext cx="2503800" cy="7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7" name="Google Shape;1767;p94"/>
          <p:cNvSpPr txBox="1"/>
          <p:nvPr>
            <p:ph idx="5" type="subTitle"/>
          </p:nvPr>
        </p:nvSpPr>
        <p:spPr>
          <a:xfrm>
            <a:off x="3320097"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768" name="Google Shape;1768;p94"/>
          <p:cNvSpPr txBox="1"/>
          <p:nvPr>
            <p:ph idx="6" type="subTitle"/>
          </p:nvPr>
        </p:nvSpPr>
        <p:spPr>
          <a:xfrm>
            <a:off x="5925233" y="2320013"/>
            <a:ext cx="25038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1769" name="Google Shape;1769;p94"/>
          <p:cNvGrpSpPr/>
          <p:nvPr/>
        </p:nvGrpSpPr>
        <p:grpSpPr>
          <a:xfrm>
            <a:off x="1" y="-10"/>
            <a:ext cx="8782879" cy="4754706"/>
            <a:chOff x="1" y="-10"/>
            <a:chExt cx="8782879" cy="4754706"/>
          </a:xfrm>
        </p:grpSpPr>
        <p:sp>
          <p:nvSpPr>
            <p:cNvPr id="1770" name="Google Shape;1770;p94"/>
            <p:cNvSpPr/>
            <p:nvPr/>
          </p:nvSpPr>
          <p:spPr>
            <a:xfrm>
              <a:off x="1" y="-10"/>
              <a:ext cx="715200" cy="7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771" name="Google Shape;1771;p94"/>
            <p:cNvGrpSpPr/>
            <p:nvPr/>
          </p:nvGrpSpPr>
          <p:grpSpPr>
            <a:xfrm>
              <a:off x="8074920" y="4608510"/>
              <a:ext cx="707960" cy="146187"/>
              <a:chOff x="7797150" y="445600"/>
              <a:chExt cx="865900" cy="178800"/>
            </a:xfrm>
          </p:grpSpPr>
          <p:sp>
            <p:nvSpPr>
              <p:cNvPr id="1772" name="Google Shape;1772;p94"/>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73" name="Google Shape;1773;p94"/>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74" name="Google Shape;1774;p94"/>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75" name="Shape 1775"/>
        <p:cNvGrpSpPr/>
        <p:nvPr/>
      </p:nvGrpSpPr>
      <p:grpSpPr>
        <a:xfrm>
          <a:off x="0" y="0"/>
          <a:ext cx="0" cy="0"/>
          <a:chOff x="0" y="0"/>
          <a:chExt cx="0" cy="0"/>
        </a:xfrm>
      </p:grpSpPr>
      <p:sp>
        <p:nvSpPr>
          <p:cNvPr id="1776" name="Google Shape;1776;p9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7" name="Google Shape;1777;p95"/>
          <p:cNvSpPr txBox="1"/>
          <p:nvPr>
            <p:ph idx="1" type="subTitle"/>
          </p:nvPr>
        </p:nvSpPr>
        <p:spPr>
          <a:xfrm>
            <a:off x="1056298"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778" name="Google Shape;1778;p95"/>
          <p:cNvSpPr txBox="1"/>
          <p:nvPr>
            <p:ph idx="2" type="subTitle"/>
          </p:nvPr>
        </p:nvSpPr>
        <p:spPr>
          <a:xfrm>
            <a:off x="1056299"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9" name="Google Shape;1779;p95"/>
          <p:cNvSpPr txBox="1"/>
          <p:nvPr>
            <p:ph idx="3" type="subTitle"/>
          </p:nvPr>
        </p:nvSpPr>
        <p:spPr>
          <a:xfrm>
            <a:off x="4684802" y="1804563"/>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0" name="Google Shape;1780;p95"/>
          <p:cNvSpPr txBox="1"/>
          <p:nvPr>
            <p:ph idx="4" type="subTitle"/>
          </p:nvPr>
        </p:nvSpPr>
        <p:spPr>
          <a:xfrm>
            <a:off x="1056299"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1" name="Google Shape;1781;p95"/>
          <p:cNvSpPr txBox="1"/>
          <p:nvPr>
            <p:ph idx="5" type="subTitle"/>
          </p:nvPr>
        </p:nvSpPr>
        <p:spPr>
          <a:xfrm>
            <a:off x="4684802" y="3283988"/>
            <a:ext cx="3402900" cy="923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82" name="Google Shape;1782;p95"/>
          <p:cNvSpPr txBox="1"/>
          <p:nvPr>
            <p:ph idx="6" type="subTitle"/>
          </p:nvPr>
        </p:nvSpPr>
        <p:spPr>
          <a:xfrm>
            <a:off x="1056298"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783" name="Google Shape;1783;p95"/>
          <p:cNvSpPr txBox="1"/>
          <p:nvPr>
            <p:ph idx="7" type="subTitle"/>
          </p:nvPr>
        </p:nvSpPr>
        <p:spPr>
          <a:xfrm>
            <a:off x="4684800" y="1419063"/>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784" name="Google Shape;1784;p95"/>
          <p:cNvSpPr txBox="1"/>
          <p:nvPr>
            <p:ph idx="8" type="subTitle"/>
          </p:nvPr>
        </p:nvSpPr>
        <p:spPr>
          <a:xfrm>
            <a:off x="4684800" y="2898488"/>
            <a:ext cx="3402900" cy="461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1785" name="Google Shape;1785;p95"/>
          <p:cNvGrpSpPr/>
          <p:nvPr/>
        </p:nvGrpSpPr>
        <p:grpSpPr>
          <a:xfrm>
            <a:off x="7" y="461906"/>
            <a:ext cx="8886586" cy="4442994"/>
            <a:chOff x="7" y="461906"/>
            <a:chExt cx="8886586" cy="4442994"/>
          </a:xfrm>
        </p:grpSpPr>
        <p:grpSp>
          <p:nvGrpSpPr>
            <p:cNvPr id="1786" name="Google Shape;1786;p95"/>
            <p:cNvGrpSpPr/>
            <p:nvPr/>
          </p:nvGrpSpPr>
          <p:grpSpPr>
            <a:xfrm>
              <a:off x="8428900" y="461906"/>
              <a:ext cx="457692" cy="146187"/>
              <a:chOff x="715100" y="4416700"/>
              <a:chExt cx="559800" cy="178800"/>
            </a:xfrm>
          </p:grpSpPr>
          <p:sp>
            <p:nvSpPr>
              <p:cNvPr id="1787" name="Google Shape;1787;p95"/>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788" name="Google Shape;1788;p95"/>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789" name="Google Shape;1789;p95"/>
            <p:cNvSpPr/>
            <p:nvPr/>
          </p:nvSpPr>
          <p:spPr>
            <a:xfrm flipH="1">
              <a:off x="7" y="46085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790" name="Shape 1790"/>
        <p:cNvGrpSpPr/>
        <p:nvPr/>
      </p:nvGrpSpPr>
      <p:grpSpPr>
        <a:xfrm>
          <a:off x="0" y="0"/>
          <a:ext cx="0" cy="0"/>
          <a:chOff x="0" y="0"/>
          <a:chExt cx="0" cy="0"/>
        </a:xfrm>
      </p:grpSpPr>
      <p:sp>
        <p:nvSpPr>
          <p:cNvPr id="1791" name="Google Shape;1791;p9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2" name="Google Shape;1792;p96"/>
          <p:cNvSpPr txBox="1"/>
          <p:nvPr>
            <p:ph idx="1" type="subTitle"/>
          </p:nvPr>
        </p:nvSpPr>
        <p:spPr>
          <a:xfrm>
            <a:off x="720039"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3" name="Google Shape;1793;p96"/>
          <p:cNvSpPr txBox="1"/>
          <p:nvPr>
            <p:ph idx="2" type="subTitle"/>
          </p:nvPr>
        </p:nvSpPr>
        <p:spPr>
          <a:xfrm>
            <a:off x="3306752" y="2166249"/>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4" name="Google Shape;1794;p96"/>
          <p:cNvSpPr txBox="1"/>
          <p:nvPr>
            <p:ph idx="3" type="subTitle"/>
          </p:nvPr>
        </p:nvSpPr>
        <p:spPr>
          <a:xfrm>
            <a:off x="5899682" y="2166249"/>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5" name="Google Shape;1795;p96"/>
          <p:cNvSpPr txBox="1"/>
          <p:nvPr>
            <p:ph idx="4" type="subTitle"/>
          </p:nvPr>
        </p:nvSpPr>
        <p:spPr>
          <a:xfrm>
            <a:off x="720039"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6" name="Google Shape;1796;p96"/>
          <p:cNvSpPr txBox="1"/>
          <p:nvPr>
            <p:ph idx="5" type="subTitle"/>
          </p:nvPr>
        </p:nvSpPr>
        <p:spPr>
          <a:xfrm>
            <a:off x="3306752" y="3568813"/>
            <a:ext cx="25269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7" name="Google Shape;1797;p96"/>
          <p:cNvSpPr txBox="1"/>
          <p:nvPr>
            <p:ph idx="6" type="subTitle"/>
          </p:nvPr>
        </p:nvSpPr>
        <p:spPr>
          <a:xfrm>
            <a:off x="5899682" y="3568813"/>
            <a:ext cx="2521500" cy="554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98" name="Google Shape;1798;p96"/>
          <p:cNvSpPr txBox="1"/>
          <p:nvPr>
            <p:ph idx="7" type="subTitle"/>
          </p:nvPr>
        </p:nvSpPr>
        <p:spPr>
          <a:xfrm>
            <a:off x="720039"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799" name="Google Shape;1799;p96"/>
          <p:cNvSpPr txBox="1"/>
          <p:nvPr>
            <p:ph idx="8" type="subTitle"/>
          </p:nvPr>
        </p:nvSpPr>
        <p:spPr>
          <a:xfrm>
            <a:off x="3306758" y="1503538"/>
            <a:ext cx="25269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800" name="Google Shape;1800;p96"/>
          <p:cNvSpPr txBox="1"/>
          <p:nvPr>
            <p:ph idx="9" type="subTitle"/>
          </p:nvPr>
        </p:nvSpPr>
        <p:spPr>
          <a:xfrm>
            <a:off x="5899682" y="1503538"/>
            <a:ext cx="2521500" cy="738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801" name="Google Shape;1801;p96"/>
          <p:cNvSpPr txBox="1"/>
          <p:nvPr>
            <p:ph idx="13" type="subTitle"/>
          </p:nvPr>
        </p:nvSpPr>
        <p:spPr>
          <a:xfrm>
            <a:off x="720039"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802" name="Google Shape;1802;p96"/>
          <p:cNvSpPr txBox="1"/>
          <p:nvPr>
            <p:ph idx="14" type="subTitle"/>
          </p:nvPr>
        </p:nvSpPr>
        <p:spPr>
          <a:xfrm>
            <a:off x="3306752" y="2904314"/>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sp>
        <p:nvSpPr>
          <p:cNvPr id="1803" name="Google Shape;1803;p96"/>
          <p:cNvSpPr txBox="1"/>
          <p:nvPr>
            <p:ph idx="15" type="subTitle"/>
          </p:nvPr>
        </p:nvSpPr>
        <p:spPr>
          <a:xfrm>
            <a:off x="5897061" y="2904315"/>
            <a:ext cx="2526900" cy="740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2pPr>
            <a:lvl3pPr lvl="2"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3pPr>
            <a:lvl4pPr lvl="3"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4pPr>
            <a:lvl5pPr lvl="4"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5pPr>
            <a:lvl6pPr lvl="5"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6pPr>
            <a:lvl7pPr lvl="6"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7pPr>
            <a:lvl8pPr lvl="7"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8pPr>
            <a:lvl9pPr lvl="8" rtl="0" algn="ctr">
              <a:lnSpc>
                <a:spcPct val="100000"/>
              </a:lnSpc>
              <a:spcBef>
                <a:spcPts val="0"/>
              </a:spcBef>
              <a:spcAft>
                <a:spcPts val="0"/>
              </a:spcAft>
              <a:buClr>
                <a:schemeClr val="dk1"/>
              </a:buClr>
              <a:buSzPts val="2400"/>
              <a:buFont typeface="Sora"/>
              <a:buNone/>
              <a:defRPr sz="2400">
                <a:solidFill>
                  <a:schemeClr val="dk1"/>
                </a:solidFill>
                <a:latin typeface="Sora"/>
                <a:ea typeface="Sora"/>
                <a:cs typeface="Sora"/>
                <a:sym typeface="Sora"/>
              </a:defRPr>
            </a:lvl9pPr>
          </a:lstStyle>
          <a:p/>
        </p:txBody>
      </p:sp>
      <p:grpSp>
        <p:nvGrpSpPr>
          <p:cNvPr id="1804" name="Google Shape;1804;p96"/>
          <p:cNvGrpSpPr/>
          <p:nvPr/>
        </p:nvGrpSpPr>
        <p:grpSpPr>
          <a:xfrm>
            <a:off x="280882" y="388910"/>
            <a:ext cx="8863118" cy="4754590"/>
            <a:chOff x="280882" y="388910"/>
            <a:chExt cx="8863118" cy="4754590"/>
          </a:xfrm>
        </p:grpSpPr>
        <p:sp>
          <p:nvSpPr>
            <p:cNvPr id="1805" name="Google Shape;1805;p96"/>
            <p:cNvSpPr/>
            <p:nvPr/>
          </p:nvSpPr>
          <p:spPr>
            <a:xfrm>
              <a:off x="8423999" y="48471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806" name="Google Shape;1806;p96"/>
            <p:cNvGrpSpPr/>
            <p:nvPr/>
          </p:nvGrpSpPr>
          <p:grpSpPr>
            <a:xfrm>
              <a:off x="280882" y="388910"/>
              <a:ext cx="426986" cy="146100"/>
              <a:chOff x="280882" y="461910"/>
              <a:chExt cx="426986" cy="146100"/>
            </a:xfrm>
          </p:grpSpPr>
          <p:sp>
            <p:nvSpPr>
              <p:cNvPr id="1807" name="Google Shape;1807;p96"/>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08" name="Google Shape;1808;p96"/>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809" name="Shape 1809"/>
        <p:cNvGrpSpPr/>
        <p:nvPr/>
      </p:nvGrpSpPr>
      <p:grpSpPr>
        <a:xfrm>
          <a:off x="0" y="0"/>
          <a:ext cx="0" cy="0"/>
          <a:chOff x="0" y="0"/>
          <a:chExt cx="0" cy="0"/>
        </a:xfrm>
      </p:grpSpPr>
      <p:sp>
        <p:nvSpPr>
          <p:cNvPr id="1810" name="Google Shape;1810;p97"/>
          <p:cNvSpPr txBox="1"/>
          <p:nvPr>
            <p:ph hasCustomPrompt="1" type="title"/>
          </p:nvPr>
        </p:nvSpPr>
        <p:spPr>
          <a:xfrm>
            <a:off x="1564800" y="575351"/>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1" name="Google Shape;1811;p97"/>
          <p:cNvSpPr txBox="1"/>
          <p:nvPr>
            <p:ph idx="1" type="subTitle"/>
          </p:nvPr>
        </p:nvSpPr>
        <p:spPr>
          <a:xfrm>
            <a:off x="1564800" y="1422551"/>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2" name="Google Shape;1812;p97"/>
          <p:cNvSpPr txBox="1"/>
          <p:nvPr>
            <p:ph hasCustomPrompt="1" idx="2" type="title"/>
          </p:nvPr>
        </p:nvSpPr>
        <p:spPr>
          <a:xfrm>
            <a:off x="1564800" y="1948050"/>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3" name="Google Shape;1813;p97"/>
          <p:cNvSpPr txBox="1"/>
          <p:nvPr>
            <p:ph idx="3" type="subTitle"/>
          </p:nvPr>
        </p:nvSpPr>
        <p:spPr>
          <a:xfrm>
            <a:off x="1564800" y="2795250"/>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4" name="Google Shape;1814;p97"/>
          <p:cNvSpPr txBox="1"/>
          <p:nvPr>
            <p:ph hasCustomPrompt="1" idx="4" type="title"/>
          </p:nvPr>
        </p:nvSpPr>
        <p:spPr>
          <a:xfrm>
            <a:off x="1564800" y="3320749"/>
            <a:ext cx="6014400" cy="92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815" name="Google Shape;1815;p97"/>
          <p:cNvSpPr txBox="1"/>
          <p:nvPr>
            <p:ph idx="5" type="subTitle"/>
          </p:nvPr>
        </p:nvSpPr>
        <p:spPr>
          <a:xfrm>
            <a:off x="1564800" y="4167949"/>
            <a:ext cx="6014400" cy="40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816" name="Google Shape;1816;p97"/>
          <p:cNvGrpSpPr/>
          <p:nvPr/>
        </p:nvGrpSpPr>
        <p:grpSpPr>
          <a:xfrm>
            <a:off x="-542800" y="6"/>
            <a:ext cx="9686800" cy="6293594"/>
            <a:chOff x="-542800" y="6"/>
            <a:chExt cx="9686800" cy="6293594"/>
          </a:xfrm>
        </p:grpSpPr>
        <p:sp>
          <p:nvSpPr>
            <p:cNvPr id="1817" name="Google Shape;1817;p97"/>
            <p:cNvSpPr/>
            <p:nvPr/>
          </p:nvSpPr>
          <p:spPr>
            <a:xfrm>
              <a:off x="7458900" y="46085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818" name="Google Shape;1818;p97"/>
            <p:cNvGrpSpPr/>
            <p:nvPr/>
          </p:nvGrpSpPr>
          <p:grpSpPr>
            <a:xfrm flipH="1">
              <a:off x="-1" y="6"/>
              <a:ext cx="1026022" cy="1026022"/>
              <a:chOff x="5882463" y="-266175"/>
              <a:chExt cx="1221600" cy="1221600"/>
            </a:xfrm>
          </p:grpSpPr>
          <p:sp>
            <p:nvSpPr>
              <p:cNvPr id="1819" name="Google Shape;1819;p97"/>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0" name="Google Shape;1820;p97"/>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1" name="Google Shape;1821;p97"/>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2" name="Google Shape;1822;p97"/>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3" name="Google Shape;1823;p97"/>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4" name="Google Shape;1824;p97"/>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5" name="Google Shape;1825;p97"/>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26" name="Google Shape;1826;p97"/>
            <p:cNvGrpSpPr/>
            <p:nvPr/>
          </p:nvGrpSpPr>
          <p:grpSpPr>
            <a:xfrm flipH="1">
              <a:off x="8074920" y="388810"/>
              <a:ext cx="707960" cy="146187"/>
              <a:chOff x="7797150" y="445600"/>
              <a:chExt cx="865900" cy="178800"/>
            </a:xfrm>
          </p:grpSpPr>
          <p:sp>
            <p:nvSpPr>
              <p:cNvPr id="1827" name="Google Shape;1827;p97"/>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8" name="Google Shape;1828;p97"/>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29" name="Google Shape;1829;p97"/>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
          <p:nvSpPr>
            <p:cNvPr id="1830" name="Google Shape;1830;p97"/>
            <p:cNvSpPr/>
            <p:nvPr/>
          </p:nvSpPr>
          <p:spPr>
            <a:xfrm flipH="1">
              <a:off x="-542800" y="407360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831" name="Shape 1831"/>
        <p:cNvGrpSpPr/>
        <p:nvPr/>
      </p:nvGrpSpPr>
      <p:grpSpPr>
        <a:xfrm>
          <a:off x="0" y="0"/>
          <a:ext cx="0" cy="0"/>
          <a:chOff x="0" y="0"/>
          <a:chExt cx="0" cy="0"/>
        </a:xfrm>
      </p:grpSpPr>
      <p:sp>
        <p:nvSpPr>
          <p:cNvPr id="1832" name="Google Shape;1832;p98"/>
          <p:cNvSpPr txBox="1"/>
          <p:nvPr>
            <p:ph type="ctrTitle"/>
          </p:nvPr>
        </p:nvSpPr>
        <p:spPr>
          <a:xfrm>
            <a:off x="2382300" y="822588"/>
            <a:ext cx="4379400" cy="1108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33" name="Google Shape;1833;p98"/>
          <p:cNvSpPr txBox="1"/>
          <p:nvPr>
            <p:ph idx="1" type="subTitle"/>
          </p:nvPr>
        </p:nvSpPr>
        <p:spPr>
          <a:xfrm>
            <a:off x="2382300" y="1777238"/>
            <a:ext cx="4379400" cy="104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34" name="Google Shape;1834;p98"/>
          <p:cNvSpPr txBox="1"/>
          <p:nvPr/>
        </p:nvSpPr>
        <p:spPr>
          <a:xfrm>
            <a:off x="2382300" y="3373212"/>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Assistant"/>
                <a:ea typeface="Assistant"/>
                <a:cs typeface="Assistant"/>
                <a:sym typeface="Assistant"/>
              </a:rPr>
              <a:t>CREDITS: This presentation template was created by </a:t>
            </a:r>
            <a:r>
              <a:rPr b="1" lang="en" sz="1000" u="sng">
                <a:solidFill>
                  <a:schemeClr val="dk1"/>
                </a:solidFill>
                <a:latin typeface="Assistant"/>
                <a:ea typeface="Assistant"/>
                <a:cs typeface="Assistant"/>
                <a:sym typeface="Assistant"/>
                <a:hlinkClick r:id="rId2">
                  <a:extLst>
                    <a:ext uri="{A12FA001-AC4F-418D-AE19-62706E023703}">
                      <ahyp:hlinkClr val="tx"/>
                    </a:ext>
                  </a:extLst>
                </a:hlinkClick>
              </a:rPr>
              <a:t>Slidesgo</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includes icons by </a:t>
            </a:r>
            <a:r>
              <a:rPr b="1" lang="en" sz="10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000" u="sng">
                <a:solidFill>
                  <a:schemeClr val="dk1"/>
                </a:solidFill>
                <a:latin typeface="Assistant"/>
                <a:ea typeface="Assistant"/>
                <a:cs typeface="Assistant"/>
                <a:sym typeface="Assistant"/>
              </a:rPr>
              <a:t>,</a:t>
            </a:r>
            <a:r>
              <a:rPr lang="en" sz="1000">
                <a:solidFill>
                  <a:schemeClr val="dk1"/>
                </a:solidFill>
                <a:latin typeface="Assistant"/>
                <a:ea typeface="Assistant"/>
                <a:cs typeface="Assistant"/>
                <a:sym typeface="Assistant"/>
              </a:rPr>
              <a:t> and infographics &amp; images by </a:t>
            </a:r>
            <a:r>
              <a:rPr b="1" lang="en" sz="1000" u="sng">
                <a:solidFill>
                  <a:schemeClr val="dk1"/>
                </a:solidFill>
                <a:latin typeface="Assistant"/>
                <a:ea typeface="Assistant"/>
                <a:cs typeface="Assistant"/>
                <a:sym typeface="Assistant"/>
                <a:hlinkClick r:id="rId4">
                  <a:extLst>
                    <a:ext uri="{A12FA001-AC4F-418D-AE19-62706E023703}">
                      <ahyp:hlinkClr val="tx"/>
                    </a:ext>
                  </a:extLst>
                </a:hlinkClick>
              </a:rPr>
              <a:t>Freepik</a:t>
            </a:r>
            <a:endParaRPr b="1" sz="1000" u="sng">
              <a:solidFill>
                <a:schemeClr val="dk1"/>
              </a:solidFill>
              <a:latin typeface="Assistant"/>
              <a:ea typeface="Assistant"/>
              <a:cs typeface="Assistant"/>
              <a:sym typeface="Assistant"/>
            </a:endParaRPr>
          </a:p>
        </p:txBody>
      </p:sp>
      <p:grpSp>
        <p:nvGrpSpPr>
          <p:cNvPr id="1835" name="Google Shape;1835;p98"/>
          <p:cNvGrpSpPr/>
          <p:nvPr/>
        </p:nvGrpSpPr>
        <p:grpSpPr>
          <a:xfrm>
            <a:off x="-970075" y="-260969"/>
            <a:ext cx="10114085" cy="6434830"/>
            <a:chOff x="-970075" y="-260969"/>
            <a:chExt cx="10114085" cy="6434830"/>
          </a:xfrm>
        </p:grpSpPr>
        <p:sp>
          <p:nvSpPr>
            <p:cNvPr id="1836" name="Google Shape;1836;p98"/>
            <p:cNvSpPr/>
            <p:nvPr/>
          </p:nvSpPr>
          <p:spPr>
            <a:xfrm>
              <a:off x="788610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37" name="Google Shape;1837;p98"/>
            <p:cNvSpPr/>
            <p:nvPr/>
          </p:nvSpPr>
          <p:spPr>
            <a:xfrm>
              <a:off x="-970075" y="172920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838" name="Google Shape;1838;p98"/>
            <p:cNvGrpSpPr/>
            <p:nvPr/>
          </p:nvGrpSpPr>
          <p:grpSpPr>
            <a:xfrm>
              <a:off x="1753250" y="4608506"/>
              <a:ext cx="457692" cy="146187"/>
              <a:chOff x="715100" y="4416700"/>
              <a:chExt cx="559800" cy="178800"/>
            </a:xfrm>
          </p:grpSpPr>
          <p:sp>
            <p:nvSpPr>
              <p:cNvPr id="1839" name="Google Shape;1839;p98"/>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0" name="Google Shape;1840;p98"/>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41" name="Google Shape;1841;p98"/>
            <p:cNvGrpSpPr/>
            <p:nvPr/>
          </p:nvGrpSpPr>
          <p:grpSpPr>
            <a:xfrm flipH="1">
              <a:off x="7089452" y="4121822"/>
              <a:ext cx="2054558" cy="2052038"/>
              <a:chOff x="2661627" y="4121822"/>
              <a:chExt cx="2054558" cy="2052038"/>
            </a:xfrm>
          </p:grpSpPr>
          <p:sp>
            <p:nvSpPr>
              <p:cNvPr id="1842" name="Google Shape;1842;p98"/>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3" name="Google Shape;1843;p98"/>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4" name="Google Shape;1844;p98"/>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5" name="Google Shape;1845;p98"/>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6" name="Google Shape;1846;p98"/>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7" name="Google Shape;1847;p98"/>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8" name="Google Shape;1848;p98"/>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49" name="Google Shape;1849;p98"/>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0" name="Google Shape;1850;p98"/>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1" name="Google Shape;1851;p98"/>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2" name="Google Shape;1852;p98"/>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3" name="Google Shape;1853;p98"/>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4" name="Google Shape;1854;p98"/>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5" name="Google Shape;1855;p98"/>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6" name="Google Shape;1856;p98"/>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57" name="Google Shape;1857;p98"/>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58" name="Google Shape;1858;p98"/>
            <p:cNvGrpSpPr/>
            <p:nvPr/>
          </p:nvGrpSpPr>
          <p:grpSpPr>
            <a:xfrm flipH="1">
              <a:off x="715099" y="-260969"/>
              <a:ext cx="1282527" cy="1043744"/>
              <a:chOff x="5577063" y="-266175"/>
              <a:chExt cx="1527000" cy="1242700"/>
            </a:xfrm>
          </p:grpSpPr>
          <p:sp>
            <p:nvSpPr>
              <p:cNvPr id="1859" name="Google Shape;1859;p98"/>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0" name="Google Shape;1860;p98"/>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1" name="Google Shape;1861;p98"/>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2" name="Google Shape;1862;p98"/>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3" name="Google Shape;1863;p98"/>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4" name="Google Shape;1864;p98"/>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5" name="Google Shape;1865;p98"/>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6" name="Google Shape;1866;p98"/>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67" name="Google Shape;1867;p98"/>
            <p:cNvGrpSpPr/>
            <p:nvPr/>
          </p:nvGrpSpPr>
          <p:grpSpPr>
            <a:xfrm>
              <a:off x="4218021" y="388710"/>
              <a:ext cx="707960" cy="146187"/>
              <a:chOff x="7797150" y="445600"/>
              <a:chExt cx="865900" cy="178800"/>
            </a:xfrm>
          </p:grpSpPr>
          <p:sp>
            <p:nvSpPr>
              <p:cNvPr id="1868" name="Google Shape;1868;p98"/>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69" name="Google Shape;1869;p98"/>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70" name="Google Shape;1870;p98"/>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71" name="Shape 1871"/>
        <p:cNvGrpSpPr/>
        <p:nvPr/>
      </p:nvGrpSpPr>
      <p:grpSpPr>
        <a:xfrm>
          <a:off x="0" y="0"/>
          <a:ext cx="0" cy="0"/>
          <a:chOff x="0" y="0"/>
          <a:chExt cx="0" cy="0"/>
        </a:xfrm>
      </p:grpSpPr>
      <p:grpSp>
        <p:nvGrpSpPr>
          <p:cNvPr id="1872" name="Google Shape;1872;p99"/>
          <p:cNvGrpSpPr/>
          <p:nvPr/>
        </p:nvGrpSpPr>
        <p:grpSpPr>
          <a:xfrm>
            <a:off x="-50" y="-12559"/>
            <a:ext cx="9144050" cy="5156057"/>
            <a:chOff x="-50" y="-12559"/>
            <a:chExt cx="9144050" cy="5156057"/>
          </a:xfrm>
        </p:grpSpPr>
        <p:sp>
          <p:nvSpPr>
            <p:cNvPr id="1873" name="Google Shape;1873;p99"/>
            <p:cNvSpPr/>
            <p:nvPr/>
          </p:nvSpPr>
          <p:spPr>
            <a:xfrm flipH="1" rot="10800000">
              <a:off x="-50" y="4602454"/>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74" name="Google Shape;1874;p99"/>
            <p:cNvSpPr/>
            <p:nvPr/>
          </p:nvSpPr>
          <p:spPr>
            <a:xfrm flipH="1" rot="10800000">
              <a:off x="7458900" y="-12559"/>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875" name="Google Shape;1875;p99"/>
            <p:cNvGrpSpPr/>
            <p:nvPr/>
          </p:nvGrpSpPr>
          <p:grpSpPr>
            <a:xfrm flipH="1" rot="10800000">
              <a:off x="714975" y="535848"/>
              <a:ext cx="457692" cy="146187"/>
              <a:chOff x="715100" y="4416700"/>
              <a:chExt cx="559800" cy="178800"/>
            </a:xfrm>
          </p:grpSpPr>
          <p:sp>
            <p:nvSpPr>
              <p:cNvPr id="1876" name="Google Shape;1876;p99"/>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77" name="Google Shape;1877;p99"/>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78" name="Google Shape;1878;p99"/>
            <p:cNvGrpSpPr/>
            <p:nvPr/>
          </p:nvGrpSpPr>
          <p:grpSpPr>
            <a:xfrm flipH="1" rot="10800000">
              <a:off x="8074871" y="4522720"/>
              <a:ext cx="707960" cy="146187"/>
              <a:chOff x="7797150" y="445600"/>
              <a:chExt cx="865900" cy="178800"/>
            </a:xfrm>
          </p:grpSpPr>
          <p:sp>
            <p:nvSpPr>
              <p:cNvPr id="1879" name="Google Shape;1879;p99"/>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0" name="Google Shape;1880;p99"/>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1" name="Google Shape;1881;p99"/>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82" name="Google Shape;1882;p99"/>
            <p:cNvGrpSpPr/>
            <p:nvPr/>
          </p:nvGrpSpPr>
          <p:grpSpPr>
            <a:xfrm flipH="1" rot="10800000">
              <a:off x="2661577" y="-12544"/>
              <a:ext cx="2054558" cy="2052038"/>
              <a:chOff x="2661627" y="4121822"/>
              <a:chExt cx="2054558" cy="2052038"/>
            </a:xfrm>
          </p:grpSpPr>
          <p:sp>
            <p:nvSpPr>
              <p:cNvPr id="1883" name="Google Shape;1883;p99"/>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4" name="Google Shape;1884;p99"/>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5" name="Google Shape;1885;p99"/>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6" name="Google Shape;1886;p99"/>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7" name="Google Shape;1887;p99"/>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8" name="Google Shape;1888;p99"/>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89" name="Google Shape;1889;p99"/>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0" name="Google Shape;1890;p99"/>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1" name="Google Shape;1891;p99"/>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2" name="Google Shape;1892;p99"/>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3" name="Google Shape;1893;p99"/>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4" name="Google Shape;1894;p99"/>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5" name="Google Shape;1895;p99"/>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6" name="Google Shape;1896;p99"/>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7" name="Google Shape;1897;p99"/>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898" name="Google Shape;1898;p99"/>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899" name="Google Shape;1899;p99"/>
            <p:cNvGrpSpPr/>
            <p:nvPr/>
          </p:nvGrpSpPr>
          <p:grpSpPr>
            <a:xfrm flipH="1" rot="10800000">
              <a:off x="5057224" y="4099754"/>
              <a:ext cx="1282527" cy="1043744"/>
              <a:chOff x="5577063" y="-266175"/>
              <a:chExt cx="1527000" cy="1242700"/>
            </a:xfrm>
          </p:grpSpPr>
          <p:sp>
            <p:nvSpPr>
              <p:cNvPr id="1900" name="Google Shape;1900;p99"/>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1" name="Google Shape;1901;p99"/>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2" name="Google Shape;1902;p99"/>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3" name="Google Shape;1903;p99"/>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4" name="Google Shape;1904;p99"/>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5" name="Google Shape;1905;p99"/>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6" name="Google Shape;1906;p99"/>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07" name="Google Shape;1907;p99"/>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908" name="Shape 1908"/>
        <p:cNvGrpSpPr/>
        <p:nvPr/>
      </p:nvGrpSpPr>
      <p:grpSpPr>
        <a:xfrm>
          <a:off x="0" y="0"/>
          <a:ext cx="0" cy="0"/>
          <a:chOff x="0" y="0"/>
          <a:chExt cx="0" cy="0"/>
        </a:xfrm>
      </p:grpSpPr>
      <p:grpSp>
        <p:nvGrpSpPr>
          <p:cNvPr id="1909" name="Google Shape;1909;p100"/>
          <p:cNvGrpSpPr/>
          <p:nvPr/>
        </p:nvGrpSpPr>
        <p:grpSpPr>
          <a:xfrm>
            <a:off x="0" y="6"/>
            <a:ext cx="9144100" cy="5147655"/>
            <a:chOff x="0" y="6"/>
            <a:chExt cx="9144100" cy="5147655"/>
          </a:xfrm>
        </p:grpSpPr>
        <p:sp>
          <p:nvSpPr>
            <p:cNvPr id="1910" name="Google Shape;1910;p100"/>
            <p:cNvSpPr/>
            <p:nvPr/>
          </p:nvSpPr>
          <p:spPr>
            <a:xfrm flipH="1" rot="10800000">
              <a:off x="0" y="16"/>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11" name="Google Shape;1911;p100"/>
            <p:cNvSpPr/>
            <p:nvPr/>
          </p:nvSpPr>
          <p:spPr>
            <a:xfrm flipH="1" rot="10800000">
              <a:off x="7459000" y="3462541"/>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912" name="Google Shape;1912;p100"/>
            <p:cNvGrpSpPr/>
            <p:nvPr/>
          </p:nvGrpSpPr>
          <p:grpSpPr>
            <a:xfrm flipH="1" rot="10800000">
              <a:off x="4343154" y="4539548"/>
              <a:ext cx="457692" cy="146187"/>
              <a:chOff x="715100" y="4416700"/>
              <a:chExt cx="559800" cy="178800"/>
            </a:xfrm>
          </p:grpSpPr>
          <p:sp>
            <p:nvSpPr>
              <p:cNvPr id="1913" name="Google Shape;1913;p100"/>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14" name="Google Shape;1914;p100"/>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15" name="Google Shape;1915;p100"/>
            <p:cNvGrpSpPr/>
            <p:nvPr/>
          </p:nvGrpSpPr>
          <p:grpSpPr>
            <a:xfrm flipH="1" rot="10800000">
              <a:off x="4218020" y="466045"/>
              <a:ext cx="707960" cy="146187"/>
              <a:chOff x="7797150" y="445600"/>
              <a:chExt cx="865900" cy="178800"/>
            </a:xfrm>
          </p:grpSpPr>
          <p:sp>
            <p:nvSpPr>
              <p:cNvPr id="1916" name="Google Shape;1916;p100"/>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17" name="Google Shape;1917;p100"/>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18" name="Google Shape;1918;p100"/>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19" name="Google Shape;1919;p100"/>
            <p:cNvGrpSpPr/>
            <p:nvPr/>
          </p:nvGrpSpPr>
          <p:grpSpPr>
            <a:xfrm>
              <a:off x="538752" y="3095622"/>
              <a:ext cx="2054558" cy="2052038"/>
              <a:chOff x="2661627" y="4121822"/>
              <a:chExt cx="2054558" cy="2052038"/>
            </a:xfrm>
          </p:grpSpPr>
          <p:sp>
            <p:nvSpPr>
              <p:cNvPr id="1920" name="Google Shape;1920;p100"/>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1" name="Google Shape;1921;p100"/>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2" name="Google Shape;1922;p100"/>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3" name="Google Shape;1923;p100"/>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4" name="Google Shape;1924;p100"/>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5" name="Google Shape;1925;p100"/>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6" name="Google Shape;1926;p100"/>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7" name="Google Shape;1927;p100"/>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8" name="Google Shape;1928;p100"/>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29" name="Google Shape;1929;p100"/>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0" name="Google Shape;1930;p100"/>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1" name="Google Shape;1931;p100"/>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2" name="Google Shape;1932;p100"/>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3" name="Google Shape;1933;p100"/>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4" name="Google Shape;1934;p100"/>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5" name="Google Shape;1935;p100"/>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36" name="Google Shape;1936;p100"/>
            <p:cNvGrpSpPr/>
            <p:nvPr/>
          </p:nvGrpSpPr>
          <p:grpSpPr>
            <a:xfrm>
              <a:off x="7343274" y="6"/>
              <a:ext cx="1282527" cy="1043744"/>
              <a:chOff x="5577063" y="-266175"/>
              <a:chExt cx="1527000" cy="1242700"/>
            </a:xfrm>
          </p:grpSpPr>
          <p:sp>
            <p:nvSpPr>
              <p:cNvPr id="1937" name="Google Shape;1937;p100"/>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8" name="Google Shape;1938;p100"/>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39" name="Google Shape;1939;p100"/>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40" name="Google Shape;1940;p100"/>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41" name="Google Shape;1941;p100"/>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42" name="Google Shape;1942;p100"/>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43" name="Google Shape;1943;p100"/>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44" name="Google Shape;1944;p100"/>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48" name="Shape 1948"/>
        <p:cNvGrpSpPr/>
        <p:nvPr/>
      </p:nvGrpSpPr>
      <p:grpSpPr>
        <a:xfrm>
          <a:off x="0" y="0"/>
          <a:ext cx="0" cy="0"/>
          <a:chOff x="0" y="0"/>
          <a:chExt cx="0" cy="0"/>
        </a:xfrm>
      </p:grpSpPr>
      <p:sp>
        <p:nvSpPr>
          <p:cNvPr id="1949" name="Google Shape;1949;p102"/>
          <p:cNvSpPr txBox="1"/>
          <p:nvPr>
            <p:ph type="ctrTitle"/>
          </p:nvPr>
        </p:nvSpPr>
        <p:spPr>
          <a:xfrm>
            <a:off x="715099" y="1609650"/>
            <a:ext cx="7713900" cy="1493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rgbClr val="191919"/>
              </a:buClr>
              <a:buSzPts val="5200"/>
              <a:buNone/>
              <a:defRPr sz="6000"/>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1950" name="Google Shape;1950;p102"/>
          <p:cNvSpPr txBox="1"/>
          <p:nvPr>
            <p:ph idx="1" type="subTitle"/>
          </p:nvPr>
        </p:nvSpPr>
        <p:spPr>
          <a:xfrm>
            <a:off x="2203613" y="3102750"/>
            <a:ext cx="4736700" cy="43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951" name="Google Shape;1951;p102"/>
          <p:cNvGrpSpPr/>
          <p:nvPr/>
        </p:nvGrpSpPr>
        <p:grpSpPr>
          <a:xfrm>
            <a:off x="0" y="-260969"/>
            <a:ext cx="9144100" cy="6434830"/>
            <a:chOff x="0" y="-260969"/>
            <a:chExt cx="9144100" cy="6434830"/>
          </a:xfrm>
        </p:grpSpPr>
        <p:sp>
          <p:nvSpPr>
            <p:cNvPr id="1952" name="Google Shape;1952;p102"/>
            <p:cNvSpPr/>
            <p:nvPr/>
          </p:nvSpPr>
          <p:spPr>
            <a:xfrm>
              <a:off x="0" y="0"/>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53" name="Google Shape;1953;p102"/>
            <p:cNvSpPr/>
            <p:nvPr/>
          </p:nvSpPr>
          <p:spPr>
            <a:xfrm>
              <a:off x="7459000" y="3458275"/>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954" name="Google Shape;1954;p102"/>
            <p:cNvGrpSpPr/>
            <p:nvPr/>
          </p:nvGrpSpPr>
          <p:grpSpPr>
            <a:xfrm>
              <a:off x="715025" y="4448781"/>
              <a:ext cx="457692" cy="146187"/>
              <a:chOff x="715100" y="4416700"/>
              <a:chExt cx="559800" cy="178800"/>
            </a:xfrm>
          </p:grpSpPr>
          <p:sp>
            <p:nvSpPr>
              <p:cNvPr id="1955" name="Google Shape;1955;p102"/>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56" name="Google Shape;1956;p102"/>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57" name="Google Shape;1957;p102"/>
            <p:cNvGrpSpPr/>
            <p:nvPr/>
          </p:nvGrpSpPr>
          <p:grpSpPr>
            <a:xfrm>
              <a:off x="8074921" y="461910"/>
              <a:ext cx="707960" cy="146187"/>
              <a:chOff x="7797150" y="445600"/>
              <a:chExt cx="865900" cy="178800"/>
            </a:xfrm>
          </p:grpSpPr>
          <p:sp>
            <p:nvSpPr>
              <p:cNvPr id="1958" name="Google Shape;1958;p102"/>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59" name="Google Shape;1959;p102"/>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0" name="Google Shape;1960;p102"/>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61" name="Google Shape;1961;p102"/>
            <p:cNvGrpSpPr/>
            <p:nvPr/>
          </p:nvGrpSpPr>
          <p:grpSpPr>
            <a:xfrm>
              <a:off x="2661627" y="4121822"/>
              <a:ext cx="2054558" cy="2052038"/>
              <a:chOff x="2661627" y="4121822"/>
              <a:chExt cx="2054558" cy="2052038"/>
            </a:xfrm>
          </p:grpSpPr>
          <p:sp>
            <p:nvSpPr>
              <p:cNvPr id="1962" name="Google Shape;1962;p102"/>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3" name="Google Shape;1963;p102"/>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4" name="Google Shape;1964;p102"/>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5" name="Google Shape;1965;p102"/>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6" name="Google Shape;1966;p102"/>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7" name="Google Shape;1967;p102"/>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8" name="Google Shape;1968;p102"/>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69" name="Google Shape;1969;p102"/>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0" name="Google Shape;1970;p102"/>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1" name="Google Shape;1971;p102"/>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2" name="Google Shape;1972;p102"/>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3" name="Google Shape;1973;p102"/>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4" name="Google Shape;1974;p102"/>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5" name="Google Shape;1975;p102"/>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6" name="Google Shape;1976;p102"/>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77" name="Google Shape;1977;p102"/>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78" name="Google Shape;1978;p102"/>
            <p:cNvGrpSpPr/>
            <p:nvPr/>
          </p:nvGrpSpPr>
          <p:grpSpPr>
            <a:xfrm>
              <a:off x="5057274" y="-260969"/>
              <a:ext cx="1282527" cy="1043744"/>
              <a:chOff x="5577063" y="-266175"/>
              <a:chExt cx="1527000" cy="1242700"/>
            </a:xfrm>
          </p:grpSpPr>
          <p:sp>
            <p:nvSpPr>
              <p:cNvPr id="1979" name="Google Shape;1979;p102"/>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0" name="Google Shape;1980;p102"/>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1" name="Google Shape;1981;p102"/>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2" name="Google Shape;1982;p102"/>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3" name="Google Shape;1983;p102"/>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4" name="Google Shape;1984;p102"/>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5" name="Google Shape;1985;p102"/>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86" name="Google Shape;1986;p102"/>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87" name="Shape 1987"/>
        <p:cNvGrpSpPr/>
        <p:nvPr/>
      </p:nvGrpSpPr>
      <p:grpSpPr>
        <a:xfrm>
          <a:off x="0" y="0"/>
          <a:ext cx="0" cy="0"/>
          <a:chOff x="0" y="0"/>
          <a:chExt cx="0" cy="0"/>
        </a:xfrm>
      </p:grpSpPr>
      <p:sp>
        <p:nvSpPr>
          <p:cNvPr id="1988" name="Google Shape;1988;p103"/>
          <p:cNvSpPr txBox="1"/>
          <p:nvPr>
            <p:ph type="title"/>
          </p:nvPr>
        </p:nvSpPr>
        <p:spPr>
          <a:xfrm>
            <a:off x="2391900" y="2533651"/>
            <a:ext cx="4360200" cy="95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989" name="Google Shape;1989;p103"/>
          <p:cNvSpPr txBox="1"/>
          <p:nvPr>
            <p:ph hasCustomPrompt="1" idx="2" type="title"/>
          </p:nvPr>
        </p:nvSpPr>
        <p:spPr>
          <a:xfrm>
            <a:off x="4027050" y="1655549"/>
            <a:ext cx="1089900" cy="954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grpSp>
        <p:nvGrpSpPr>
          <p:cNvPr id="1990" name="Google Shape;1990;p103"/>
          <p:cNvGrpSpPr/>
          <p:nvPr/>
        </p:nvGrpSpPr>
        <p:grpSpPr>
          <a:xfrm>
            <a:off x="0" y="-773544"/>
            <a:ext cx="9144100" cy="5921180"/>
            <a:chOff x="0" y="-773544"/>
            <a:chExt cx="9144100" cy="5921180"/>
          </a:xfrm>
        </p:grpSpPr>
        <p:sp>
          <p:nvSpPr>
            <p:cNvPr id="1991" name="Google Shape;1991;p103"/>
            <p:cNvSpPr/>
            <p:nvPr/>
          </p:nvSpPr>
          <p:spPr>
            <a:xfrm>
              <a:off x="0" y="4612725"/>
              <a:ext cx="1257900" cy="53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92" name="Google Shape;1992;p103"/>
            <p:cNvSpPr/>
            <p:nvPr/>
          </p:nvSpPr>
          <p:spPr>
            <a:xfrm>
              <a:off x="7459000" y="0"/>
              <a:ext cx="1685100" cy="1685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1993" name="Google Shape;1993;p103"/>
            <p:cNvGrpSpPr/>
            <p:nvPr/>
          </p:nvGrpSpPr>
          <p:grpSpPr>
            <a:xfrm>
              <a:off x="4343154" y="461906"/>
              <a:ext cx="457692" cy="146187"/>
              <a:chOff x="715100" y="4416700"/>
              <a:chExt cx="559800" cy="178800"/>
            </a:xfrm>
          </p:grpSpPr>
          <p:sp>
            <p:nvSpPr>
              <p:cNvPr id="1994" name="Google Shape;1994;p103"/>
              <p:cNvSpPr/>
              <p:nvPr/>
            </p:nvSpPr>
            <p:spPr>
              <a:xfrm>
                <a:off x="715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95" name="Google Shape;1995;p103"/>
              <p:cNvSpPr/>
              <p:nvPr/>
            </p:nvSpPr>
            <p:spPr>
              <a:xfrm>
                <a:off x="1096100" y="4416700"/>
                <a:ext cx="178800" cy="178800"/>
              </a:xfrm>
              <a:prstGeom prst="diamond">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1996" name="Google Shape;1996;p103"/>
            <p:cNvGrpSpPr/>
            <p:nvPr/>
          </p:nvGrpSpPr>
          <p:grpSpPr>
            <a:xfrm>
              <a:off x="4218020" y="4535410"/>
              <a:ext cx="707960" cy="146187"/>
              <a:chOff x="7797150" y="445600"/>
              <a:chExt cx="865900" cy="178800"/>
            </a:xfrm>
          </p:grpSpPr>
          <p:sp>
            <p:nvSpPr>
              <p:cNvPr id="1997" name="Google Shape;1997;p103"/>
              <p:cNvSpPr/>
              <p:nvPr/>
            </p:nvSpPr>
            <p:spPr>
              <a:xfrm>
                <a:off x="77971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98" name="Google Shape;1998;p103"/>
              <p:cNvSpPr/>
              <p:nvPr/>
            </p:nvSpPr>
            <p:spPr>
              <a:xfrm>
                <a:off x="814070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1999" name="Google Shape;1999;p103"/>
              <p:cNvSpPr/>
              <p:nvPr/>
            </p:nvSpPr>
            <p:spPr>
              <a:xfrm>
                <a:off x="8484250" y="445600"/>
                <a:ext cx="178800" cy="1788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000" name="Google Shape;2000;p103"/>
            <p:cNvGrpSpPr/>
            <p:nvPr/>
          </p:nvGrpSpPr>
          <p:grpSpPr>
            <a:xfrm flipH="1" rot="10800000">
              <a:off x="529227" y="-773544"/>
              <a:ext cx="2054558" cy="2052038"/>
              <a:chOff x="2661627" y="4121822"/>
              <a:chExt cx="2054558" cy="2052038"/>
            </a:xfrm>
          </p:grpSpPr>
          <p:sp>
            <p:nvSpPr>
              <p:cNvPr id="2001" name="Google Shape;2001;p103"/>
              <p:cNvSpPr/>
              <p:nvPr/>
            </p:nvSpPr>
            <p:spPr>
              <a:xfrm>
                <a:off x="3688500"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2" name="Google Shape;2002;p103"/>
              <p:cNvSpPr/>
              <p:nvPr/>
            </p:nvSpPr>
            <p:spPr>
              <a:xfrm>
                <a:off x="3688500"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3" name="Google Shape;2003;p103"/>
              <p:cNvSpPr/>
              <p:nvPr/>
            </p:nvSpPr>
            <p:spPr>
              <a:xfrm>
                <a:off x="3688500" y="4891339"/>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4" name="Google Shape;2004;p103"/>
              <p:cNvSpPr/>
              <p:nvPr/>
            </p:nvSpPr>
            <p:spPr>
              <a:xfrm>
                <a:off x="3945856"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5" name="Google Shape;2005;p103"/>
              <p:cNvSpPr/>
              <p:nvPr/>
            </p:nvSpPr>
            <p:spPr>
              <a:xfrm>
                <a:off x="3431984" y="4634833"/>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6" name="Google Shape;2006;p103"/>
              <p:cNvSpPr/>
              <p:nvPr/>
            </p:nvSpPr>
            <p:spPr>
              <a:xfrm>
                <a:off x="3175478" y="4378328"/>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7" name="Google Shape;2007;p103"/>
              <p:cNvSpPr/>
              <p:nvPr/>
            </p:nvSpPr>
            <p:spPr>
              <a:xfrm>
                <a:off x="2918973"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8" name="Google Shape;2008;p103"/>
              <p:cNvSpPr/>
              <p:nvPr/>
            </p:nvSpPr>
            <p:spPr>
              <a:xfrm>
                <a:off x="3431984"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09" name="Google Shape;2009;p103"/>
              <p:cNvSpPr/>
              <p:nvPr/>
            </p:nvSpPr>
            <p:spPr>
              <a:xfrm>
                <a:off x="394584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0" name="Google Shape;2010;p103"/>
              <p:cNvSpPr/>
              <p:nvPr/>
            </p:nvSpPr>
            <p:spPr>
              <a:xfrm>
                <a:off x="4202340"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1" name="Google Shape;2011;p103"/>
              <p:cNvSpPr/>
              <p:nvPr/>
            </p:nvSpPr>
            <p:spPr>
              <a:xfrm>
                <a:off x="4459685"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2" name="Google Shape;2012;p103"/>
              <p:cNvSpPr/>
              <p:nvPr/>
            </p:nvSpPr>
            <p:spPr>
              <a:xfrm>
                <a:off x="3175478" y="5404350"/>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3" name="Google Shape;2013;p103"/>
              <p:cNvSpPr/>
              <p:nvPr/>
            </p:nvSpPr>
            <p:spPr>
              <a:xfrm>
                <a:off x="3431984" y="5660855"/>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4" name="Google Shape;2014;p103"/>
              <p:cNvSpPr/>
              <p:nvPr/>
            </p:nvSpPr>
            <p:spPr>
              <a:xfrm>
                <a:off x="2918133" y="5147844"/>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5" name="Google Shape;2015;p103"/>
              <p:cNvSpPr/>
              <p:nvPr/>
            </p:nvSpPr>
            <p:spPr>
              <a:xfrm>
                <a:off x="2661627" y="5917361"/>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6" name="Google Shape;2016;p103"/>
              <p:cNvSpPr/>
              <p:nvPr/>
            </p:nvSpPr>
            <p:spPr>
              <a:xfrm>
                <a:off x="4459685" y="4121822"/>
                <a:ext cx="256500" cy="256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nvGrpSpPr>
            <p:cNvPr id="2017" name="Google Shape;2017;p103"/>
            <p:cNvGrpSpPr/>
            <p:nvPr/>
          </p:nvGrpSpPr>
          <p:grpSpPr>
            <a:xfrm flipH="1" rot="10800000">
              <a:off x="7571874" y="4103892"/>
              <a:ext cx="1282527" cy="1043744"/>
              <a:chOff x="5577063" y="-266175"/>
              <a:chExt cx="1527000" cy="1242700"/>
            </a:xfrm>
          </p:grpSpPr>
          <p:sp>
            <p:nvSpPr>
              <p:cNvPr id="2018" name="Google Shape;2018;p103"/>
              <p:cNvSpPr/>
              <p:nvPr/>
            </p:nvSpPr>
            <p:spPr>
              <a:xfrm>
                <a:off x="58824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19" name="Google Shape;2019;p103"/>
              <p:cNvSpPr/>
              <p:nvPr/>
            </p:nvSpPr>
            <p:spPr>
              <a:xfrm>
                <a:off x="61878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20" name="Google Shape;2020;p103"/>
              <p:cNvSpPr/>
              <p:nvPr/>
            </p:nvSpPr>
            <p:spPr>
              <a:xfrm>
                <a:off x="64932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21" name="Google Shape;2021;p103"/>
              <p:cNvSpPr/>
              <p:nvPr/>
            </p:nvSpPr>
            <p:spPr>
              <a:xfrm>
                <a:off x="6798663" y="392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22" name="Google Shape;2022;p103"/>
              <p:cNvSpPr/>
              <p:nvPr/>
            </p:nvSpPr>
            <p:spPr>
              <a:xfrm>
                <a:off x="6493263" y="-26617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23" name="Google Shape;2023;p103"/>
              <p:cNvSpPr/>
              <p:nvPr/>
            </p:nvSpPr>
            <p:spPr>
              <a:xfrm>
                <a:off x="6493263" y="3446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24" name="Google Shape;2024;p103"/>
              <p:cNvSpPr/>
              <p:nvPr/>
            </p:nvSpPr>
            <p:spPr>
              <a:xfrm>
                <a:off x="6187863" y="6500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25" name="Google Shape;2025;p103"/>
              <p:cNvSpPr/>
              <p:nvPr/>
            </p:nvSpPr>
            <p:spPr>
              <a:xfrm>
                <a:off x="5577063" y="671125"/>
                <a:ext cx="305400" cy="305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26" name="Shape 2026"/>
        <p:cNvGrpSpPr/>
        <p:nvPr/>
      </p:nvGrpSpPr>
      <p:grpSpPr>
        <a:xfrm>
          <a:off x="0" y="0"/>
          <a:ext cx="0" cy="0"/>
          <a:chOff x="0" y="0"/>
          <a:chExt cx="0" cy="0"/>
        </a:xfrm>
      </p:grpSpPr>
      <p:sp>
        <p:nvSpPr>
          <p:cNvPr id="2027" name="Google Shape;2027;p10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2028" name="Google Shape;2028;p104"/>
          <p:cNvSpPr txBox="1"/>
          <p:nvPr>
            <p:ph idx="1" type="subTitle"/>
          </p:nvPr>
        </p:nvSpPr>
        <p:spPr>
          <a:xfrm>
            <a:off x="720002" y="1099401"/>
            <a:ext cx="7704000" cy="3693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9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29" name="Google Shape;2029;p104"/>
          <p:cNvGrpSpPr/>
          <p:nvPr/>
        </p:nvGrpSpPr>
        <p:grpSpPr>
          <a:xfrm>
            <a:off x="280882" y="461910"/>
            <a:ext cx="8863118" cy="4294790"/>
            <a:chOff x="280882" y="461910"/>
            <a:chExt cx="8863118" cy="4294790"/>
          </a:xfrm>
        </p:grpSpPr>
        <p:sp>
          <p:nvSpPr>
            <p:cNvPr id="2030" name="Google Shape;2030;p104"/>
            <p:cNvSpPr/>
            <p:nvPr/>
          </p:nvSpPr>
          <p:spPr>
            <a:xfrm>
              <a:off x="8423999" y="4460300"/>
              <a:ext cx="720000" cy="296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nvGrpSpPr>
            <p:cNvPr id="2031" name="Google Shape;2031;p104"/>
            <p:cNvGrpSpPr/>
            <p:nvPr/>
          </p:nvGrpSpPr>
          <p:grpSpPr>
            <a:xfrm>
              <a:off x="280882" y="461910"/>
              <a:ext cx="426986" cy="146100"/>
              <a:chOff x="280882" y="461910"/>
              <a:chExt cx="426986" cy="146100"/>
            </a:xfrm>
          </p:grpSpPr>
          <p:sp>
            <p:nvSpPr>
              <p:cNvPr id="2032" name="Google Shape;2032;p104"/>
              <p:cNvSpPr/>
              <p:nvPr/>
            </p:nvSpPr>
            <p:spPr>
              <a:xfrm>
                <a:off x="280882"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033" name="Google Shape;2033;p104"/>
              <p:cNvSpPr/>
              <p:nvPr/>
            </p:nvSpPr>
            <p:spPr>
              <a:xfrm>
                <a:off x="561768" y="461910"/>
                <a:ext cx="146100" cy="1461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8.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5" Type="http://schemas.openxmlformats.org/officeDocument/2006/relationships/theme" Target="../theme/theme10.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8.xml"/><Relationship Id="rId22" Type="http://schemas.openxmlformats.org/officeDocument/2006/relationships/slideLayout" Target="../slideLayouts/slideLayout70.xml"/><Relationship Id="rId21" Type="http://schemas.openxmlformats.org/officeDocument/2006/relationships/slideLayout" Target="../slideLayouts/slideLayout69.xml"/><Relationship Id="rId24" Type="http://schemas.openxmlformats.org/officeDocument/2006/relationships/slideLayout" Target="../slideLayouts/slideLayout72.xml"/><Relationship Id="rId23" Type="http://schemas.openxmlformats.org/officeDocument/2006/relationships/slideLayout" Target="../slideLayouts/slideLayout71.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25" Type="http://schemas.openxmlformats.org/officeDocument/2006/relationships/theme" Target="../theme/theme3.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slideLayout" Target="../slideLayouts/slideLayout61.xml"/><Relationship Id="rId12" Type="http://schemas.openxmlformats.org/officeDocument/2006/relationships/slideLayout" Target="../slideLayouts/slideLayout60.xml"/><Relationship Id="rId15" Type="http://schemas.openxmlformats.org/officeDocument/2006/relationships/slideLayout" Target="../slideLayouts/slideLayout63.xml"/><Relationship Id="rId14" Type="http://schemas.openxmlformats.org/officeDocument/2006/relationships/slideLayout" Target="../slideLayouts/slideLayout62.xml"/><Relationship Id="rId17" Type="http://schemas.openxmlformats.org/officeDocument/2006/relationships/slideLayout" Target="../slideLayouts/slideLayout65.xml"/><Relationship Id="rId16" Type="http://schemas.openxmlformats.org/officeDocument/2006/relationships/slideLayout" Target="../slideLayouts/slideLayout64.xml"/><Relationship Id="rId19" Type="http://schemas.openxmlformats.org/officeDocument/2006/relationships/slideLayout" Target="../slideLayouts/slideLayout67.xml"/><Relationship Id="rId18"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92.xml"/><Relationship Id="rId22" Type="http://schemas.openxmlformats.org/officeDocument/2006/relationships/slideLayout" Target="../slideLayouts/slideLayout94.xml"/><Relationship Id="rId21" Type="http://schemas.openxmlformats.org/officeDocument/2006/relationships/slideLayout" Target="../slideLayouts/slideLayout93.xml"/><Relationship Id="rId24" Type="http://schemas.openxmlformats.org/officeDocument/2006/relationships/slideLayout" Target="../slideLayouts/slideLayout96.xml"/><Relationship Id="rId23" Type="http://schemas.openxmlformats.org/officeDocument/2006/relationships/slideLayout" Target="../slideLayouts/slideLayout95.xml"/><Relationship Id="rId1" Type="http://schemas.openxmlformats.org/officeDocument/2006/relationships/slideLayout" Target="../slideLayouts/slideLayout73.xml"/><Relationship Id="rId2" Type="http://schemas.openxmlformats.org/officeDocument/2006/relationships/slideLayout" Target="../slideLayouts/slideLayout74.xml"/><Relationship Id="rId3" Type="http://schemas.openxmlformats.org/officeDocument/2006/relationships/slideLayout" Target="../slideLayouts/slideLayout75.xml"/><Relationship Id="rId4" Type="http://schemas.openxmlformats.org/officeDocument/2006/relationships/slideLayout" Target="../slideLayouts/slideLayout76.xml"/><Relationship Id="rId9" Type="http://schemas.openxmlformats.org/officeDocument/2006/relationships/slideLayout" Target="../slideLayouts/slideLayout81.xml"/><Relationship Id="rId25" Type="http://schemas.openxmlformats.org/officeDocument/2006/relationships/theme" Target="../theme/theme2.xml"/><Relationship Id="rId5" Type="http://schemas.openxmlformats.org/officeDocument/2006/relationships/slideLayout" Target="../slideLayouts/slideLayout77.xml"/><Relationship Id="rId6" Type="http://schemas.openxmlformats.org/officeDocument/2006/relationships/slideLayout" Target="../slideLayouts/slideLayout78.xml"/><Relationship Id="rId7" Type="http://schemas.openxmlformats.org/officeDocument/2006/relationships/slideLayout" Target="../slideLayouts/slideLayout79.xml"/><Relationship Id="rId8" Type="http://schemas.openxmlformats.org/officeDocument/2006/relationships/slideLayout" Target="../slideLayouts/slideLayout80.xml"/><Relationship Id="rId11" Type="http://schemas.openxmlformats.org/officeDocument/2006/relationships/slideLayout" Target="../slideLayouts/slideLayout83.xml"/><Relationship Id="rId10" Type="http://schemas.openxmlformats.org/officeDocument/2006/relationships/slideLayout" Target="../slideLayouts/slideLayout82.xml"/><Relationship Id="rId13" Type="http://schemas.openxmlformats.org/officeDocument/2006/relationships/slideLayout" Target="../slideLayouts/slideLayout85.xml"/><Relationship Id="rId12" Type="http://schemas.openxmlformats.org/officeDocument/2006/relationships/slideLayout" Target="../slideLayouts/slideLayout84.xml"/><Relationship Id="rId15" Type="http://schemas.openxmlformats.org/officeDocument/2006/relationships/slideLayout" Target="../slideLayouts/slideLayout87.xml"/><Relationship Id="rId14" Type="http://schemas.openxmlformats.org/officeDocument/2006/relationships/slideLayout" Target="../slideLayouts/slideLayout86.xml"/><Relationship Id="rId17" Type="http://schemas.openxmlformats.org/officeDocument/2006/relationships/slideLayout" Target="../slideLayouts/slideLayout89.xml"/><Relationship Id="rId16" Type="http://schemas.openxmlformats.org/officeDocument/2006/relationships/slideLayout" Target="../slideLayouts/slideLayout88.xml"/><Relationship Id="rId19" Type="http://schemas.openxmlformats.org/officeDocument/2006/relationships/slideLayout" Target="../slideLayouts/slideLayout91.xml"/><Relationship Id="rId18"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20" Type="http://schemas.openxmlformats.org/officeDocument/2006/relationships/slideLayout" Target="../slideLayouts/slideLayout116.xml"/><Relationship Id="rId22" Type="http://schemas.openxmlformats.org/officeDocument/2006/relationships/slideLayout" Target="../slideLayouts/slideLayout118.xml"/><Relationship Id="rId21" Type="http://schemas.openxmlformats.org/officeDocument/2006/relationships/slideLayout" Target="../slideLayouts/slideLayout117.xml"/><Relationship Id="rId24" Type="http://schemas.openxmlformats.org/officeDocument/2006/relationships/slideLayout" Target="../slideLayouts/slideLayout120.xml"/><Relationship Id="rId23" Type="http://schemas.openxmlformats.org/officeDocument/2006/relationships/slideLayout" Target="../slideLayouts/slideLayout119.xml"/><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slideLayout" Target="../slideLayouts/slideLayout99.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25" Type="http://schemas.openxmlformats.org/officeDocument/2006/relationships/theme" Target="../theme/theme7.xml"/><Relationship Id="rId5" Type="http://schemas.openxmlformats.org/officeDocument/2006/relationships/slideLayout" Target="../slideLayouts/slideLayout101.xml"/><Relationship Id="rId6" Type="http://schemas.openxmlformats.org/officeDocument/2006/relationships/slideLayout" Target="../slideLayouts/slideLayout102.xml"/><Relationship Id="rId7" Type="http://schemas.openxmlformats.org/officeDocument/2006/relationships/slideLayout" Target="../slideLayouts/slideLayout103.xml"/><Relationship Id="rId8" Type="http://schemas.openxmlformats.org/officeDocument/2006/relationships/slideLayout" Target="../slideLayouts/slideLayout104.xml"/><Relationship Id="rId11" Type="http://schemas.openxmlformats.org/officeDocument/2006/relationships/slideLayout" Target="../slideLayouts/slideLayout107.xml"/><Relationship Id="rId10" Type="http://schemas.openxmlformats.org/officeDocument/2006/relationships/slideLayout" Target="../slideLayouts/slideLayout106.xml"/><Relationship Id="rId13" Type="http://schemas.openxmlformats.org/officeDocument/2006/relationships/slideLayout" Target="../slideLayouts/slideLayout109.xml"/><Relationship Id="rId12" Type="http://schemas.openxmlformats.org/officeDocument/2006/relationships/slideLayout" Target="../slideLayouts/slideLayout108.xml"/><Relationship Id="rId15" Type="http://schemas.openxmlformats.org/officeDocument/2006/relationships/slideLayout" Target="../slideLayouts/slideLayout111.xml"/><Relationship Id="rId14" Type="http://schemas.openxmlformats.org/officeDocument/2006/relationships/slideLayout" Target="../slideLayouts/slideLayout110.xml"/><Relationship Id="rId17" Type="http://schemas.openxmlformats.org/officeDocument/2006/relationships/slideLayout" Target="../slideLayouts/slideLayout113.xml"/><Relationship Id="rId16" Type="http://schemas.openxmlformats.org/officeDocument/2006/relationships/slideLayout" Target="../slideLayouts/slideLayout112.xml"/><Relationship Id="rId19" Type="http://schemas.openxmlformats.org/officeDocument/2006/relationships/slideLayout" Target="../slideLayouts/slideLayout115.xml"/><Relationship Id="rId18" Type="http://schemas.openxmlformats.org/officeDocument/2006/relationships/slideLayout" Target="../slideLayouts/slideLayout114.xml"/></Relationships>
</file>

<file path=ppt/slideMasters/_rels/slideMaster6.xml.rels><?xml version="1.0" encoding="UTF-8" standalone="yes"?><Relationships xmlns="http://schemas.openxmlformats.org/package/2006/relationships"><Relationship Id="rId20" Type="http://schemas.openxmlformats.org/officeDocument/2006/relationships/slideLayout" Target="../slideLayouts/slideLayout140.xml"/><Relationship Id="rId22" Type="http://schemas.openxmlformats.org/officeDocument/2006/relationships/slideLayout" Target="../slideLayouts/slideLayout142.xml"/><Relationship Id="rId21" Type="http://schemas.openxmlformats.org/officeDocument/2006/relationships/slideLayout" Target="../slideLayouts/slideLayout141.xml"/><Relationship Id="rId24" Type="http://schemas.openxmlformats.org/officeDocument/2006/relationships/slideLayout" Target="../slideLayouts/slideLayout144.xml"/><Relationship Id="rId23" Type="http://schemas.openxmlformats.org/officeDocument/2006/relationships/slideLayout" Target="../slideLayouts/slideLayout143.xml"/><Relationship Id="rId1" Type="http://schemas.openxmlformats.org/officeDocument/2006/relationships/slideLayout" Target="../slideLayouts/slideLayout121.xml"/><Relationship Id="rId2" Type="http://schemas.openxmlformats.org/officeDocument/2006/relationships/slideLayout" Target="../slideLayouts/slideLayout122.xml"/><Relationship Id="rId3" Type="http://schemas.openxmlformats.org/officeDocument/2006/relationships/slideLayout" Target="../slideLayouts/slideLayout123.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25" Type="http://schemas.openxmlformats.org/officeDocument/2006/relationships/theme" Target="../theme/theme9.xml"/><Relationship Id="rId5" Type="http://schemas.openxmlformats.org/officeDocument/2006/relationships/slideLayout" Target="../slideLayouts/slideLayout125.xml"/><Relationship Id="rId6" Type="http://schemas.openxmlformats.org/officeDocument/2006/relationships/slideLayout" Target="../slideLayouts/slideLayout126.xml"/><Relationship Id="rId7" Type="http://schemas.openxmlformats.org/officeDocument/2006/relationships/slideLayout" Target="../slideLayouts/slideLayout127.xml"/><Relationship Id="rId8" Type="http://schemas.openxmlformats.org/officeDocument/2006/relationships/slideLayout" Target="../slideLayouts/slideLayout128.xml"/><Relationship Id="rId11" Type="http://schemas.openxmlformats.org/officeDocument/2006/relationships/slideLayout" Target="../slideLayouts/slideLayout131.xml"/><Relationship Id="rId10" Type="http://schemas.openxmlformats.org/officeDocument/2006/relationships/slideLayout" Target="../slideLayouts/slideLayout130.xml"/><Relationship Id="rId13" Type="http://schemas.openxmlformats.org/officeDocument/2006/relationships/slideLayout" Target="../slideLayouts/slideLayout133.xml"/><Relationship Id="rId12" Type="http://schemas.openxmlformats.org/officeDocument/2006/relationships/slideLayout" Target="../slideLayouts/slideLayout132.xml"/><Relationship Id="rId15" Type="http://schemas.openxmlformats.org/officeDocument/2006/relationships/slideLayout" Target="../slideLayouts/slideLayout135.xml"/><Relationship Id="rId14" Type="http://schemas.openxmlformats.org/officeDocument/2006/relationships/slideLayout" Target="../slideLayouts/slideLayout134.xml"/><Relationship Id="rId17" Type="http://schemas.openxmlformats.org/officeDocument/2006/relationships/slideLayout" Target="../slideLayouts/slideLayout137.xml"/><Relationship Id="rId16" Type="http://schemas.openxmlformats.org/officeDocument/2006/relationships/slideLayout" Target="../slideLayouts/slideLayout136.xml"/><Relationship Id="rId19" Type="http://schemas.openxmlformats.org/officeDocument/2006/relationships/slideLayout" Target="../slideLayouts/slideLayout139.xml"/><Relationship Id="rId18" Type="http://schemas.openxmlformats.org/officeDocument/2006/relationships/slideLayout" Target="../slideLayouts/slideLayout138.xml"/></Relationships>
</file>

<file path=ppt/slideMasters/_rels/slideMaster7.xml.rels><?xml version="1.0" encoding="UTF-8" standalone="yes"?><Relationships xmlns="http://schemas.openxmlformats.org/package/2006/relationships"><Relationship Id="rId20" Type="http://schemas.openxmlformats.org/officeDocument/2006/relationships/slideLayout" Target="../slideLayouts/slideLayout164.xml"/><Relationship Id="rId22" Type="http://schemas.openxmlformats.org/officeDocument/2006/relationships/slideLayout" Target="../slideLayouts/slideLayout166.xml"/><Relationship Id="rId21" Type="http://schemas.openxmlformats.org/officeDocument/2006/relationships/slideLayout" Target="../slideLayouts/slideLayout165.xml"/><Relationship Id="rId24" Type="http://schemas.openxmlformats.org/officeDocument/2006/relationships/slideLayout" Target="../slideLayouts/slideLayout168.xml"/><Relationship Id="rId23" Type="http://schemas.openxmlformats.org/officeDocument/2006/relationships/slideLayout" Target="../slideLayouts/slideLayout167.xml"/><Relationship Id="rId1" Type="http://schemas.openxmlformats.org/officeDocument/2006/relationships/slideLayout" Target="../slideLayouts/slideLayout145.xml"/><Relationship Id="rId2" Type="http://schemas.openxmlformats.org/officeDocument/2006/relationships/slideLayout" Target="../slideLayouts/slideLayout146.xml"/><Relationship Id="rId3" Type="http://schemas.openxmlformats.org/officeDocument/2006/relationships/slideLayout" Target="../slideLayouts/slideLayout147.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25" Type="http://schemas.openxmlformats.org/officeDocument/2006/relationships/theme" Target="../theme/theme6.xml"/><Relationship Id="rId5" Type="http://schemas.openxmlformats.org/officeDocument/2006/relationships/slideLayout" Target="../slideLayouts/slideLayout149.xml"/><Relationship Id="rId6" Type="http://schemas.openxmlformats.org/officeDocument/2006/relationships/slideLayout" Target="../slideLayouts/slideLayout150.xml"/><Relationship Id="rId7" Type="http://schemas.openxmlformats.org/officeDocument/2006/relationships/slideLayout" Target="../slideLayouts/slideLayout151.xml"/><Relationship Id="rId8" Type="http://schemas.openxmlformats.org/officeDocument/2006/relationships/slideLayout" Target="../slideLayouts/slideLayout152.xml"/><Relationship Id="rId11" Type="http://schemas.openxmlformats.org/officeDocument/2006/relationships/slideLayout" Target="../slideLayouts/slideLayout155.xml"/><Relationship Id="rId10" Type="http://schemas.openxmlformats.org/officeDocument/2006/relationships/slideLayout" Target="../slideLayouts/slideLayout154.xml"/><Relationship Id="rId13" Type="http://schemas.openxmlformats.org/officeDocument/2006/relationships/slideLayout" Target="../slideLayouts/slideLayout157.xml"/><Relationship Id="rId12" Type="http://schemas.openxmlformats.org/officeDocument/2006/relationships/slideLayout" Target="../slideLayouts/slideLayout156.xml"/><Relationship Id="rId15" Type="http://schemas.openxmlformats.org/officeDocument/2006/relationships/slideLayout" Target="../slideLayouts/slideLayout159.xml"/><Relationship Id="rId14" Type="http://schemas.openxmlformats.org/officeDocument/2006/relationships/slideLayout" Target="../slideLayouts/slideLayout158.xml"/><Relationship Id="rId17" Type="http://schemas.openxmlformats.org/officeDocument/2006/relationships/slideLayout" Target="../slideLayouts/slideLayout161.xml"/><Relationship Id="rId16" Type="http://schemas.openxmlformats.org/officeDocument/2006/relationships/slideLayout" Target="../slideLayouts/slideLayout160.xml"/><Relationship Id="rId19" Type="http://schemas.openxmlformats.org/officeDocument/2006/relationships/slideLayout" Target="../slideLayouts/slideLayout163.xml"/><Relationship Id="rId18" Type="http://schemas.openxmlformats.org/officeDocument/2006/relationships/slideLayout" Target="../slideLayouts/slideLayout162.xml"/></Relationships>
</file>

<file path=ppt/slideMasters/_rels/slideMaster8.xml.rels><?xml version="1.0" encoding="UTF-8" standalone="yes"?><Relationships xmlns="http://schemas.openxmlformats.org/package/2006/relationships"><Relationship Id="rId20" Type="http://schemas.openxmlformats.org/officeDocument/2006/relationships/slideLayout" Target="../slideLayouts/slideLayout188.xml"/><Relationship Id="rId22" Type="http://schemas.openxmlformats.org/officeDocument/2006/relationships/slideLayout" Target="../slideLayouts/slideLayout190.xml"/><Relationship Id="rId21" Type="http://schemas.openxmlformats.org/officeDocument/2006/relationships/slideLayout" Target="../slideLayouts/slideLayout189.xml"/><Relationship Id="rId24" Type="http://schemas.openxmlformats.org/officeDocument/2006/relationships/slideLayout" Target="../slideLayouts/slideLayout192.xml"/><Relationship Id="rId23" Type="http://schemas.openxmlformats.org/officeDocument/2006/relationships/slideLayout" Target="../slideLayouts/slideLayout191.xml"/><Relationship Id="rId1" Type="http://schemas.openxmlformats.org/officeDocument/2006/relationships/slideLayout" Target="../slideLayouts/slideLayout169.xml"/><Relationship Id="rId2" Type="http://schemas.openxmlformats.org/officeDocument/2006/relationships/slideLayout" Target="../slideLayouts/slideLayout170.xml"/><Relationship Id="rId3" Type="http://schemas.openxmlformats.org/officeDocument/2006/relationships/slideLayout" Target="../slideLayouts/slideLayout171.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25" Type="http://schemas.openxmlformats.org/officeDocument/2006/relationships/theme" Target="../theme/theme4.xml"/><Relationship Id="rId5" Type="http://schemas.openxmlformats.org/officeDocument/2006/relationships/slideLayout" Target="../slideLayouts/slideLayout173.xml"/><Relationship Id="rId6" Type="http://schemas.openxmlformats.org/officeDocument/2006/relationships/slideLayout" Target="../slideLayouts/slideLayout174.xml"/><Relationship Id="rId7" Type="http://schemas.openxmlformats.org/officeDocument/2006/relationships/slideLayout" Target="../slideLayouts/slideLayout175.xml"/><Relationship Id="rId8" Type="http://schemas.openxmlformats.org/officeDocument/2006/relationships/slideLayout" Target="../slideLayouts/slideLayout176.xml"/><Relationship Id="rId11" Type="http://schemas.openxmlformats.org/officeDocument/2006/relationships/slideLayout" Target="../slideLayouts/slideLayout179.xml"/><Relationship Id="rId10" Type="http://schemas.openxmlformats.org/officeDocument/2006/relationships/slideLayout" Target="../slideLayouts/slideLayout178.xml"/><Relationship Id="rId13" Type="http://schemas.openxmlformats.org/officeDocument/2006/relationships/slideLayout" Target="../slideLayouts/slideLayout181.xml"/><Relationship Id="rId12" Type="http://schemas.openxmlformats.org/officeDocument/2006/relationships/slideLayout" Target="../slideLayouts/slideLayout180.xml"/><Relationship Id="rId15" Type="http://schemas.openxmlformats.org/officeDocument/2006/relationships/slideLayout" Target="../slideLayouts/slideLayout183.xml"/><Relationship Id="rId14" Type="http://schemas.openxmlformats.org/officeDocument/2006/relationships/slideLayout" Target="../slideLayouts/slideLayout182.xml"/><Relationship Id="rId17" Type="http://schemas.openxmlformats.org/officeDocument/2006/relationships/slideLayout" Target="../slideLayouts/slideLayout185.xml"/><Relationship Id="rId16" Type="http://schemas.openxmlformats.org/officeDocument/2006/relationships/slideLayout" Target="../slideLayouts/slideLayout184.xml"/><Relationship Id="rId19" Type="http://schemas.openxmlformats.org/officeDocument/2006/relationships/slideLayout" Target="../slideLayouts/slideLayout187.xml"/><Relationship Id="rId18" Type="http://schemas.openxmlformats.org/officeDocument/2006/relationships/slideLayout" Target="../slideLayouts/slideLayout186.xml"/></Relationships>
</file>

<file path=ppt/slideMasters/_rels/slideMaster9.xml.rels><?xml version="1.0" encoding="UTF-8" standalone="yes"?><Relationships xmlns="http://schemas.openxmlformats.org/package/2006/relationships"><Relationship Id="rId20" Type="http://schemas.openxmlformats.org/officeDocument/2006/relationships/slideLayout" Target="../slideLayouts/slideLayout212.xml"/><Relationship Id="rId22" Type="http://schemas.openxmlformats.org/officeDocument/2006/relationships/slideLayout" Target="../slideLayouts/slideLayout214.xml"/><Relationship Id="rId21" Type="http://schemas.openxmlformats.org/officeDocument/2006/relationships/slideLayout" Target="../slideLayouts/slideLayout213.xml"/><Relationship Id="rId24" Type="http://schemas.openxmlformats.org/officeDocument/2006/relationships/slideLayout" Target="../slideLayouts/slideLayout216.xml"/><Relationship Id="rId23" Type="http://schemas.openxmlformats.org/officeDocument/2006/relationships/slideLayout" Target="../slideLayouts/slideLayout215.xml"/><Relationship Id="rId1" Type="http://schemas.openxmlformats.org/officeDocument/2006/relationships/slideLayout" Target="../slideLayouts/slideLayout193.xml"/><Relationship Id="rId2" Type="http://schemas.openxmlformats.org/officeDocument/2006/relationships/slideLayout" Target="../slideLayouts/slideLayout194.xml"/><Relationship Id="rId3" Type="http://schemas.openxmlformats.org/officeDocument/2006/relationships/slideLayout" Target="../slideLayouts/slideLayout195.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25" Type="http://schemas.openxmlformats.org/officeDocument/2006/relationships/theme" Target="../theme/theme5.xml"/><Relationship Id="rId5" Type="http://schemas.openxmlformats.org/officeDocument/2006/relationships/slideLayout" Target="../slideLayouts/slideLayout197.xml"/><Relationship Id="rId6" Type="http://schemas.openxmlformats.org/officeDocument/2006/relationships/slideLayout" Target="../slideLayouts/slideLayout198.xml"/><Relationship Id="rId7" Type="http://schemas.openxmlformats.org/officeDocument/2006/relationships/slideLayout" Target="../slideLayouts/slideLayout199.xml"/><Relationship Id="rId8" Type="http://schemas.openxmlformats.org/officeDocument/2006/relationships/slideLayout" Target="../slideLayouts/slideLayout200.xml"/><Relationship Id="rId11" Type="http://schemas.openxmlformats.org/officeDocument/2006/relationships/slideLayout" Target="../slideLayouts/slideLayout203.xml"/><Relationship Id="rId10" Type="http://schemas.openxmlformats.org/officeDocument/2006/relationships/slideLayout" Target="../slideLayouts/slideLayout202.xml"/><Relationship Id="rId13" Type="http://schemas.openxmlformats.org/officeDocument/2006/relationships/slideLayout" Target="../slideLayouts/slideLayout205.xml"/><Relationship Id="rId12" Type="http://schemas.openxmlformats.org/officeDocument/2006/relationships/slideLayout" Target="../slideLayouts/slideLayout204.xml"/><Relationship Id="rId15" Type="http://schemas.openxmlformats.org/officeDocument/2006/relationships/slideLayout" Target="../slideLayouts/slideLayout207.xml"/><Relationship Id="rId14" Type="http://schemas.openxmlformats.org/officeDocument/2006/relationships/slideLayout" Target="../slideLayouts/slideLayout206.xml"/><Relationship Id="rId17" Type="http://schemas.openxmlformats.org/officeDocument/2006/relationships/slideLayout" Target="../slideLayouts/slideLayout209.xml"/><Relationship Id="rId16" Type="http://schemas.openxmlformats.org/officeDocument/2006/relationships/slideLayout" Target="../slideLayouts/slideLayout208.xml"/><Relationship Id="rId19" Type="http://schemas.openxmlformats.org/officeDocument/2006/relationships/slideLayout" Target="../slideLayouts/slideLayout211.xml"/><Relationship Id="rId18" Type="http://schemas.openxmlformats.org/officeDocument/2006/relationships/slideLayout" Target="../slideLayouts/slideLayout2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90" name="Shape 490"/>
        <p:cNvGrpSpPr/>
        <p:nvPr/>
      </p:nvGrpSpPr>
      <p:grpSpPr>
        <a:xfrm>
          <a:off x="0" y="0"/>
          <a:ext cx="0" cy="0"/>
          <a:chOff x="0" y="0"/>
          <a:chExt cx="0" cy="0"/>
        </a:xfrm>
      </p:grpSpPr>
      <p:sp>
        <p:nvSpPr>
          <p:cNvPr id="491" name="Google Shape;491;p26"/>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492" name="Google Shape;492;p26"/>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75" name="Shape 975"/>
        <p:cNvGrpSpPr/>
        <p:nvPr/>
      </p:nvGrpSpPr>
      <p:grpSpPr>
        <a:xfrm>
          <a:off x="0" y="0"/>
          <a:ext cx="0" cy="0"/>
          <a:chOff x="0" y="0"/>
          <a:chExt cx="0" cy="0"/>
        </a:xfrm>
      </p:grpSpPr>
      <p:sp>
        <p:nvSpPr>
          <p:cNvPr id="976" name="Google Shape;976;p5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977" name="Google Shape;977;p5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60" name="Shape 1460"/>
        <p:cNvGrpSpPr/>
        <p:nvPr/>
      </p:nvGrpSpPr>
      <p:grpSpPr>
        <a:xfrm>
          <a:off x="0" y="0"/>
          <a:ext cx="0" cy="0"/>
          <a:chOff x="0" y="0"/>
          <a:chExt cx="0" cy="0"/>
        </a:xfrm>
      </p:grpSpPr>
      <p:sp>
        <p:nvSpPr>
          <p:cNvPr id="1461" name="Google Shape;1461;p76"/>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1462" name="Google Shape;1462;p76"/>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45" name="Shape 1945"/>
        <p:cNvGrpSpPr/>
        <p:nvPr/>
      </p:nvGrpSpPr>
      <p:grpSpPr>
        <a:xfrm>
          <a:off x="0" y="0"/>
          <a:ext cx="0" cy="0"/>
          <a:chOff x="0" y="0"/>
          <a:chExt cx="0" cy="0"/>
        </a:xfrm>
      </p:grpSpPr>
      <p:sp>
        <p:nvSpPr>
          <p:cNvPr id="1946" name="Google Shape;1946;p10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1947" name="Google Shape;1947;p10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430" name="Shape 2430"/>
        <p:cNvGrpSpPr/>
        <p:nvPr/>
      </p:nvGrpSpPr>
      <p:grpSpPr>
        <a:xfrm>
          <a:off x="0" y="0"/>
          <a:ext cx="0" cy="0"/>
          <a:chOff x="0" y="0"/>
          <a:chExt cx="0" cy="0"/>
        </a:xfrm>
      </p:grpSpPr>
      <p:sp>
        <p:nvSpPr>
          <p:cNvPr id="2431" name="Google Shape;2431;p126"/>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2432" name="Google Shape;2432;p126"/>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 id="2147483785" r:id="rId18"/>
    <p:sldLayoutId id="2147483786" r:id="rId19"/>
    <p:sldLayoutId id="2147483787" r:id="rId20"/>
    <p:sldLayoutId id="2147483788" r:id="rId21"/>
    <p:sldLayoutId id="2147483789" r:id="rId22"/>
    <p:sldLayoutId id="2147483790" r:id="rId23"/>
    <p:sldLayoutId id="214748379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915" name="Shape 2915"/>
        <p:cNvGrpSpPr/>
        <p:nvPr/>
      </p:nvGrpSpPr>
      <p:grpSpPr>
        <a:xfrm>
          <a:off x="0" y="0"/>
          <a:ext cx="0" cy="0"/>
          <a:chOff x="0" y="0"/>
          <a:chExt cx="0" cy="0"/>
        </a:xfrm>
      </p:grpSpPr>
      <p:sp>
        <p:nvSpPr>
          <p:cNvPr id="2916" name="Google Shape;2916;p15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2917" name="Google Shape;2917;p15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400" name="Shape 3400"/>
        <p:cNvGrpSpPr/>
        <p:nvPr/>
      </p:nvGrpSpPr>
      <p:grpSpPr>
        <a:xfrm>
          <a:off x="0" y="0"/>
          <a:ext cx="0" cy="0"/>
          <a:chOff x="0" y="0"/>
          <a:chExt cx="0" cy="0"/>
        </a:xfrm>
      </p:grpSpPr>
      <p:sp>
        <p:nvSpPr>
          <p:cNvPr id="3401" name="Google Shape;3401;p176"/>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3402" name="Google Shape;3402;p176"/>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7" r:id="rId22"/>
    <p:sldLayoutId id="2147483838" r:id="rId23"/>
    <p:sldLayoutId id="2147483839"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885" name="Shape 3885"/>
        <p:cNvGrpSpPr/>
        <p:nvPr/>
      </p:nvGrpSpPr>
      <p:grpSpPr>
        <a:xfrm>
          <a:off x="0" y="0"/>
          <a:ext cx="0" cy="0"/>
          <a:chOff x="0" y="0"/>
          <a:chExt cx="0" cy="0"/>
        </a:xfrm>
      </p:grpSpPr>
      <p:sp>
        <p:nvSpPr>
          <p:cNvPr id="3886" name="Google Shape;3886;p20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3887" name="Google Shape;3887;p20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indent="-304800" lvl="1" marL="914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indent="-304800" lvl="2" marL="1371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indent="-304800" lvl="3" marL="1828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indent="-304800" lvl="4" marL="22860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indent="-304800" lvl="5" marL="27432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indent="-304800" lvl="6" marL="32004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indent="-304800" lvl="7" marL="36576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indent="-304800" lvl="8" marL="4114800" rtl="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 id="2147483858" r:id="rId19"/>
    <p:sldLayoutId id="2147483859" r:id="rId20"/>
    <p:sldLayoutId id="2147483860" r:id="rId21"/>
    <p:sldLayoutId id="2147483861" r:id="rId22"/>
    <p:sldLayoutId id="2147483862" r:id="rId23"/>
    <p:sldLayoutId id="2147483863"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6.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0.xml"/><Relationship Id="rId2" Type="http://schemas.openxmlformats.org/officeDocument/2006/relationships/notesSlide" Target="../notesSlides/notesSlide3.xml"/><Relationship Id="rId3" Type="http://schemas.openxmlformats.org/officeDocument/2006/relationships/hyperlink" Target="https://aveiro-living-lab.it.pt/citymanager" TargetMode="External"/><Relationship Id="rId4"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2.jpg"/><Relationship Id="rId7"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3" name="Shape 4373"/>
        <p:cNvGrpSpPr/>
        <p:nvPr/>
      </p:nvGrpSpPr>
      <p:grpSpPr>
        <a:xfrm>
          <a:off x="0" y="0"/>
          <a:ext cx="0" cy="0"/>
          <a:chOff x="0" y="0"/>
          <a:chExt cx="0" cy="0"/>
        </a:xfrm>
      </p:grpSpPr>
      <p:sp>
        <p:nvSpPr>
          <p:cNvPr id="4374" name="Google Shape;4374;p226"/>
          <p:cNvSpPr/>
          <p:nvPr/>
        </p:nvSpPr>
        <p:spPr>
          <a:xfrm>
            <a:off x="2390400" y="3482525"/>
            <a:ext cx="4379400" cy="6342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375" name="Google Shape;4375;p226"/>
          <p:cNvSpPr txBox="1"/>
          <p:nvPr>
            <p:ph idx="4294967295" type="title"/>
          </p:nvPr>
        </p:nvSpPr>
        <p:spPr>
          <a:xfrm>
            <a:off x="720000" y="121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3700"/>
              <a:t>AVEIRO TECH CITY LIVING LAB</a:t>
            </a:r>
            <a:endParaRPr b="0" sz="3700"/>
          </a:p>
          <a:p>
            <a:pPr indent="0" lvl="0" marL="0" rtl="0" algn="ctr">
              <a:spcBef>
                <a:spcPts val="0"/>
              </a:spcBef>
              <a:spcAft>
                <a:spcPts val="0"/>
              </a:spcAft>
              <a:buNone/>
            </a:pPr>
            <a:r>
              <a:rPr lang="en" sz="5500"/>
              <a:t>DIGITAL TWIN</a:t>
            </a:r>
            <a:endParaRPr sz="4000"/>
          </a:p>
        </p:txBody>
      </p:sp>
      <p:sp>
        <p:nvSpPr>
          <p:cNvPr id="4376" name="Google Shape;4376;p226"/>
          <p:cNvSpPr txBox="1"/>
          <p:nvPr/>
        </p:nvSpPr>
        <p:spPr>
          <a:xfrm>
            <a:off x="1570649" y="3306650"/>
            <a:ext cx="6002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494949"/>
                </a:solidFill>
                <a:latin typeface="Assistant"/>
                <a:ea typeface="Assistant"/>
                <a:cs typeface="Assistant"/>
                <a:sym typeface="Assistant"/>
              </a:rPr>
              <a:t>Advisors:</a:t>
            </a:r>
            <a:r>
              <a:rPr lang="en" sz="1500">
                <a:solidFill>
                  <a:srgbClr val="494949"/>
                </a:solidFill>
                <a:latin typeface="Assistant"/>
                <a:ea typeface="Assistant"/>
                <a:cs typeface="Assistant"/>
                <a:sym typeface="Assistant"/>
              </a:rPr>
              <a:t> Pedro Rito, Susana Sargento, Filipe Cabral Pinto, Duarte Raposo</a:t>
            </a:r>
            <a:endParaRPr sz="1500">
              <a:solidFill>
                <a:srgbClr val="494949"/>
              </a:solidFill>
              <a:latin typeface="Assistant"/>
              <a:ea typeface="Assistant"/>
              <a:cs typeface="Assistant"/>
              <a:sym typeface="Assistant"/>
            </a:endParaRPr>
          </a:p>
          <a:p>
            <a:pPr indent="0" lvl="0" marL="0" rtl="0" algn="ctr">
              <a:spcBef>
                <a:spcPts val="0"/>
              </a:spcBef>
              <a:spcAft>
                <a:spcPts val="0"/>
              </a:spcAft>
              <a:buNone/>
            </a:pPr>
            <a:r>
              <a:t/>
            </a:r>
            <a:endParaRPr sz="1600">
              <a:solidFill>
                <a:srgbClr val="494949"/>
              </a:solidFill>
              <a:latin typeface="Assistant"/>
              <a:ea typeface="Assistant"/>
              <a:cs typeface="Assistant"/>
              <a:sym typeface="Assistant"/>
            </a:endParaRPr>
          </a:p>
        </p:txBody>
      </p:sp>
      <p:sp>
        <p:nvSpPr>
          <p:cNvPr id="4377" name="Google Shape;4377;p226"/>
          <p:cNvSpPr txBox="1"/>
          <p:nvPr/>
        </p:nvSpPr>
        <p:spPr>
          <a:xfrm>
            <a:off x="1562549" y="2934875"/>
            <a:ext cx="6002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494949"/>
                </a:solidFill>
                <a:latin typeface="Assistant"/>
                <a:ea typeface="Assistant"/>
                <a:cs typeface="Assistant"/>
                <a:sym typeface="Assistant"/>
              </a:rPr>
              <a:t>Berna</a:t>
            </a:r>
            <a:r>
              <a:rPr lang="en" sz="1500">
                <a:solidFill>
                  <a:srgbClr val="494949"/>
                </a:solidFill>
                <a:latin typeface="Assistant"/>
                <a:ea typeface="Assistant"/>
                <a:cs typeface="Assistant"/>
                <a:sym typeface="Assistant"/>
              </a:rPr>
              <a:t>r</a:t>
            </a:r>
            <a:r>
              <a:rPr lang="en" sz="1500">
                <a:solidFill>
                  <a:srgbClr val="494949"/>
                </a:solidFill>
                <a:latin typeface="Assistant"/>
                <a:ea typeface="Assistant"/>
                <a:cs typeface="Assistant"/>
                <a:sym typeface="Assistant"/>
              </a:rPr>
              <a:t>do Costa </a:t>
            </a:r>
            <a:r>
              <a:rPr b="1" lang="en" sz="1000"/>
              <a:t>·</a:t>
            </a:r>
            <a:r>
              <a:rPr lang="en" sz="1000"/>
              <a:t> </a:t>
            </a:r>
            <a:r>
              <a:rPr lang="en" sz="1500">
                <a:solidFill>
                  <a:srgbClr val="494949"/>
                </a:solidFill>
                <a:latin typeface="Assistant"/>
                <a:ea typeface="Assistant"/>
                <a:cs typeface="Assistant"/>
                <a:sym typeface="Assistant"/>
              </a:rPr>
              <a:t>Filipe Obrist</a:t>
            </a:r>
            <a:r>
              <a:rPr lang="en" sz="1000"/>
              <a:t> </a:t>
            </a:r>
            <a:r>
              <a:rPr b="1" lang="en" sz="1000"/>
              <a:t>· </a:t>
            </a:r>
            <a:r>
              <a:rPr lang="en" sz="1500">
                <a:solidFill>
                  <a:srgbClr val="494949"/>
                </a:solidFill>
                <a:latin typeface="Assistant"/>
                <a:ea typeface="Assistant"/>
                <a:cs typeface="Assistant"/>
                <a:sym typeface="Assistant"/>
              </a:rPr>
              <a:t>José Mendes</a:t>
            </a:r>
            <a:r>
              <a:rPr lang="en" sz="1000"/>
              <a:t> </a:t>
            </a:r>
            <a:r>
              <a:rPr b="1" lang="en" sz="1000"/>
              <a:t>· </a:t>
            </a:r>
            <a:r>
              <a:rPr lang="en" sz="1500">
                <a:solidFill>
                  <a:srgbClr val="494949"/>
                </a:solidFill>
                <a:latin typeface="Assistant"/>
                <a:ea typeface="Assistant"/>
                <a:cs typeface="Assistant"/>
                <a:sym typeface="Assistant"/>
              </a:rPr>
              <a:t>Mariana Perna</a:t>
            </a:r>
            <a:r>
              <a:rPr lang="en" sz="1000"/>
              <a:t> </a:t>
            </a:r>
            <a:r>
              <a:rPr b="1" lang="en" sz="1000"/>
              <a:t>·</a:t>
            </a:r>
            <a:r>
              <a:rPr lang="en" sz="1000"/>
              <a:t> </a:t>
            </a:r>
            <a:r>
              <a:rPr lang="en" sz="1500">
                <a:solidFill>
                  <a:srgbClr val="494949"/>
                </a:solidFill>
                <a:latin typeface="Assistant"/>
                <a:ea typeface="Assistant"/>
                <a:cs typeface="Assistant"/>
                <a:sym typeface="Assistant"/>
              </a:rPr>
              <a:t>Rafaela Dias</a:t>
            </a:r>
            <a:endParaRPr sz="1500">
              <a:solidFill>
                <a:srgbClr val="494949"/>
              </a:solidFill>
              <a:latin typeface="Assistant"/>
              <a:ea typeface="Assistant"/>
              <a:cs typeface="Assistant"/>
              <a:sym typeface="Assistant"/>
            </a:endParaRPr>
          </a:p>
          <a:p>
            <a:pPr indent="0" lvl="0" marL="0" rtl="0" algn="ctr">
              <a:spcBef>
                <a:spcPts val="0"/>
              </a:spcBef>
              <a:spcAft>
                <a:spcPts val="0"/>
              </a:spcAft>
              <a:buNone/>
            </a:pPr>
            <a:r>
              <a:t/>
            </a:r>
            <a:endParaRPr sz="1600">
              <a:solidFill>
                <a:srgbClr val="494949"/>
              </a:solidFill>
              <a:latin typeface="Assistant"/>
              <a:ea typeface="Assistant"/>
              <a:cs typeface="Assistant"/>
              <a:sym typeface="Assistant"/>
            </a:endParaRPr>
          </a:p>
        </p:txBody>
      </p:sp>
      <p:grpSp>
        <p:nvGrpSpPr>
          <p:cNvPr id="4378" name="Google Shape;4378;p226"/>
          <p:cNvGrpSpPr/>
          <p:nvPr/>
        </p:nvGrpSpPr>
        <p:grpSpPr>
          <a:xfrm>
            <a:off x="3566485" y="4116728"/>
            <a:ext cx="2002919" cy="685656"/>
            <a:chOff x="2484926" y="3838214"/>
            <a:chExt cx="2415775" cy="838210"/>
          </a:xfrm>
        </p:grpSpPr>
        <p:pic>
          <p:nvPicPr>
            <p:cNvPr id="4379" name="Google Shape;4379;p226"/>
            <p:cNvPicPr preferRelativeResize="0"/>
            <p:nvPr/>
          </p:nvPicPr>
          <p:blipFill>
            <a:blip r:embed="rId3">
              <a:alphaModFix/>
            </a:blip>
            <a:stretch>
              <a:fillRect/>
            </a:stretch>
          </p:blipFill>
          <p:spPr>
            <a:xfrm flipH="1">
              <a:off x="2484926" y="3838214"/>
              <a:ext cx="705675" cy="716611"/>
            </a:xfrm>
            <a:prstGeom prst="rect">
              <a:avLst/>
            </a:prstGeom>
            <a:noFill/>
            <a:ln>
              <a:noFill/>
            </a:ln>
          </p:spPr>
        </p:pic>
        <p:pic>
          <p:nvPicPr>
            <p:cNvPr id="4380" name="Google Shape;4380;p226"/>
            <p:cNvPicPr preferRelativeResize="0"/>
            <p:nvPr/>
          </p:nvPicPr>
          <p:blipFill>
            <a:blip r:embed="rId4">
              <a:alphaModFix/>
            </a:blip>
            <a:stretch>
              <a:fillRect/>
            </a:stretch>
          </p:blipFill>
          <p:spPr>
            <a:xfrm>
              <a:off x="3416175" y="3838234"/>
              <a:ext cx="705675" cy="716516"/>
            </a:xfrm>
            <a:prstGeom prst="rect">
              <a:avLst/>
            </a:prstGeom>
            <a:noFill/>
            <a:ln>
              <a:noFill/>
            </a:ln>
          </p:spPr>
        </p:pic>
        <p:pic>
          <p:nvPicPr>
            <p:cNvPr id="4381" name="Google Shape;4381;p226"/>
            <p:cNvPicPr preferRelativeResize="0"/>
            <p:nvPr/>
          </p:nvPicPr>
          <p:blipFill>
            <a:blip r:embed="rId5">
              <a:alphaModFix/>
            </a:blip>
            <a:stretch>
              <a:fillRect/>
            </a:stretch>
          </p:blipFill>
          <p:spPr>
            <a:xfrm>
              <a:off x="4195026" y="3869037"/>
              <a:ext cx="705675" cy="807387"/>
            </a:xfrm>
            <a:prstGeom prst="rect">
              <a:avLst/>
            </a:prstGeom>
            <a:noFill/>
            <a:ln>
              <a:noFill/>
            </a:ln>
          </p:spPr>
        </p:pic>
      </p:grpSp>
      <p:sp>
        <p:nvSpPr>
          <p:cNvPr id="4382" name="Google Shape;4382;p226"/>
          <p:cNvSpPr/>
          <p:nvPr/>
        </p:nvSpPr>
        <p:spPr>
          <a:xfrm>
            <a:off x="-969250" y="1553750"/>
            <a:ext cx="1689300" cy="521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4" name="Shape 4514"/>
        <p:cNvGrpSpPr/>
        <p:nvPr/>
      </p:nvGrpSpPr>
      <p:grpSpPr>
        <a:xfrm>
          <a:off x="0" y="0"/>
          <a:ext cx="0" cy="0"/>
          <a:chOff x="0" y="0"/>
          <a:chExt cx="0" cy="0"/>
        </a:xfrm>
      </p:grpSpPr>
      <p:sp>
        <p:nvSpPr>
          <p:cNvPr id="4515" name="Google Shape;4515;p235"/>
          <p:cNvSpPr/>
          <p:nvPr/>
        </p:nvSpPr>
        <p:spPr>
          <a:xfrm>
            <a:off x="5820900" y="1371972"/>
            <a:ext cx="1130700" cy="11307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2400">
              <a:solidFill>
                <a:schemeClr val="lt1"/>
              </a:solidFill>
              <a:latin typeface="Sora"/>
              <a:ea typeface="Sora"/>
              <a:cs typeface="Sora"/>
              <a:sym typeface="Sora"/>
            </a:endParaRPr>
          </a:p>
        </p:txBody>
      </p:sp>
      <p:sp>
        <p:nvSpPr>
          <p:cNvPr id="4516" name="Google Shape;4516;p235"/>
          <p:cNvSpPr/>
          <p:nvPr/>
        </p:nvSpPr>
        <p:spPr>
          <a:xfrm>
            <a:off x="2192400" y="2949122"/>
            <a:ext cx="1130700" cy="11307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2400">
              <a:solidFill>
                <a:schemeClr val="lt1"/>
              </a:solidFill>
              <a:latin typeface="Sora"/>
              <a:ea typeface="Sora"/>
              <a:cs typeface="Sora"/>
              <a:sym typeface="Sora"/>
            </a:endParaRPr>
          </a:p>
        </p:txBody>
      </p:sp>
      <p:sp>
        <p:nvSpPr>
          <p:cNvPr id="4517" name="Google Shape;4517;p235"/>
          <p:cNvSpPr/>
          <p:nvPr/>
        </p:nvSpPr>
        <p:spPr>
          <a:xfrm>
            <a:off x="5820900" y="2949122"/>
            <a:ext cx="1130700" cy="1130700"/>
          </a:xfrm>
          <a:prstGeom prst="ellipse">
            <a:avLst/>
          </a:prstGeom>
          <a:solidFill>
            <a:schemeClr val="dk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2400">
              <a:solidFill>
                <a:schemeClr val="lt1"/>
              </a:solidFill>
              <a:latin typeface="Sora"/>
              <a:ea typeface="Sora"/>
              <a:cs typeface="Sora"/>
              <a:sym typeface="Sora"/>
            </a:endParaRPr>
          </a:p>
        </p:txBody>
      </p:sp>
      <p:sp>
        <p:nvSpPr>
          <p:cNvPr id="4518" name="Google Shape;4518;p235"/>
          <p:cNvSpPr/>
          <p:nvPr/>
        </p:nvSpPr>
        <p:spPr>
          <a:xfrm>
            <a:off x="5541600" y="1981275"/>
            <a:ext cx="1689300" cy="521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19" name="Google Shape;4519;p235"/>
          <p:cNvSpPr/>
          <p:nvPr/>
        </p:nvSpPr>
        <p:spPr>
          <a:xfrm>
            <a:off x="1913100" y="3558425"/>
            <a:ext cx="1689300" cy="521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20" name="Google Shape;4520;p235"/>
          <p:cNvSpPr/>
          <p:nvPr/>
        </p:nvSpPr>
        <p:spPr>
          <a:xfrm>
            <a:off x="5541600" y="3558425"/>
            <a:ext cx="1689300" cy="521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21" name="Google Shape;4521;p235"/>
          <p:cNvSpPr/>
          <p:nvPr/>
        </p:nvSpPr>
        <p:spPr>
          <a:xfrm>
            <a:off x="2192400" y="1371972"/>
            <a:ext cx="1130700" cy="1130700"/>
          </a:xfrm>
          <a:prstGeom prst="ellipse">
            <a:avLst/>
          </a:prstGeom>
          <a:solidFill>
            <a:schemeClr val="accen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2400">
              <a:solidFill>
                <a:schemeClr val="lt1"/>
              </a:solidFill>
              <a:latin typeface="Sora"/>
              <a:ea typeface="Sora"/>
              <a:cs typeface="Sora"/>
              <a:sym typeface="Sora"/>
            </a:endParaRPr>
          </a:p>
        </p:txBody>
      </p:sp>
      <p:sp>
        <p:nvSpPr>
          <p:cNvPr id="4522" name="Google Shape;4522;p235"/>
          <p:cNvSpPr/>
          <p:nvPr/>
        </p:nvSpPr>
        <p:spPr>
          <a:xfrm>
            <a:off x="1913100" y="1981275"/>
            <a:ext cx="1689300" cy="521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23" name="Google Shape;4523;p2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RESULTS</a:t>
            </a:r>
            <a:endParaRPr/>
          </a:p>
        </p:txBody>
      </p:sp>
      <p:sp>
        <p:nvSpPr>
          <p:cNvPr id="4524" name="Google Shape;4524;p235"/>
          <p:cNvSpPr txBox="1"/>
          <p:nvPr>
            <p:ph idx="1" type="subTitle"/>
          </p:nvPr>
        </p:nvSpPr>
        <p:spPr>
          <a:xfrm>
            <a:off x="1056298" y="2169813"/>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DIGITAL TWIN OF THE CITY OF AVEIRO</a:t>
            </a:r>
            <a:endParaRPr b="0"/>
          </a:p>
        </p:txBody>
      </p:sp>
      <p:sp>
        <p:nvSpPr>
          <p:cNvPr id="4525" name="Google Shape;4525;p235"/>
          <p:cNvSpPr txBox="1"/>
          <p:nvPr>
            <p:ph idx="6" type="subTitle"/>
          </p:nvPr>
        </p:nvSpPr>
        <p:spPr>
          <a:xfrm>
            <a:off x="1056298" y="4030238"/>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SIMULATION OF EVENTS IN THE CITY OF AVEIRO</a:t>
            </a:r>
            <a:endParaRPr b="0"/>
          </a:p>
          <a:p>
            <a:pPr indent="0" lvl="0" marL="0" rtl="0" algn="ctr">
              <a:spcBef>
                <a:spcPts val="0"/>
              </a:spcBef>
              <a:spcAft>
                <a:spcPts val="0"/>
              </a:spcAft>
              <a:buNone/>
            </a:pPr>
            <a:r>
              <a:t/>
            </a:r>
            <a:endParaRPr b="0"/>
          </a:p>
        </p:txBody>
      </p:sp>
      <p:sp>
        <p:nvSpPr>
          <p:cNvPr id="4526" name="Google Shape;4526;p235"/>
          <p:cNvSpPr txBox="1"/>
          <p:nvPr>
            <p:ph idx="7" type="subTitle"/>
          </p:nvPr>
        </p:nvSpPr>
        <p:spPr>
          <a:xfrm>
            <a:off x="4684800" y="2169813"/>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INTEGRATION OF REAL AND VIRTUAL DATA</a:t>
            </a:r>
            <a:endParaRPr b="0"/>
          </a:p>
        </p:txBody>
      </p:sp>
      <p:sp>
        <p:nvSpPr>
          <p:cNvPr id="4527" name="Google Shape;4527;p235"/>
          <p:cNvSpPr txBox="1"/>
          <p:nvPr>
            <p:ph idx="8" type="subTitle"/>
          </p:nvPr>
        </p:nvSpPr>
        <p:spPr>
          <a:xfrm>
            <a:off x="4684800" y="4030238"/>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MAKING BETTER DECISIONS AND TRAFFIC FORECASTS</a:t>
            </a:r>
            <a:endParaRPr b="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1" name="Shape 4531"/>
        <p:cNvGrpSpPr/>
        <p:nvPr/>
      </p:nvGrpSpPr>
      <p:grpSpPr>
        <a:xfrm>
          <a:off x="0" y="0"/>
          <a:ext cx="0" cy="0"/>
          <a:chOff x="0" y="0"/>
          <a:chExt cx="0" cy="0"/>
        </a:xfrm>
      </p:grpSpPr>
      <p:sp>
        <p:nvSpPr>
          <p:cNvPr id="4532" name="Google Shape;4532;p236"/>
          <p:cNvSpPr txBox="1"/>
          <p:nvPr>
            <p:ph type="ctrTitle"/>
          </p:nvPr>
        </p:nvSpPr>
        <p:spPr>
          <a:xfrm>
            <a:off x="2382300" y="2017638"/>
            <a:ext cx="4379400" cy="110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000"/>
              <a:t>THANKS</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6" name="Shape 4386"/>
        <p:cNvGrpSpPr/>
        <p:nvPr/>
      </p:nvGrpSpPr>
      <p:grpSpPr>
        <a:xfrm>
          <a:off x="0" y="0"/>
          <a:ext cx="0" cy="0"/>
          <a:chOff x="0" y="0"/>
          <a:chExt cx="0" cy="0"/>
        </a:xfrm>
      </p:grpSpPr>
      <p:sp>
        <p:nvSpPr>
          <p:cNvPr id="4387" name="Google Shape;4387;p2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pic>
        <p:nvPicPr>
          <p:cNvPr id="4388" name="Google Shape;4388;p227"/>
          <p:cNvPicPr preferRelativeResize="0"/>
          <p:nvPr/>
        </p:nvPicPr>
        <p:blipFill>
          <a:blip r:embed="rId3">
            <a:alphaModFix/>
          </a:blip>
          <a:stretch>
            <a:fillRect/>
          </a:stretch>
        </p:blipFill>
        <p:spPr>
          <a:xfrm>
            <a:off x="219450" y="1435350"/>
            <a:ext cx="2272800" cy="2272800"/>
          </a:xfrm>
          <a:prstGeom prst="rect">
            <a:avLst/>
          </a:prstGeom>
          <a:noFill/>
          <a:ln>
            <a:noFill/>
          </a:ln>
        </p:spPr>
      </p:pic>
      <p:sp>
        <p:nvSpPr>
          <p:cNvPr id="4389" name="Google Shape;4389;p227"/>
          <p:cNvSpPr txBox="1"/>
          <p:nvPr>
            <p:ph idx="1" type="subTitle"/>
          </p:nvPr>
        </p:nvSpPr>
        <p:spPr>
          <a:xfrm>
            <a:off x="396600" y="3164650"/>
            <a:ext cx="19185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1400"/>
              <a:t>Bernardo Pinto</a:t>
            </a:r>
            <a:endParaRPr sz="1400"/>
          </a:p>
        </p:txBody>
      </p:sp>
      <p:pic>
        <p:nvPicPr>
          <p:cNvPr id="4390" name="Google Shape;4390;p227"/>
          <p:cNvPicPr preferRelativeResize="0"/>
          <p:nvPr/>
        </p:nvPicPr>
        <p:blipFill>
          <a:blip r:embed="rId4">
            <a:alphaModFix/>
          </a:blip>
          <a:stretch>
            <a:fillRect/>
          </a:stretch>
        </p:blipFill>
        <p:spPr>
          <a:xfrm>
            <a:off x="1831325" y="1435350"/>
            <a:ext cx="2272800" cy="2272800"/>
          </a:xfrm>
          <a:prstGeom prst="rect">
            <a:avLst/>
          </a:prstGeom>
          <a:noFill/>
          <a:ln>
            <a:noFill/>
          </a:ln>
        </p:spPr>
      </p:pic>
      <p:sp>
        <p:nvSpPr>
          <p:cNvPr id="4391" name="Google Shape;4391;p227"/>
          <p:cNvSpPr txBox="1"/>
          <p:nvPr>
            <p:ph idx="1" type="subTitle"/>
          </p:nvPr>
        </p:nvSpPr>
        <p:spPr>
          <a:xfrm>
            <a:off x="2008475" y="3164650"/>
            <a:ext cx="19185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1400"/>
              <a:t>Filipe Obrist</a:t>
            </a:r>
            <a:endParaRPr sz="1400"/>
          </a:p>
        </p:txBody>
      </p:sp>
      <p:pic>
        <p:nvPicPr>
          <p:cNvPr id="4392" name="Google Shape;4392;p227"/>
          <p:cNvPicPr preferRelativeResize="0"/>
          <p:nvPr/>
        </p:nvPicPr>
        <p:blipFill>
          <a:blip r:embed="rId5">
            <a:alphaModFix/>
          </a:blip>
          <a:stretch>
            <a:fillRect/>
          </a:stretch>
        </p:blipFill>
        <p:spPr>
          <a:xfrm>
            <a:off x="3435600" y="1435350"/>
            <a:ext cx="2272800" cy="2272800"/>
          </a:xfrm>
          <a:prstGeom prst="rect">
            <a:avLst/>
          </a:prstGeom>
          <a:noFill/>
          <a:ln>
            <a:noFill/>
          </a:ln>
        </p:spPr>
      </p:pic>
      <p:sp>
        <p:nvSpPr>
          <p:cNvPr id="4393" name="Google Shape;4393;p227"/>
          <p:cNvSpPr txBox="1"/>
          <p:nvPr>
            <p:ph idx="1" type="subTitle"/>
          </p:nvPr>
        </p:nvSpPr>
        <p:spPr>
          <a:xfrm>
            <a:off x="3612750" y="3164650"/>
            <a:ext cx="19185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1400"/>
              <a:t>José Mendes</a:t>
            </a:r>
            <a:endParaRPr sz="1400"/>
          </a:p>
        </p:txBody>
      </p:sp>
      <p:pic>
        <p:nvPicPr>
          <p:cNvPr id="4394" name="Google Shape;4394;p227"/>
          <p:cNvPicPr preferRelativeResize="0"/>
          <p:nvPr/>
        </p:nvPicPr>
        <p:blipFill>
          <a:blip r:embed="rId6">
            <a:alphaModFix/>
          </a:blip>
          <a:stretch>
            <a:fillRect/>
          </a:stretch>
        </p:blipFill>
        <p:spPr>
          <a:xfrm>
            <a:off x="5017925" y="1435350"/>
            <a:ext cx="2272800" cy="2272800"/>
          </a:xfrm>
          <a:prstGeom prst="rect">
            <a:avLst/>
          </a:prstGeom>
          <a:noFill/>
          <a:ln>
            <a:noFill/>
          </a:ln>
        </p:spPr>
      </p:pic>
      <p:sp>
        <p:nvSpPr>
          <p:cNvPr id="4395" name="Google Shape;4395;p227"/>
          <p:cNvSpPr txBox="1"/>
          <p:nvPr>
            <p:ph idx="1" type="subTitle"/>
          </p:nvPr>
        </p:nvSpPr>
        <p:spPr>
          <a:xfrm>
            <a:off x="5195075" y="3164650"/>
            <a:ext cx="19185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1400"/>
              <a:t>Mariana Perna</a:t>
            </a:r>
            <a:endParaRPr sz="1400"/>
          </a:p>
        </p:txBody>
      </p:sp>
      <p:pic>
        <p:nvPicPr>
          <p:cNvPr id="4396" name="Google Shape;4396;p227"/>
          <p:cNvPicPr preferRelativeResize="0"/>
          <p:nvPr/>
        </p:nvPicPr>
        <p:blipFill>
          <a:blip r:embed="rId7">
            <a:alphaModFix/>
          </a:blip>
          <a:stretch>
            <a:fillRect/>
          </a:stretch>
        </p:blipFill>
        <p:spPr>
          <a:xfrm>
            <a:off x="6551100" y="1435350"/>
            <a:ext cx="2272800" cy="2272800"/>
          </a:xfrm>
          <a:prstGeom prst="rect">
            <a:avLst/>
          </a:prstGeom>
          <a:noFill/>
          <a:ln>
            <a:noFill/>
          </a:ln>
        </p:spPr>
      </p:pic>
      <p:sp>
        <p:nvSpPr>
          <p:cNvPr id="4397" name="Google Shape;4397;p227"/>
          <p:cNvSpPr txBox="1"/>
          <p:nvPr>
            <p:ph idx="1" type="subTitle"/>
          </p:nvPr>
        </p:nvSpPr>
        <p:spPr>
          <a:xfrm>
            <a:off x="6728250" y="3164650"/>
            <a:ext cx="19185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1400"/>
              <a:t>Rafaela Dias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1" name="Shape 4401"/>
        <p:cNvGrpSpPr/>
        <p:nvPr/>
      </p:nvGrpSpPr>
      <p:grpSpPr>
        <a:xfrm>
          <a:off x="0" y="0"/>
          <a:ext cx="0" cy="0"/>
          <a:chOff x="0" y="0"/>
          <a:chExt cx="0" cy="0"/>
        </a:xfrm>
      </p:grpSpPr>
      <p:sp>
        <p:nvSpPr>
          <p:cNvPr id="4402" name="Google Shape;4402;p228"/>
          <p:cNvSpPr txBox="1"/>
          <p:nvPr>
            <p:ph type="title"/>
          </p:nvPr>
        </p:nvSpPr>
        <p:spPr>
          <a:xfrm>
            <a:off x="720000" y="445025"/>
            <a:ext cx="3819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4403" name="Google Shape;4403;p228"/>
          <p:cNvSpPr txBox="1"/>
          <p:nvPr>
            <p:ph idx="1" type="body"/>
          </p:nvPr>
        </p:nvSpPr>
        <p:spPr>
          <a:xfrm>
            <a:off x="0" y="1514700"/>
            <a:ext cx="4782300" cy="2644200"/>
          </a:xfrm>
          <a:prstGeom prst="rect">
            <a:avLst/>
          </a:prstGeom>
        </p:spPr>
        <p:txBody>
          <a:bodyPr anchorCtr="0" anchor="ctr" bIns="91425" lIns="91425" spcFirstLastPara="1" rIns="91425" wrap="square" tIns="91425">
            <a:noAutofit/>
          </a:bodyPr>
          <a:lstStyle/>
          <a:p>
            <a:pPr indent="-355600" lvl="1" marL="914400" rtl="0" algn="l">
              <a:spcBef>
                <a:spcPts val="0"/>
              </a:spcBef>
              <a:spcAft>
                <a:spcPts val="0"/>
              </a:spcAft>
              <a:buSzPts val="2000"/>
              <a:buChar char="◆"/>
            </a:pPr>
            <a:r>
              <a:rPr lang="en" sz="2000"/>
              <a:t>SmartCities</a:t>
            </a:r>
            <a:endParaRPr sz="2000"/>
          </a:p>
          <a:p>
            <a:pPr indent="0" lvl="0" marL="914400" rtl="0" algn="l">
              <a:spcBef>
                <a:spcPts val="0"/>
              </a:spcBef>
              <a:spcAft>
                <a:spcPts val="0"/>
              </a:spcAft>
              <a:buNone/>
            </a:pPr>
            <a:r>
              <a:t/>
            </a:r>
            <a:endParaRPr sz="2000"/>
          </a:p>
          <a:p>
            <a:pPr indent="-355600" lvl="1" marL="914400" rtl="0" algn="l">
              <a:spcBef>
                <a:spcPts val="0"/>
              </a:spcBef>
              <a:spcAft>
                <a:spcPts val="0"/>
              </a:spcAft>
              <a:buSzPts val="2000"/>
              <a:buChar char="◆"/>
            </a:pPr>
            <a:r>
              <a:rPr lang="en" sz="2000"/>
              <a:t>Digital Twin</a:t>
            </a:r>
            <a:endParaRPr sz="2000"/>
          </a:p>
          <a:p>
            <a:pPr indent="0" lvl="0" marL="914400" rtl="0" algn="l">
              <a:spcBef>
                <a:spcPts val="0"/>
              </a:spcBef>
              <a:spcAft>
                <a:spcPts val="0"/>
              </a:spcAft>
              <a:buNone/>
            </a:pPr>
            <a:r>
              <a:t/>
            </a:r>
            <a:endParaRPr sz="2000"/>
          </a:p>
          <a:p>
            <a:pPr indent="-355600" lvl="1" marL="914400" rtl="0" algn="l">
              <a:spcBef>
                <a:spcPts val="0"/>
              </a:spcBef>
              <a:spcAft>
                <a:spcPts val="0"/>
              </a:spcAft>
              <a:buSzPts val="2000"/>
              <a:buChar char="◆"/>
            </a:pPr>
            <a:r>
              <a:rPr lang="en" sz="2000"/>
              <a:t>Aveiro Tech City Living Lab (ATCLL)</a:t>
            </a:r>
            <a:endParaRPr sz="2000"/>
          </a:p>
          <a:p>
            <a:pPr indent="0" lvl="0" marL="914400" rtl="0" algn="l">
              <a:spcBef>
                <a:spcPts val="0"/>
              </a:spcBef>
              <a:spcAft>
                <a:spcPts val="0"/>
              </a:spcAft>
              <a:buNone/>
            </a:pPr>
            <a:r>
              <a:rPr lang="en" u="sng">
                <a:hlinkClick r:id="rId3"/>
              </a:rPr>
              <a:t>https://aveiro-living-lab.it.pt/citymanager</a:t>
            </a:r>
            <a:endParaRPr sz="2000"/>
          </a:p>
          <a:p>
            <a:pPr indent="0" lvl="0" marL="914400" rtl="0" algn="l">
              <a:spcBef>
                <a:spcPts val="0"/>
              </a:spcBef>
              <a:spcAft>
                <a:spcPts val="0"/>
              </a:spcAft>
              <a:buNone/>
            </a:pPr>
            <a:r>
              <a:t/>
            </a:r>
            <a:endParaRPr sz="2000"/>
          </a:p>
          <a:p>
            <a:pPr indent="-355600" lvl="1" marL="914400" rtl="0" algn="l">
              <a:spcBef>
                <a:spcPts val="0"/>
              </a:spcBef>
              <a:spcAft>
                <a:spcPts val="0"/>
              </a:spcAft>
              <a:buSzPts val="2000"/>
              <a:buChar char="◆"/>
            </a:pPr>
            <a:r>
              <a:rPr lang="en" sz="2000"/>
              <a:t>Live!Urban</a:t>
            </a:r>
            <a:endParaRPr sz="1300"/>
          </a:p>
          <a:p>
            <a:pPr indent="0" lvl="0" marL="0" rtl="0" algn="l">
              <a:spcBef>
                <a:spcPts val="0"/>
              </a:spcBef>
              <a:spcAft>
                <a:spcPts val="0"/>
              </a:spcAft>
              <a:buNone/>
            </a:pPr>
            <a:r>
              <a:t/>
            </a:r>
            <a:endParaRPr sz="1300"/>
          </a:p>
        </p:txBody>
      </p:sp>
      <p:pic>
        <p:nvPicPr>
          <p:cNvPr id="4404" name="Google Shape;4404;p228"/>
          <p:cNvPicPr preferRelativeResize="0"/>
          <p:nvPr>
            <p:ph idx="2" type="pic"/>
          </p:nvPr>
        </p:nvPicPr>
        <p:blipFill>
          <a:blip r:embed="rId4">
            <a:alphaModFix/>
          </a:blip>
          <a:stretch>
            <a:fillRect/>
          </a:stretch>
        </p:blipFill>
        <p:spPr>
          <a:xfrm>
            <a:off x="5244725" y="984600"/>
            <a:ext cx="3174300" cy="3174300"/>
          </a:xfrm>
          <a:prstGeom prst="round2DiagRect">
            <a:avLst>
              <a:gd fmla="val 16667" name="adj1"/>
              <a:gd fmla="val 0" name="adj2"/>
            </a:avLst>
          </a:prstGeom>
        </p:spPr>
      </p:pic>
      <p:pic>
        <p:nvPicPr>
          <p:cNvPr id="4405" name="Google Shape;4405;p228"/>
          <p:cNvPicPr preferRelativeResize="0"/>
          <p:nvPr>
            <p:ph idx="2" type="pic"/>
          </p:nvPr>
        </p:nvPicPr>
        <p:blipFill rotWithShape="1">
          <a:blip r:embed="rId5">
            <a:alphaModFix/>
          </a:blip>
          <a:srcRect b="0" l="28084" r="28080" t="0"/>
          <a:stretch/>
        </p:blipFill>
        <p:spPr>
          <a:xfrm>
            <a:off x="5244725" y="984600"/>
            <a:ext cx="3174300" cy="3174300"/>
          </a:xfrm>
          <a:prstGeom prst="round2DiagRect">
            <a:avLst>
              <a:gd fmla="val 16667" name="adj1"/>
              <a:gd fmla="val 0" name="adj2"/>
            </a:avLst>
          </a:prstGeom>
        </p:spPr>
      </p:pic>
      <p:pic>
        <p:nvPicPr>
          <p:cNvPr id="4406" name="Google Shape;4406;p228"/>
          <p:cNvPicPr preferRelativeResize="0"/>
          <p:nvPr>
            <p:ph idx="2" type="pic"/>
          </p:nvPr>
        </p:nvPicPr>
        <p:blipFill>
          <a:blip r:embed="rId6">
            <a:alphaModFix/>
          </a:blip>
          <a:stretch>
            <a:fillRect/>
          </a:stretch>
        </p:blipFill>
        <p:spPr>
          <a:xfrm>
            <a:off x="5244724" y="984600"/>
            <a:ext cx="3174300" cy="3174300"/>
          </a:xfrm>
          <a:prstGeom prst="round2DiagRect">
            <a:avLst>
              <a:gd fmla="val 16667" name="adj1"/>
              <a:gd fmla="val 0" name="adj2"/>
            </a:avLst>
          </a:prstGeom>
        </p:spPr>
      </p:pic>
      <p:pic>
        <p:nvPicPr>
          <p:cNvPr id="4407" name="Google Shape;4407;p228"/>
          <p:cNvPicPr preferRelativeResize="0"/>
          <p:nvPr/>
        </p:nvPicPr>
        <p:blipFill>
          <a:blip r:embed="rId7">
            <a:alphaModFix/>
          </a:blip>
          <a:stretch>
            <a:fillRect/>
          </a:stretch>
        </p:blipFill>
        <p:spPr>
          <a:xfrm>
            <a:off x="2825750" y="844075"/>
            <a:ext cx="6318250" cy="217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40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40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4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4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1" name="Shape 4411"/>
        <p:cNvGrpSpPr/>
        <p:nvPr/>
      </p:nvGrpSpPr>
      <p:grpSpPr>
        <a:xfrm>
          <a:off x="0" y="0"/>
          <a:ext cx="0" cy="0"/>
          <a:chOff x="0" y="0"/>
          <a:chExt cx="0" cy="0"/>
        </a:xfrm>
      </p:grpSpPr>
      <p:sp>
        <p:nvSpPr>
          <p:cNvPr id="4412" name="Google Shape;4412;p229"/>
          <p:cNvSpPr txBox="1"/>
          <p:nvPr>
            <p:ph idx="1" type="subTitle"/>
          </p:nvPr>
        </p:nvSpPr>
        <p:spPr>
          <a:xfrm>
            <a:off x="714967" y="2777213"/>
            <a:ext cx="2503800" cy="7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REACTIVE RESPONSE TO ISSUES</a:t>
            </a:r>
            <a:endParaRPr/>
          </a:p>
        </p:txBody>
      </p:sp>
      <p:sp>
        <p:nvSpPr>
          <p:cNvPr id="4413" name="Google Shape;4413;p229"/>
          <p:cNvSpPr txBox="1"/>
          <p:nvPr>
            <p:ph idx="5" type="subTitle"/>
          </p:nvPr>
        </p:nvSpPr>
        <p:spPr>
          <a:xfrm>
            <a:off x="3320097" y="2777213"/>
            <a:ext cx="2503800" cy="7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LIMITED DATA VISIBILITY AND INSIGHTS</a:t>
            </a:r>
            <a:endParaRPr b="0"/>
          </a:p>
        </p:txBody>
      </p:sp>
      <p:sp>
        <p:nvSpPr>
          <p:cNvPr id="4414" name="Google Shape;4414;p229"/>
          <p:cNvSpPr txBox="1"/>
          <p:nvPr>
            <p:ph idx="6" type="subTitle"/>
          </p:nvPr>
        </p:nvSpPr>
        <p:spPr>
          <a:xfrm>
            <a:off x="5817824" y="2777225"/>
            <a:ext cx="2718600" cy="73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INEFFICIENT RESOURCE ALLOCATION</a:t>
            </a:r>
            <a:endParaRPr b="0"/>
          </a:p>
        </p:txBody>
      </p:sp>
      <p:sp>
        <p:nvSpPr>
          <p:cNvPr id="4415" name="Google Shape;4415;p2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a:t>
            </a:r>
            <a:endParaRPr/>
          </a:p>
        </p:txBody>
      </p:sp>
      <p:grpSp>
        <p:nvGrpSpPr>
          <p:cNvPr id="4416" name="Google Shape;4416;p229"/>
          <p:cNvGrpSpPr/>
          <p:nvPr/>
        </p:nvGrpSpPr>
        <p:grpSpPr>
          <a:xfrm>
            <a:off x="4422917" y="1904553"/>
            <a:ext cx="298169" cy="339253"/>
            <a:chOff x="1529350" y="258825"/>
            <a:chExt cx="423475" cy="481825"/>
          </a:xfrm>
        </p:grpSpPr>
        <p:sp>
          <p:nvSpPr>
            <p:cNvPr id="4417" name="Google Shape;4417;p229"/>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18" name="Google Shape;4418;p229"/>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419" name="Google Shape;4419;p229"/>
          <p:cNvGrpSpPr/>
          <p:nvPr/>
        </p:nvGrpSpPr>
        <p:grpSpPr>
          <a:xfrm>
            <a:off x="1797250" y="1919796"/>
            <a:ext cx="339253" cy="308765"/>
            <a:chOff x="1492675" y="4420975"/>
            <a:chExt cx="481825" cy="438525"/>
          </a:xfrm>
        </p:grpSpPr>
        <p:sp>
          <p:nvSpPr>
            <p:cNvPr id="4420" name="Google Shape;4420;p229"/>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21" name="Google Shape;4421;p229"/>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22" name="Google Shape;4422;p229"/>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23" name="Google Shape;4423;p229"/>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24" name="Google Shape;4424;p229"/>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425" name="Google Shape;4425;p229"/>
          <p:cNvSpPr/>
          <p:nvPr/>
        </p:nvSpPr>
        <p:spPr>
          <a:xfrm>
            <a:off x="7007502" y="1889650"/>
            <a:ext cx="265986" cy="369039"/>
          </a:xfrm>
          <a:custGeom>
            <a:rect b="b" l="l" r="r" t="t"/>
            <a:pathLst>
              <a:path extrusionOk="0" h="12634" w="9106">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9" name="Shape 4429"/>
        <p:cNvGrpSpPr/>
        <p:nvPr/>
      </p:nvGrpSpPr>
      <p:grpSpPr>
        <a:xfrm>
          <a:off x="0" y="0"/>
          <a:ext cx="0" cy="0"/>
          <a:chOff x="0" y="0"/>
          <a:chExt cx="0" cy="0"/>
        </a:xfrm>
      </p:grpSpPr>
      <p:sp>
        <p:nvSpPr>
          <p:cNvPr id="4430" name="Google Shape;4430;p2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4431" name="Google Shape;4431;p230"/>
          <p:cNvSpPr txBox="1"/>
          <p:nvPr>
            <p:ph idx="1" type="subTitle"/>
          </p:nvPr>
        </p:nvSpPr>
        <p:spPr>
          <a:xfrm>
            <a:off x="1056298" y="2026413"/>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DIGITAL TWIN</a:t>
            </a:r>
            <a:r>
              <a:rPr lang="en"/>
              <a:t> </a:t>
            </a:r>
            <a:endParaRPr/>
          </a:p>
          <a:p>
            <a:pPr indent="0" lvl="0" marL="0" rtl="0" algn="ctr">
              <a:spcBef>
                <a:spcPts val="0"/>
              </a:spcBef>
              <a:spcAft>
                <a:spcPts val="0"/>
              </a:spcAft>
              <a:buNone/>
            </a:pPr>
            <a:r>
              <a:t/>
            </a:r>
            <a:endParaRPr/>
          </a:p>
        </p:txBody>
      </p:sp>
      <p:sp>
        <p:nvSpPr>
          <p:cNvPr id="4432" name="Google Shape;4432;p230"/>
          <p:cNvSpPr txBox="1"/>
          <p:nvPr>
            <p:ph idx="6" type="subTitle"/>
          </p:nvPr>
        </p:nvSpPr>
        <p:spPr>
          <a:xfrm>
            <a:off x="806700" y="3880275"/>
            <a:ext cx="39021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a:t>MULTI-MODAL TRANSPORTATION </a:t>
            </a:r>
            <a:endParaRPr b="0"/>
          </a:p>
          <a:p>
            <a:pPr indent="0" lvl="0" marL="0" rtl="0" algn="ctr">
              <a:spcBef>
                <a:spcPts val="0"/>
              </a:spcBef>
              <a:spcAft>
                <a:spcPts val="0"/>
              </a:spcAft>
              <a:buNone/>
            </a:pPr>
            <a:r>
              <a:rPr b="0" lang="en"/>
              <a:t>SCENARIOS</a:t>
            </a:r>
            <a:endParaRPr b="0"/>
          </a:p>
        </p:txBody>
      </p:sp>
      <p:sp>
        <p:nvSpPr>
          <p:cNvPr id="4433" name="Google Shape;4433;p230"/>
          <p:cNvSpPr txBox="1"/>
          <p:nvPr>
            <p:ph idx="7" type="subTitle"/>
          </p:nvPr>
        </p:nvSpPr>
        <p:spPr>
          <a:xfrm>
            <a:off x="4684800" y="2026413"/>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0" lang="en"/>
              <a:t>AUTONOMOUS VEHICLE SCENARIOS</a:t>
            </a:r>
            <a:endParaRPr b="0"/>
          </a:p>
        </p:txBody>
      </p:sp>
      <p:sp>
        <p:nvSpPr>
          <p:cNvPr id="4434" name="Google Shape;4434;p230"/>
          <p:cNvSpPr txBox="1"/>
          <p:nvPr>
            <p:ph idx="8" type="subTitle"/>
          </p:nvPr>
        </p:nvSpPr>
        <p:spPr>
          <a:xfrm>
            <a:off x="4698000" y="3880263"/>
            <a:ext cx="3402900" cy="46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b="0"/>
          </a:p>
          <a:p>
            <a:pPr indent="0" lvl="0" marL="0" rtl="0" algn="ctr">
              <a:spcBef>
                <a:spcPts val="0"/>
              </a:spcBef>
              <a:spcAft>
                <a:spcPts val="0"/>
              </a:spcAft>
              <a:buNone/>
            </a:pPr>
            <a:r>
              <a:rPr b="0" lang="en"/>
              <a:t>RESULTS </a:t>
            </a:r>
            <a:endParaRPr b="0"/>
          </a:p>
          <a:p>
            <a:pPr indent="0" lvl="0" marL="0" rtl="0" algn="ctr">
              <a:spcBef>
                <a:spcPts val="0"/>
              </a:spcBef>
              <a:spcAft>
                <a:spcPts val="0"/>
              </a:spcAft>
              <a:buNone/>
            </a:pPr>
            <a:r>
              <a:rPr b="0" lang="en"/>
              <a:t>VALIDATION </a:t>
            </a:r>
            <a:endParaRPr b="0"/>
          </a:p>
          <a:p>
            <a:pPr indent="0" lvl="0" marL="0" rtl="0" algn="l">
              <a:spcBef>
                <a:spcPts val="0"/>
              </a:spcBef>
              <a:spcAft>
                <a:spcPts val="0"/>
              </a:spcAft>
              <a:buNone/>
            </a:pPr>
            <a:r>
              <a:t/>
            </a:r>
            <a:endParaRPr b="0"/>
          </a:p>
        </p:txBody>
      </p:sp>
      <p:grpSp>
        <p:nvGrpSpPr>
          <p:cNvPr id="4435" name="Google Shape;4435;p230"/>
          <p:cNvGrpSpPr/>
          <p:nvPr/>
        </p:nvGrpSpPr>
        <p:grpSpPr>
          <a:xfrm>
            <a:off x="6222053" y="2925307"/>
            <a:ext cx="354778" cy="339271"/>
            <a:chOff x="5045500" y="842250"/>
            <a:chExt cx="503875" cy="481850"/>
          </a:xfrm>
        </p:grpSpPr>
        <p:sp>
          <p:nvSpPr>
            <p:cNvPr id="4436" name="Google Shape;4436;p230"/>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37" name="Google Shape;4437;p230"/>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438" name="Google Shape;4438;p230"/>
          <p:cNvGrpSpPr/>
          <p:nvPr/>
        </p:nvGrpSpPr>
        <p:grpSpPr>
          <a:xfrm>
            <a:off x="6229825" y="1340346"/>
            <a:ext cx="339253" cy="308765"/>
            <a:chOff x="1492675" y="4420975"/>
            <a:chExt cx="481825" cy="438525"/>
          </a:xfrm>
        </p:grpSpPr>
        <p:sp>
          <p:nvSpPr>
            <p:cNvPr id="4439" name="Google Shape;4439;p230"/>
            <p:cNvSpPr/>
            <p:nvPr/>
          </p:nvSpPr>
          <p:spPr>
            <a:xfrm>
              <a:off x="1841375" y="4649825"/>
              <a:ext cx="43325" cy="43300"/>
            </a:xfrm>
            <a:custGeom>
              <a:rect b="b" l="l" r="r" t="t"/>
              <a:pathLst>
                <a:path extrusionOk="0" h="1732" w="1733">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40" name="Google Shape;4440;p230"/>
            <p:cNvSpPr/>
            <p:nvPr/>
          </p:nvSpPr>
          <p:spPr>
            <a:xfrm>
              <a:off x="1582425" y="4649825"/>
              <a:ext cx="43300" cy="43300"/>
            </a:xfrm>
            <a:custGeom>
              <a:rect b="b" l="l" r="r" t="t"/>
              <a:pathLst>
                <a:path extrusionOk="0" h="1732" w="1732">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41" name="Google Shape;4441;p230"/>
            <p:cNvSpPr/>
            <p:nvPr/>
          </p:nvSpPr>
          <p:spPr>
            <a:xfrm>
              <a:off x="1492675" y="4420975"/>
              <a:ext cx="481825" cy="356475"/>
            </a:xfrm>
            <a:custGeom>
              <a:rect b="b" l="l" r="r" t="t"/>
              <a:pathLst>
                <a:path extrusionOk="0" h="14259" w="19273">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42" name="Google Shape;4442;p230"/>
            <p:cNvSpPr/>
            <p:nvPr/>
          </p:nvSpPr>
          <p:spPr>
            <a:xfrm>
              <a:off x="154687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443" name="Google Shape;4443;p230"/>
            <p:cNvSpPr/>
            <p:nvPr/>
          </p:nvSpPr>
          <p:spPr>
            <a:xfrm>
              <a:off x="1801325" y="4805650"/>
              <a:ext cx="118975" cy="53850"/>
            </a:xfrm>
            <a:custGeom>
              <a:rect b="b" l="l" r="r" t="t"/>
              <a:pathLst>
                <a:path extrusionOk="0" h="2154" w="4759">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4444" name="Google Shape;4444;p230"/>
          <p:cNvSpPr/>
          <p:nvPr/>
        </p:nvSpPr>
        <p:spPr>
          <a:xfrm>
            <a:off x="2558668" y="2909947"/>
            <a:ext cx="371785" cy="369974"/>
          </a:xfrm>
          <a:custGeom>
            <a:rect b="b" l="l" r="r" t="t"/>
            <a:pathLst>
              <a:path extrusionOk="0" h="12666" w="12728">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5" name="Google Shape;4445;p230"/>
          <p:cNvGrpSpPr/>
          <p:nvPr/>
        </p:nvGrpSpPr>
        <p:grpSpPr>
          <a:xfrm>
            <a:off x="2553179" y="1310822"/>
            <a:ext cx="382765" cy="367810"/>
            <a:chOff x="-62890750" y="3747425"/>
            <a:chExt cx="330825" cy="317900"/>
          </a:xfrm>
        </p:grpSpPr>
        <p:sp>
          <p:nvSpPr>
            <p:cNvPr id="4446" name="Google Shape;4446;p230"/>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230"/>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230"/>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230"/>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0" name="Google Shape;4450;p230"/>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1" name="Google Shape;4451;p230"/>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2" name="Google Shape;4452;p230"/>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230"/>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230"/>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230"/>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230"/>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230"/>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230"/>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9" name="Google Shape;4459;p230"/>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3" name="Shape 4463"/>
        <p:cNvGrpSpPr/>
        <p:nvPr/>
      </p:nvGrpSpPr>
      <p:grpSpPr>
        <a:xfrm>
          <a:off x="0" y="0"/>
          <a:ext cx="0" cy="0"/>
          <a:chOff x="0" y="0"/>
          <a:chExt cx="0" cy="0"/>
        </a:xfrm>
      </p:grpSpPr>
      <p:sp>
        <p:nvSpPr>
          <p:cNvPr id="4464" name="Google Shape;4464;p231"/>
          <p:cNvSpPr/>
          <p:nvPr/>
        </p:nvSpPr>
        <p:spPr>
          <a:xfrm>
            <a:off x="4006650" y="1359497"/>
            <a:ext cx="1130700" cy="1130700"/>
          </a:xfrm>
          <a:prstGeom prst="ellipse">
            <a:avLst/>
          </a:prstGeom>
          <a:solidFill>
            <a:schemeClr val="lt2"/>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b="1" sz="2400">
              <a:solidFill>
                <a:schemeClr val="lt1"/>
              </a:solidFill>
              <a:latin typeface="Sora"/>
              <a:ea typeface="Sora"/>
              <a:cs typeface="Sora"/>
              <a:sym typeface="Sora"/>
            </a:endParaRPr>
          </a:p>
        </p:txBody>
      </p:sp>
      <p:sp>
        <p:nvSpPr>
          <p:cNvPr id="4465" name="Google Shape;4465;p231"/>
          <p:cNvSpPr/>
          <p:nvPr/>
        </p:nvSpPr>
        <p:spPr>
          <a:xfrm>
            <a:off x="6615200" y="1361761"/>
            <a:ext cx="1150800" cy="1126200"/>
          </a:xfrm>
          <a:prstGeom prst="rect">
            <a:avLst/>
          </a:prstGeom>
          <a:solidFill>
            <a:srgbClr val="A1A1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466" name="Google Shape;4466;p2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RELATED WORK</a:t>
            </a:r>
            <a:endParaRPr/>
          </a:p>
        </p:txBody>
      </p:sp>
      <p:sp>
        <p:nvSpPr>
          <p:cNvPr id="4467" name="Google Shape;4467;p231"/>
          <p:cNvSpPr txBox="1"/>
          <p:nvPr/>
        </p:nvSpPr>
        <p:spPr>
          <a:xfrm>
            <a:off x="5955501" y="3907825"/>
            <a:ext cx="27270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Sora"/>
                <a:ea typeface="Sora"/>
                <a:cs typeface="Sora"/>
                <a:sym typeface="Sora"/>
              </a:rPr>
              <a:t>Efficient Procedure of Building University Campus Models for Digital Twin Simulation</a:t>
            </a:r>
            <a:endParaRPr sz="1900">
              <a:solidFill>
                <a:schemeClr val="dk1"/>
              </a:solidFill>
              <a:latin typeface="Sora"/>
              <a:ea typeface="Sora"/>
              <a:cs typeface="Sora"/>
              <a:sym typeface="Sora"/>
            </a:endParaRPr>
          </a:p>
        </p:txBody>
      </p:sp>
      <p:sp>
        <p:nvSpPr>
          <p:cNvPr id="4468" name="Google Shape;4468;p231"/>
          <p:cNvSpPr txBox="1"/>
          <p:nvPr/>
        </p:nvSpPr>
        <p:spPr>
          <a:xfrm>
            <a:off x="3262650" y="3338088"/>
            <a:ext cx="26187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Sora"/>
                <a:ea typeface="Sora"/>
                <a:cs typeface="Sora"/>
                <a:sym typeface="Sora"/>
              </a:rPr>
              <a:t>Smart Mobility Digital Twin for Automated Driving</a:t>
            </a:r>
            <a:endParaRPr sz="1900">
              <a:solidFill>
                <a:schemeClr val="dk1"/>
              </a:solidFill>
              <a:latin typeface="Sora"/>
              <a:ea typeface="Sora"/>
              <a:cs typeface="Sora"/>
              <a:sym typeface="Sora"/>
            </a:endParaRPr>
          </a:p>
        </p:txBody>
      </p:sp>
      <p:sp>
        <p:nvSpPr>
          <p:cNvPr id="4469" name="Google Shape;4469;p231"/>
          <p:cNvSpPr txBox="1"/>
          <p:nvPr/>
        </p:nvSpPr>
        <p:spPr>
          <a:xfrm>
            <a:off x="3337950" y="3733265"/>
            <a:ext cx="2468100" cy="12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1"/>
                </a:solidFill>
                <a:latin typeface="Assistant"/>
                <a:ea typeface="Assistant"/>
                <a:cs typeface="Assistant"/>
                <a:sym typeface="Assistant"/>
              </a:rPr>
              <a:t>Design and Proof-of-Concept</a:t>
            </a:r>
            <a:endParaRPr>
              <a:solidFill>
                <a:schemeClr val="dk1"/>
              </a:solidFill>
              <a:latin typeface="Assistant"/>
              <a:ea typeface="Assistant"/>
              <a:cs typeface="Assistant"/>
              <a:sym typeface="Assistant"/>
            </a:endParaRPr>
          </a:p>
        </p:txBody>
      </p:sp>
      <p:sp>
        <p:nvSpPr>
          <p:cNvPr id="4470" name="Google Shape;4470;p231"/>
          <p:cNvSpPr txBox="1"/>
          <p:nvPr/>
        </p:nvSpPr>
        <p:spPr>
          <a:xfrm>
            <a:off x="718306" y="3347763"/>
            <a:ext cx="2470200" cy="461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Sora"/>
                <a:ea typeface="Sora"/>
                <a:cs typeface="Sora"/>
                <a:sym typeface="Sora"/>
              </a:rPr>
              <a:t>Building a Motorway Digital Twin in SUMO</a:t>
            </a:r>
            <a:endParaRPr sz="1900">
              <a:solidFill>
                <a:schemeClr val="dk1"/>
              </a:solidFill>
              <a:latin typeface="Sora"/>
              <a:ea typeface="Sora"/>
              <a:cs typeface="Sora"/>
              <a:sym typeface="Sora"/>
            </a:endParaRPr>
          </a:p>
        </p:txBody>
      </p:sp>
      <p:sp>
        <p:nvSpPr>
          <p:cNvPr id="4471" name="Google Shape;4471;p231"/>
          <p:cNvSpPr txBox="1"/>
          <p:nvPr/>
        </p:nvSpPr>
        <p:spPr>
          <a:xfrm>
            <a:off x="718306" y="3733263"/>
            <a:ext cx="2470200" cy="129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chemeClr val="dk1"/>
                </a:solidFill>
                <a:latin typeface="Assistant"/>
                <a:ea typeface="Assistant"/>
                <a:cs typeface="Assistant"/>
                <a:sym typeface="Assistant"/>
              </a:rPr>
              <a:t>Real-Time Simulation of Continuous Data Stream from Traffic Counters</a:t>
            </a:r>
            <a:endParaRPr>
              <a:solidFill>
                <a:schemeClr val="dk1"/>
              </a:solidFill>
              <a:latin typeface="Assistant"/>
              <a:ea typeface="Assistant"/>
              <a:cs typeface="Assistant"/>
              <a:sym typeface="Assistant"/>
            </a:endParaRPr>
          </a:p>
        </p:txBody>
      </p:sp>
      <p:sp>
        <p:nvSpPr>
          <p:cNvPr id="4472" name="Google Shape;4472;p231"/>
          <p:cNvSpPr/>
          <p:nvPr/>
        </p:nvSpPr>
        <p:spPr>
          <a:xfrm>
            <a:off x="1345462" y="1398944"/>
            <a:ext cx="1215900" cy="10518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6" name="Shape 4476"/>
        <p:cNvGrpSpPr/>
        <p:nvPr/>
      </p:nvGrpSpPr>
      <p:grpSpPr>
        <a:xfrm>
          <a:off x="0" y="0"/>
          <a:ext cx="0" cy="0"/>
          <a:chOff x="0" y="0"/>
          <a:chExt cx="0" cy="0"/>
        </a:xfrm>
      </p:grpSpPr>
      <p:sp>
        <p:nvSpPr>
          <p:cNvPr id="4477" name="Google Shape;4477;p2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TASK LIST</a:t>
            </a:r>
            <a:endParaRPr/>
          </a:p>
        </p:txBody>
      </p:sp>
      <p:sp>
        <p:nvSpPr>
          <p:cNvPr id="4478" name="Google Shape;4478;p232"/>
          <p:cNvSpPr txBox="1"/>
          <p:nvPr>
            <p:ph idx="1" type="subTitle"/>
          </p:nvPr>
        </p:nvSpPr>
        <p:spPr>
          <a:xfrm>
            <a:off x="385725" y="2156950"/>
            <a:ext cx="2058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Study and analysis of SUMO and CARLA  software</a:t>
            </a:r>
            <a:endParaRPr sz="1300"/>
          </a:p>
        </p:txBody>
      </p:sp>
      <p:sp>
        <p:nvSpPr>
          <p:cNvPr id="4479" name="Google Shape;4479;p232"/>
          <p:cNvSpPr txBox="1"/>
          <p:nvPr>
            <p:ph idx="4294967295" type="title"/>
          </p:nvPr>
        </p:nvSpPr>
        <p:spPr>
          <a:xfrm>
            <a:off x="1010914" y="1536713"/>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80" name="Google Shape;4480;p232"/>
          <p:cNvSpPr txBox="1"/>
          <p:nvPr>
            <p:ph idx="4294967295" type="title"/>
          </p:nvPr>
        </p:nvSpPr>
        <p:spPr>
          <a:xfrm>
            <a:off x="7329864" y="1536727"/>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481" name="Google Shape;4481;p232"/>
          <p:cNvSpPr txBox="1"/>
          <p:nvPr>
            <p:ph idx="4294967295" type="title"/>
          </p:nvPr>
        </p:nvSpPr>
        <p:spPr>
          <a:xfrm>
            <a:off x="2997137" y="1536713"/>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82" name="Google Shape;4482;p232"/>
          <p:cNvSpPr txBox="1"/>
          <p:nvPr>
            <p:ph idx="4294967295" type="title"/>
          </p:nvPr>
        </p:nvSpPr>
        <p:spPr>
          <a:xfrm>
            <a:off x="2997137" y="3076527"/>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483" name="Google Shape;4483;p232"/>
          <p:cNvSpPr txBox="1"/>
          <p:nvPr>
            <p:ph idx="4294967295" type="title"/>
          </p:nvPr>
        </p:nvSpPr>
        <p:spPr>
          <a:xfrm>
            <a:off x="5030086" y="1536713"/>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84" name="Google Shape;4484;p232"/>
          <p:cNvSpPr txBox="1"/>
          <p:nvPr>
            <p:ph idx="4294967295" type="title"/>
          </p:nvPr>
        </p:nvSpPr>
        <p:spPr>
          <a:xfrm>
            <a:off x="7324886" y="3076527"/>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4485" name="Google Shape;4485;p232"/>
          <p:cNvSpPr txBox="1"/>
          <p:nvPr>
            <p:ph idx="4294967295" type="title"/>
          </p:nvPr>
        </p:nvSpPr>
        <p:spPr>
          <a:xfrm>
            <a:off x="1010937" y="3076527"/>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486" name="Google Shape;4486;p232"/>
          <p:cNvSpPr txBox="1"/>
          <p:nvPr>
            <p:ph idx="4294967295" type="title"/>
          </p:nvPr>
        </p:nvSpPr>
        <p:spPr>
          <a:xfrm>
            <a:off x="5030086" y="3076527"/>
            <a:ext cx="808200" cy="64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4487" name="Google Shape;4487;p232"/>
          <p:cNvSpPr txBox="1"/>
          <p:nvPr>
            <p:ph idx="3" type="subTitle"/>
          </p:nvPr>
        </p:nvSpPr>
        <p:spPr>
          <a:xfrm>
            <a:off x="4404875" y="2156950"/>
            <a:ext cx="2058600" cy="7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Architecture design for integration of simulators and real data</a:t>
            </a:r>
            <a:endParaRPr sz="1300"/>
          </a:p>
        </p:txBody>
      </p:sp>
      <p:sp>
        <p:nvSpPr>
          <p:cNvPr id="4488" name="Google Shape;4488;p232"/>
          <p:cNvSpPr txBox="1"/>
          <p:nvPr>
            <p:ph idx="1" type="subTitle"/>
          </p:nvPr>
        </p:nvSpPr>
        <p:spPr>
          <a:xfrm>
            <a:off x="2395300" y="2156950"/>
            <a:ext cx="2058600" cy="46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Analysis of </a:t>
            </a:r>
            <a:endParaRPr sz="1300"/>
          </a:p>
          <a:p>
            <a:pPr indent="0" lvl="0" marL="0" rtl="0" algn="ctr">
              <a:spcBef>
                <a:spcPts val="0"/>
              </a:spcBef>
              <a:spcAft>
                <a:spcPts val="0"/>
              </a:spcAft>
              <a:buNone/>
            </a:pPr>
            <a:r>
              <a:rPr lang="en" sz="1300"/>
              <a:t>requirements</a:t>
            </a:r>
            <a:endParaRPr sz="1300"/>
          </a:p>
        </p:txBody>
      </p:sp>
      <p:sp>
        <p:nvSpPr>
          <p:cNvPr id="4489" name="Google Shape;4489;p232"/>
          <p:cNvSpPr txBox="1"/>
          <p:nvPr>
            <p:ph idx="4" type="subTitle"/>
          </p:nvPr>
        </p:nvSpPr>
        <p:spPr>
          <a:xfrm>
            <a:off x="6699675" y="2156950"/>
            <a:ext cx="2058600" cy="7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Development of connectors and frameworks</a:t>
            </a:r>
            <a:endParaRPr sz="1300"/>
          </a:p>
        </p:txBody>
      </p:sp>
      <p:sp>
        <p:nvSpPr>
          <p:cNvPr id="4490" name="Google Shape;4490;p232"/>
          <p:cNvSpPr txBox="1"/>
          <p:nvPr>
            <p:ph idx="4" type="subTitle"/>
          </p:nvPr>
        </p:nvSpPr>
        <p:spPr>
          <a:xfrm>
            <a:off x="385725" y="3680425"/>
            <a:ext cx="2058600" cy="5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Integration of real data and several roads/areas in Aveiro</a:t>
            </a:r>
            <a:endParaRPr sz="1300"/>
          </a:p>
        </p:txBody>
      </p:sp>
      <p:sp>
        <p:nvSpPr>
          <p:cNvPr id="4491" name="Google Shape;4491;p232"/>
          <p:cNvSpPr txBox="1"/>
          <p:nvPr>
            <p:ph idx="4" type="subTitle"/>
          </p:nvPr>
        </p:nvSpPr>
        <p:spPr>
          <a:xfrm>
            <a:off x="2371923" y="3680425"/>
            <a:ext cx="2058600" cy="5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Development of the services </a:t>
            </a:r>
            <a:endParaRPr sz="1300"/>
          </a:p>
        </p:txBody>
      </p:sp>
      <p:sp>
        <p:nvSpPr>
          <p:cNvPr id="4492" name="Google Shape;4492;p232"/>
          <p:cNvSpPr txBox="1"/>
          <p:nvPr>
            <p:ph idx="5" type="subTitle"/>
          </p:nvPr>
        </p:nvSpPr>
        <p:spPr>
          <a:xfrm>
            <a:off x="4404875" y="3680425"/>
            <a:ext cx="2058600" cy="5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Tests in Digital Twin setup and stimulate changes </a:t>
            </a:r>
            <a:endParaRPr sz="1300"/>
          </a:p>
          <a:p>
            <a:pPr indent="0" lvl="0" marL="0" rtl="0" algn="ctr">
              <a:spcBef>
                <a:spcPts val="0"/>
              </a:spcBef>
              <a:spcAft>
                <a:spcPts val="0"/>
              </a:spcAft>
              <a:buNone/>
            </a:pPr>
            <a:r>
              <a:rPr lang="en" sz="1300"/>
              <a:t>in the environment</a:t>
            </a:r>
            <a:endParaRPr sz="1300"/>
          </a:p>
        </p:txBody>
      </p:sp>
      <p:sp>
        <p:nvSpPr>
          <p:cNvPr id="4493" name="Google Shape;4493;p232"/>
          <p:cNvSpPr txBox="1"/>
          <p:nvPr>
            <p:ph idx="4" type="subTitle"/>
          </p:nvPr>
        </p:nvSpPr>
        <p:spPr>
          <a:xfrm>
            <a:off x="6699673" y="3680425"/>
            <a:ext cx="2058600" cy="55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Analysis of results and documentation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7" name="Shape 4497"/>
        <p:cNvGrpSpPr/>
        <p:nvPr/>
      </p:nvGrpSpPr>
      <p:grpSpPr>
        <a:xfrm>
          <a:off x="0" y="0"/>
          <a:ext cx="0" cy="0"/>
          <a:chOff x="0" y="0"/>
          <a:chExt cx="0" cy="0"/>
        </a:xfrm>
      </p:grpSpPr>
      <p:graphicFrame>
        <p:nvGraphicFramePr>
          <p:cNvPr id="4498" name="Google Shape;4498;p233"/>
          <p:cNvGraphicFramePr/>
          <p:nvPr/>
        </p:nvGraphicFramePr>
        <p:xfrm>
          <a:off x="697575" y="1248350"/>
          <a:ext cx="3000000" cy="3000000"/>
        </p:xfrm>
        <a:graphic>
          <a:graphicData uri="http://schemas.openxmlformats.org/drawingml/2006/table">
            <a:tbl>
              <a:tblPr>
                <a:noFill/>
                <a:tableStyleId>{07284417-1E55-4CDF-9BFD-F8F84216C07B}</a:tableStyleId>
              </a:tblPr>
              <a:tblGrid>
                <a:gridCol w="766450"/>
                <a:gridCol w="1007975"/>
                <a:gridCol w="4661200"/>
                <a:gridCol w="1313225"/>
              </a:tblGrid>
              <a:tr h="446975">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WEEK</a:t>
                      </a:r>
                      <a:endParaRPr b="1" sz="1800">
                        <a:solidFill>
                          <a:schemeClr val="dk1"/>
                        </a:solidFill>
                        <a:latin typeface="Sora"/>
                        <a:ea typeface="Sora"/>
                        <a:cs typeface="Sora"/>
                        <a:sym typeface="Sora"/>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DATE</a:t>
                      </a:r>
                      <a:endParaRPr b="1" sz="1200">
                        <a:solidFill>
                          <a:schemeClr val="dk1"/>
                        </a:solidFill>
                        <a:latin typeface="Sora"/>
                        <a:ea typeface="Sora"/>
                        <a:cs typeface="Sora"/>
                        <a:sym typeface="Sora"/>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TASK</a:t>
                      </a:r>
                      <a:endParaRPr b="1" sz="1200">
                        <a:solidFill>
                          <a:schemeClr val="dk1"/>
                        </a:solidFill>
                        <a:latin typeface="Sora"/>
                        <a:ea typeface="Sora"/>
                        <a:cs typeface="Sora"/>
                        <a:sym typeface="Sora"/>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DELIVERY</a:t>
                      </a:r>
                      <a:endParaRPr b="1" sz="1200">
                        <a:solidFill>
                          <a:schemeClr val="dk1"/>
                        </a:solidFill>
                        <a:latin typeface="Sora"/>
                        <a:ea typeface="Sora"/>
                        <a:cs typeface="Sora"/>
                        <a:sym typeface="Sora"/>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05275">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20/02/2024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541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2</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27/02/2024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184150" lvl="0" marL="342900" rtl="0" algn="l">
                        <a:spcBef>
                          <a:spcPts val="0"/>
                        </a:spcBef>
                        <a:spcAft>
                          <a:spcPts val="0"/>
                        </a:spcAft>
                        <a:buClr>
                          <a:srgbClr val="F3F3F3"/>
                        </a:buClr>
                        <a:buSzPts val="1100"/>
                        <a:buFont typeface="Assistant"/>
                        <a:buChar char="●"/>
                      </a:pPr>
                      <a:r>
                        <a:rPr b="1" lang="en" sz="1100">
                          <a:solidFill>
                            <a:srgbClr val="F3F3F3"/>
                          </a:solidFill>
                          <a:latin typeface="Assistant"/>
                          <a:ea typeface="Assistant"/>
                          <a:cs typeface="Assistant"/>
                          <a:sym typeface="Assistant"/>
                        </a:rPr>
                        <a:t>Study of the various types of sensors and the types of data generated</a:t>
                      </a:r>
                      <a:endParaRPr b="1" sz="1100">
                        <a:solidFill>
                          <a:srgbClr val="F3F3F3"/>
                        </a:solidFill>
                        <a:latin typeface="Assistant"/>
                        <a:ea typeface="Assistant"/>
                        <a:cs typeface="Assistant"/>
                        <a:sym typeface="Assistant"/>
                      </a:endParaRPr>
                    </a:p>
                    <a:p>
                      <a:pPr indent="-184150" lvl="0" marL="342900" marR="0" rtl="0" algn="l">
                        <a:lnSpc>
                          <a:spcPct val="100000"/>
                        </a:lnSpc>
                        <a:spcBef>
                          <a:spcPts val="0"/>
                        </a:spcBef>
                        <a:spcAft>
                          <a:spcPts val="0"/>
                        </a:spcAft>
                        <a:buClr>
                          <a:srgbClr val="F3F3F3"/>
                        </a:buClr>
                        <a:buSzPts val="1100"/>
                        <a:buFont typeface="Assistant"/>
                        <a:buChar char="●"/>
                      </a:pPr>
                      <a:r>
                        <a:rPr b="1" lang="en" sz="1100">
                          <a:solidFill>
                            <a:srgbClr val="F3F3F3"/>
                          </a:solidFill>
                          <a:latin typeface="Assistant"/>
                          <a:ea typeface="Assistant"/>
                          <a:cs typeface="Assistant"/>
                          <a:sym typeface="Assistant"/>
                        </a:rPr>
                        <a:t>Study and analysis of SUMO and CARLA  software</a:t>
                      </a:r>
                      <a:endParaRPr b="1" sz="1100">
                        <a:solidFill>
                          <a:srgbClr val="F3F3F3"/>
                        </a:solidFill>
                        <a:latin typeface="Assistant"/>
                        <a:ea typeface="Assistant"/>
                        <a:cs typeface="Assistant"/>
                        <a:sym typeface="Assistant"/>
                      </a:endParaRPr>
                    </a:p>
                    <a:p>
                      <a:pPr indent="-184150" lvl="0" marL="342900" marR="0" rtl="0" algn="l">
                        <a:lnSpc>
                          <a:spcPct val="100000"/>
                        </a:lnSpc>
                        <a:spcBef>
                          <a:spcPts val="0"/>
                        </a:spcBef>
                        <a:spcAft>
                          <a:spcPts val="0"/>
                        </a:spcAft>
                        <a:buClr>
                          <a:srgbClr val="F3F3F3"/>
                        </a:buClr>
                        <a:buSzPts val="1100"/>
                        <a:buFont typeface="Assistant"/>
                        <a:buChar char="●"/>
                      </a:pPr>
                      <a:r>
                        <a:rPr b="1" lang="en" sz="1100">
                          <a:solidFill>
                            <a:srgbClr val="F3F3F3"/>
                          </a:solidFill>
                          <a:latin typeface="Assistant"/>
                          <a:ea typeface="Assistant"/>
                          <a:cs typeface="Assistant"/>
                          <a:sym typeface="Assistant"/>
                        </a:rPr>
                        <a:t>Analysis of requirements</a:t>
                      </a:r>
                      <a:endParaRPr b="1" sz="1100">
                        <a:solidFill>
                          <a:srgbClr val="F3F3F3"/>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rgbClr val="F3F3F3"/>
                          </a:solidFill>
                          <a:latin typeface="Assistant"/>
                          <a:ea typeface="Assistant"/>
                          <a:cs typeface="Assistant"/>
                          <a:sym typeface="Assistant"/>
                        </a:rPr>
                        <a:t>M1</a:t>
                      </a:r>
                      <a:endParaRPr b="1">
                        <a:solidFill>
                          <a:srgbClr val="F3F3F3"/>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r>
              <a:tr h="9105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3</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05/03/2024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114300" marR="0" rtl="0" algn="l">
                        <a:lnSpc>
                          <a:spcPct val="100000"/>
                        </a:lnSpc>
                        <a:spcBef>
                          <a:spcPts val="0"/>
                        </a:spcBef>
                        <a:spcAft>
                          <a:spcPts val="0"/>
                        </a:spcAft>
                        <a:buNone/>
                      </a:pPr>
                      <a:r>
                        <a:rPr b="1" lang="en" sz="1100">
                          <a:solidFill>
                            <a:schemeClr val="dk1"/>
                          </a:solidFill>
                          <a:latin typeface="Assistant"/>
                          <a:ea typeface="Assistant"/>
                          <a:cs typeface="Assistant"/>
                          <a:sym typeface="Assistant"/>
                        </a:rPr>
                        <a:t>Architecture design for integration of simulators and real data: </a:t>
                      </a:r>
                      <a:r>
                        <a:rPr lang="en" sz="1100">
                          <a:solidFill>
                            <a:schemeClr val="dk1"/>
                          </a:solidFill>
                          <a:latin typeface="Assistant"/>
                          <a:ea typeface="Assistant"/>
                          <a:cs typeface="Assistant"/>
                          <a:sym typeface="Assistant"/>
                        </a:rPr>
                        <a:t>develop the architecture design that will allow the connection between the simulators (SUMO and CARLA), viewers and data from sensors, systems and connected vehicles. Conceptual phase where the global structure of the system will be outlined.</a:t>
                      </a:r>
                      <a:endParaRPr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6465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4</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12/03/2024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114300" marR="0" rtl="0" algn="l">
                        <a:lnSpc>
                          <a:spcPct val="100000"/>
                        </a:lnSpc>
                        <a:spcBef>
                          <a:spcPts val="0"/>
                        </a:spcBef>
                        <a:spcAft>
                          <a:spcPts val="0"/>
                        </a:spcAft>
                        <a:buNone/>
                      </a:pPr>
                      <a:r>
                        <a:rPr b="1" lang="en" sz="1100">
                          <a:solidFill>
                            <a:srgbClr val="F3F3F3"/>
                          </a:solidFill>
                          <a:latin typeface="Assistant"/>
                          <a:ea typeface="Assistant"/>
                          <a:cs typeface="Assistant"/>
                          <a:sym typeface="Assistant"/>
                        </a:rPr>
                        <a:t>Development of connectors and frameworks : </a:t>
                      </a:r>
                      <a:r>
                        <a:rPr lang="en" sz="1100">
                          <a:solidFill>
                            <a:srgbClr val="F3F3F3"/>
                          </a:solidFill>
                          <a:latin typeface="Assistant"/>
                          <a:ea typeface="Assistant"/>
                          <a:cs typeface="Assistant"/>
                          <a:sym typeface="Assistant"/>
                        </a:rPr>
                        <a:t>Implement connectors and frameworks utilizing technologies like REST, ROS2, and MQTT, enabling efficient communication between system components.</a:t>
                      </a:r>
                      <a:endParaRPr sz="1100">
                        <a:solidFill>
                          <a:srgbClr val="F3F3F3"/>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rgbClr val="F3F3F3"/>
                          </a:solidFill>
                          <a:latin typeface="Assistant"/>
                          <a:ea typeface="Assistant"/>
                          <a:cs typeface="Assistant"/>
                          <a:sym typeface="Assistant"/>
                        </a:rPr>
                        <a:t>M2</a:t>
                      </a:r>
                      <a:endParaRPr sz="9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r>
              <a:tr h="3365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5</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19/03/2024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rowSpan="2">
                  <a:txBody>
                    <a:bodyPr/>
                    <a:lstStyle/>
                    <a:p>
                      <a:pPr indent="0" lvl="0" marL="114300" marR="0" rtl="0" algn="l">
                        <a:lnSpc>
                          <a:spcPct val="100000"/>
                        </a:lnSpc>
                        <a:spcBef>
                          <a:spcPts val="0"/>
                        </a:spcBef>
                        <a:spcAft>
                          <a:spcPts val="0"/>
                        </a:spcAft>
                        <a:buNone/>
                      </a:pPr>
                      <a:r>
                        <a:rPr b="1" lang="en" sz="1100">
                          <a:solidFill>
                            <a:schemeClr val="dk1"/>
                          </a:solidFill>
                          <a:latin typeface="Assistant"/>
                          <a:ea typeface="Assistant"/>
                          <a:cs typeface="Assistant"/>
                          <a:sym typeface="Assistant"/>
                        </a:rPr>
                        <a:t>Integration of real data and several roads/areas in Aveiro:</a:t>
                      </a:r>
                      <a:r>
                        <a:rPr lang="en" sz="1100">
                          <a:solidFill>
                            <a:schemeClr val="dk1"/>
                          </a:solidFill>
                          <a:latin typeface="Assistant"/>
                          <a:ea typeface="Assistant"/>
                          <a:cs typeface="Assistant"/>
                          <a:sym typeface="Assistant"/>
                        </a:rPr>
                        <a:t> </a:t>
                      </a:r>
                      <a:r>
                        <a:rPr lang="en" sz="1100">
                          <a:solidFill>
                            <a:schemeClr val="dk1"/>
                          </a:solidFill>
                          <a:latin typeface="Assistant"/>
                          <a:ea typeface="Assistant"/>
                          <a:cs typeface="Assistant"/>
                          <a:sym typeface="Assistant"/>
                        </a:rPr>
                        <a:t>Ensure the simulation reflects the actual urban environment of Aveiro for accurate testing and analysis.</a:t>
                      </a:r>
                      <a:endParaRPr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rowSpan="2">
                  <a:txBody>
                    <a:bodyPr/>
                    <a:lstStyle/>
                    <a:p>
                      <a:pPr indent="0" lvl="0" marL="0" rtl="0" algn="ctr">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19675">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6</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26/03/2024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vMerge="1"/>
                <a:tc vMerge="1"/>
              </a:tr>
            </a:tbl>
          </a:graphicData>
        </a:graphic>
      </p:graphicFrame>
      <p:sp>
        <p:nvSpPr>
          <p:cNvPr id="4499" name="Google Shape;4499;p2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CALENDAR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3" name="Shape 4503"/>
        <p:cNvGrpSpPr/>
        <p:nvPr/>
      </p:nvGrpSpPr>
      <p:grpSpPr>
        <a:xfrm>
          <a:off x="0" y="0"/>
          <a:ext cx="0" cy="0"/>
          <a:chOff x="0" y="0"/>
          <a:chExt cx="0" cy="0"/>
        </a:xfrm>
      </p:grpSpPr>
      <p:sp>
        <p:nvSpPr>
          <p:cNvPr id="4504" name="Google Shape;4504;p234"/>
          <p:cNvSpPr/>
          <p:nvPr/>
        </p:nvSpPr>
        <p:spPr>
          <a:xfrm>
            <a:off x="7182750" y="182200"/>
            <a:ext cx="1689300" cy="521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aphicFrame>
        <p:nvGraphicFramePr>
          <p:cNvPr id="4505" name="Google Shape;4505;p234"/>
          <p:cNvGraphicFramePr/>
          <p:nvPr/>
        </p:nvGraphicFramePr>
        <p:xfrm>
          <a:off x="697575" y="328963"/>
          <a:ext cx="3000000" cy="3000000"/>
        </p:xfrm>
        <a:graphic>
          <a:graphicData uri="http://schemas.openxmlformats.org/drawingml/2006/table">
            <a:tbl>
              <a:tblPr>
                <a:noFill/>
                <a:tableStyleId>{07284417-1E55-4CDF-9BFD-F8F84216C07B}</a:tableStyleId>
              </a:tblPr>
              <a:tblGrid>
                <a:gridCol w="766450"/>
                <a:gridCol w="1007975"/>
                <a:gridCol w="4661200"/>
                <a:gridCol w="1313225"/>
              </a:tblGrid>
              <a:tr h="446975">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WEEK</a:t>
                      </a:r>
                      <a:endParaRPr b="1" sz="1800">
                        <a:solidFill>
                          <a:schemeClr val="dk1"/>
                        </a:solidFill>
                        <a:latin typeface="Sora"/>
                        <a:ea typeface="Sora"/>
                        <a:cs typeface="Sora"/>
                        <a:sym typeface="Sora"/>
                      </a:endParaRPr>
                    </a:p>
                  </a:txBody>
                  <a:tcPr marT="68575" marB="68575" marR="91425" marL="9142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DATE</a:t>
                      </a:r>
                      <a:endParaRPr b="1" sz="1200">
                        <a:solidFill>
                          <a:schemeClr val="dk1"/>
                        </a:solidFill>
                        <a:latin typeface="Sora"/>
                        <a:ea typeface="Sora"/>
                        <a:cs typeface="Sora"/>
                        <a:sym typeface="Sora"/>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TASK</a:t>
                      </a:r>
                      <a:endParaRPr b="1" sz="1200">
                        <a:solidFill>
                          <a:schemeClr val="dk1"/>
                        </a:solidFill>
                        <a:latin typeface="Sora"/>
                        <a:ea typeface="Sora"/>
                        <a:cs typeface="Sora"/>
                        <a:sym typeface="Sora"/>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latin typeface="Sora"/>
                          <a:ea typeface="Sora"/>
                          <a:cs typeface="Sora"/>
                          <a:sym typeface="Sora"/>
                        </a:rPr>
                        <a:t>DELIVERY</a:t>
                      </a:r>
                      <a:endParaRPr b="1" sz="1200">
                        <a:solidFill>
                          <a:schemeClr val="dk1"/>
                        </a:solidFill>
                        <a:latin typeface="Sora"/>
                        <a:ea typeface="Sora"/>
                        <a:cs typeface="Sora"/>
                        <a:sym typeface="Sora"/>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0815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7</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02/04/2024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rowSpan="2">
                  <a:txBody>
                    <a:bodyPr/>
                    <a:lstStyle/>
                    <a:p>
                      <a:pPr indent="0" lvl="0" marL="114300" marR="0" rtl="0" algn="l">
                        <a:lnSpc>
                          <a:spcPct val="100000"/>
                        </a:lnSpc>
                        <a:spcBef>
                          <a:spcPts val="0"/>
                        </a:spcBef>
                        <a:spcAft>
                          <a:spcPts val="0"/>
                        </a:spcAft>
                        <a:buNone/>
                      </a:pPr>
                      <a:r>
                        <a:rPr b="1" lang="en" sz="1100">
                          <a:solidFill>
                            <a:schemeClr val="dk1"/>
                          </a:solidFill>
                          <a:latin typeface="Assistant"/>
                          <a:ea typeface="Assistant"/>
                          <a:cs typeface="Assistant"/>
                          <a:sym typeface="Assistant"/>
                        </a:rPr>
                        <a:t>Development of the services:</a:t>
                      </a:r>
                      <a:r>
                        <a:rPr lang="en" sz="1300">
                          <a:solidFill>
                            <a:schemeClr val="dk1"/>
                          </a:solidFill>
                          <a:latin typeface="Assistant"/>
                          <a:ea typeface="Assistant"/>
                          <a:cs typeface="Assistant"/>
                          <a:sym typeface="Assistant"/>
                        </a:rPr>
                        <a:t> </a:t>
                      </a:r>
                      <a:r>
                        <a:rPr lang="en" sz="1100">
                          <a:solidFill>
                            <a:schemeClr val="dk1"/>
                          </a:solidFill>
                          <a:latin typeface="Assistant"/>
                          <a:ea typeface="Assistant"/>
                          <a:cs typeface="Assistant"/>
                          <a:sym typeface="Assistant"/>
                        </a:rPr>
                        <a:t>e.g. change of characteristics in roads, multi-modal services, autonomous vehicle services</a:t>
                      </a:r>
                      <a:r>
                        <a:rPr b="1" lang="en" sz="1100">
                          <a:solidFill>
                            <a:schemeClr val="dk1"/>
                          </a:solidFill>
                          <a:latin typeface="Assistant"/>
                          <a:ea typeface="Assistant"/>
                          <a:cs typeface="Assistant"/>
                          <a:sym typeface="Assistant"/>
                        </a:rPr>
                        <a:t> </a:t>
                      </a:r>
                      <a:endParaRPr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F3F3F3"/>
                      </a:solidFill>
                      <a:prstDash val="solid"/>
                      <a:round/>
                      <a:headEnd len="sm" w="sm" type="none"/>
                      <a:tailEnd len="sm" w="sm" type="none"/>
                    </a:lnB>
                  </a:tcPr>
                </a:tc>
                <a:tc rowSpan="2">
                  <a:txBody>
                    <a:bodyPr/>
                    <a:lstStyle/>
                    <a:p>
                      <a:pPr indent="0" lvl="0" marL="0" rtl="0" algn="l">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F3F3F3"/>
                      </a:solidFill>
                      <a:prstDash val="solid"/>
                      <a:round/>
                      <a:headEnd len="sm" w="sm" type="none"/>
                      <a:tailEnd len="sm" w="sm" type="none"/>
                    </a:lnB>
                  </a:tcPr>
                </a:tc>
              </a:tr>
              <a:tr h="7975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8</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09/04/2024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vMerge="1"/>
                <a:tc vMerge="1"/>
              </a:tr>
              <a:tr h="278825">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9</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16/04/2024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114300" rtl="0" algn="l">
                        <a:spcBef>
                          <a:spcPts val="0"/>
                        </a:spcBef>
                        <a:spcAft>
                          <a:spcPts val="0"/>
                        </a:spcAft>
                        <a:buNone/>
                      </a:pPr>
                      <a:r>
                        <a:t/>
                      </a:r>
                      <a:endParaRPr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latin typeface="Assistant"/>
                          <a:ea typeface="Assistant"/>
                          <a:cs typeface="Assistant"/>
                          <a:sym typeface="Assistant"/>
                        </a:rPr>
                        <a:t>M3</a:t>
                      </a:r>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r>
              <a:tr h="8157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10</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23/04/2024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585" lvl="0" marL="114300" rtl="0" algn="l">
                        <a:spcBef>
                          <a:spcPts val="0"/>
                        </a:spcBef>
                        <a:spcAft>
                          <a:spcPts val="0"/>
                        </a:spcAft>
                        <a:buNone/>
                      </a:pPr>
                      <a:r>
                        <a:rPr b="1" lang="en" sz="1100">
                          <a:solidFill>
                            <a:srgbClr val="F3F3F3"/>
                          </a:solidFill>
                          <a:latin typeface="Assistant"/>
                          <a:ea typeface="Assistant"/>
                          <a:cs typeface="Assistant"/>
                          <a:sym typeface="Assistant"/>
                        </a:rPr>
                        <a:t>Tests in Digital Twin Setup </a:t>
                      </a:r>
                      <a:r>
                        <a:rPr b="1" lang="en" sz="1100">
                          <a:solidFill>
                            <a:schemeClr val="lt1"/>
                          </a:solidFill>
                          <a:latin typeface="Assistant"/>
                          <a:ea typeface="Assistant"/>
                          <a:cs typeface="Assistant"/>
                          <a:sym typeface="Assistant"/>
                        </a:rPr>
                        <a:t>and stimulate changes in the environment</a:t>
                      </a:r>
                      <a:r>
                        <a:rPr b="1" lang="en" sz="1100">
                          <a:solidFill>
                            <a:srgbClr val="F3F3F3"/>
                          </a:solidFill>
                          <a:latin typeface="Assistant"/>
                          <a:ea typeface="Assistant"/>
                          <a:cs typeface="Assistant"/>
                          <a:sym typeface="Assistant"/>
                        </a:rPr>
                        <a:t>: </a:t>
                      </a:r>
                      <a:r>
                        <a:rPr lang="en" sz="1100">
                          <a:solidFill>
                            <a:srgbClr val="F3F3F3"/>
                          </a:solidFill>
                          <a:latin typeface="Assistant"/>
                          <a:ea typeface="Assistant"/>
                          <a:cs typeface="Assistant"/>
                          <a:sym typeface="Assistant"/>
                        </a:rPr>
                        <a:t>Conduct comprehensive tests within the Digital Twin setup, simulating dynamic scenarios to assess the platform's responsiveness to environmental changes.</a:t>
                      </a:r>
                      <a:endParaRPr sz="1100">
                        <a:solidFill>
                          <a:srgbClr val="F3F3F3"/>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F3F3F3"/>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latin typeface="Assistant"/>
                          <a:ea typeface="Assistant"/>
                          <a:cs typeface="Assistant"/>
                          <a:sym typeface="Assistant"/>
                        </a:rPr>
                        <a:t>M3</a:t>
                      </a:r>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F3F3F3"/>
                      </a:solidFill>
                      <a:prstDash val="solid"/>
                      <a:round/>
                      <a:headEnd len="sm" w="sm" type="none"/>
                      <a:tailEnd len="sm" w="sm" type="none"/>
                    </a:lnB>
                    <a:solidFill>
                      <a:schemeClr val="dk2"/>
                    </a:solidFill>
                  </a:tcPr>
                </a:tc>
              </a:tr>
              <a:tr h="219375">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11</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30/04/2024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114300" rtl="0" algn="l">
                        <a:spcBef>
                          <a:spcPts val="0"/>
                        </a:spcBef>
                        <a:spcAft>
                          <a:spcPts val="0"/>
                        </a:spcAft>
                        <a:buNone/>
                      </a:pPr>
                      <a:r>
                        <a:t/>
                      </a:r>
                      <a:endParaRPr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rgbClr val="F3F3F3"/>
                      </a:solidFill>
                      <a:prstDash val="solid"/>
                      <a:round/>
                      <a:headEnd len="sm" w="sm" type="none"/>
                      <a:tailEnd len="sm" w="sm" type="none"/>
                    </a:lnT>
                    <a:lnB cap="flat" cmpd="sng" w="9525">
                      <a:solidFill>
                        <a:schemeClr val="lt2"/>
                      </a:solidFill>
                      <a:prstDash val="solid"/>
                      <a:round/>
                      <a:headEnd len="sm" w="sm" type="none"/>
                      <a:tailEnd len="sm" w="sm" type="none"/>
                    </a:lnB>
                  </a:tcPr>
                </a:tc>
              </a:tr>
              <a:tr h="2380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12</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07/05/2024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rowSpan="3">
                  <a:txBody>
                    <a:bodyPr/>
                    <a:lstStyle/>
                    <a:p>
                      <a:pPr indent="0" lvl="0" marL="114300" rtl="0" algn="l">
                        <a:spcBef>
                          <a:spcPts val="0"/>
                        </a:spcBef>
                        <a:spcAft>
                          <a:spcPts val="0"/>
                        </a:spcAft>
                        <a:buNone/>
                      </a:pPr>
                      <a:r>
                        <a:rPr b="1" lang="en" sz="1100">
                          <a:solidFill>
                            <a:schemeClr val="dk1"/>
                          </a:solidFill>
                          <a:latin typeface="Assistant"/>
                          <a:ea typeface="Assistant"/>
                          <a:cs typeface="Assistant"/>
                          <a:sym typeface="Assistant"/>
                        </a:rPr>
                        <a:t>Analysis of results and documentation</a:t>
                      </a:r>
                      <a:r>
                        <a:rPr b="1" lang="en" sz="1100">
                          <a:solidFill>
                            <a:schemeClr val="dk1"/>
                          </a:solidFill>
                          <a:latin typeface="Assistant"/>
                          <a:ea typeface="Assistant"/>
                          <a:cs typeface="Assistant"/>
                          <a:sym typeface="Assistant"/>
                        </a:rPr>
                        <a:t>:</a:t>
                      </a:r>
                      <a:r>
                        <a:rPr lang="en" sz="1100">
                          <a:solidFill>
                            <a:schemeClr val="dk1"/>
                          </a:solidFill>
                          <a:latin typeface="Assistant"/>
                          <a:ea typeface="Assistant"/>
                          <a:cs typeface="Assistant"/>
                          <a:sym typeface="Assistant"/>
                        </a:rPr>
                        <a:t> Evaluate the outcomes of tests, analyze data, and document findings, ensuring a systematic and comprehensive understanding of the project's progress.</a:t>
                      </a:r>
                      <a:endParaRPr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rowSpan="3">
                  <a:txBody>
                    <a:bodyPr/>
                    <a:lstStyle/>
                    <a:p>
                      <a:pPr indent="0" lvl="0" marL="0" rtl="0" algn="ctr">
                        <a:spcBef>
                          <a:spcPts val="0"/>
                        </a:spcBef>
                        <a:spcAft>
                          <a:spcPts val="0"/>
                        </a:spcAft>
                        <a:buNone/>
                      </a:pPr>
                      <a:r>
                        <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2380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13</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14/05/2024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vMerge="1"/>
                <a:tc vMerge="1"/>
              </a:tr>
              <a:tr h="2380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14</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21/05/2024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vMerge="1"/>
                <a:tc vMerge="1"/>
              </a:tr>
              <a:tr h="2380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15</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28/05/2024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114300" rtl="0" algn="l">
                        <a:spcBef>
                          <a:spcPts val="0"/>
                        </a:spcBef>
                        <a:spcAft>
                          <a:spcPts val="0"/>
                        </a:spcAft>
                        <a:buNone/>
                      </a:pPr>
                      <a:r>
                        <a:t/>
                      </a:r>
                      <a:endParaRPr b="1"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sz="1100">
                          <a:solidFill>
                            <a:schemeClr val="dk1"/>
                          </a:solidFill>
                          <a:latin typeface="Assistant"/>
                          <a:ea typeface="Assistant"/>
                          <a:cs typeface="Assistant"/>
                          <a:sym typeface="Assistant"/>
                        </a:rPr>
                        <a:t>Demo + Poster</a:t>
                      </a:r>
                      <a:endParaRPr b="1"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9E9E9E"/>
                    </a:solidFill>
                  </a:tcPr>
                </a:tc>
              </a:tr>
              <a:tr h="238000">
                <a:tc>
                  <a:txBody>
                    <a:bodyPr/>
                    <a:lstStyle/>
                    <a:p>
                      <a:pPr indent="0" lvl="0" marL="0" rtl="0" algn="ctr">
                        <a:lnSpc>
                          <a:spcPct val="115000"/>
                        </a:lnSpc>
                        <a:spcBef>
                          <a:spcPts val="0"/>
                        </a:spcBef>
                        <a:spcAft>
                          <a:spcPts val="0"/>
                        </a:spcAft>
                        <a:buNone/>
                      </a:pPr>
                      <a:r>
                        <a:rPr b="1" lang="en" sz="1500">
                          <a:solidFill>
                            <a:schemeClr val="dk1"/>
                          </a:solidFill>
                          <a:latin typeface="Assistant"/>
                          <a:ea typeface="Assistant"/>
                          <a:cs typeface="Assistant"/>
                          <a:sym typeface="Assistant"/>
                        </a:rPr>
                        <a:t>16</a:t>
                      </a:r>
                      <a:endParaRPr b="1" sz="15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sz="1300">
                          <a:solidFill>
                            <a:schemeClr val="dk1"/>
                          </a:solidFill>
                          <a:latin typeface="Assistant"/>
                          <a:ea typeface="Assistant"/>
                          <a:cs typeface="Assistant"/>
                          <a:sym typeface="Assistant"/>
                        </a:rPr>
                        <a:t>04/06/2024</a:t>
                      </a:r>
                      <a:endParaRPr sz="1300">
                        <a:solidFill>
                          <a:schemeClr val="dk1"/>
                        </a:solidFill>
                        <a:latin typeface="Assistant"/>
                        <a:ea typeface="Assistant"/>
                        <a:cs typeface="Assistant"/>
                        <a:sym typeface="Assistant"/>
                      </a:endParaRPr>
                    </a:p>
                  </a:txBody>
                  <a:tcPr marT="45700" marB="45700" marR="45700" marL="4570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114300" rtl="0" algn="l">
                        <a:spcBef>
                          <a:spcPts val="0"/>
                        </a:spcBef>
                        <a:spcAft>
                          <a:spcPts val="0"/>
                        </a:spcAft>
                        <a:buNone/>
                      </a:pPr>
                      <a:r>
                        <a:t/>
                      </a:r>
                      <a:endParaRPr b="1" sz="11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latin typeface="Assistant"/>
                          <a:ea typeface="Assistant"/>
                          <a:cs typeface="Assistant"/>
                          <a:sym typeface="Assistant"/>
                        </a:rPr>
                        <a:t>M4</a:t>
                      </a:r>
                      <a:endParaRPr sz="1000">
                        <a:solidFill>
                          <a:schemeClr val="dk1"/>
                        </a:solidFill>
                        <a:latin typeface="Assistant"/>
                        <a:ea typeface="Assistant"/>
                        <a:cs typeface="Assistant"/>
                        <a:sym typeface="Assistant"/>
                      </a:endParaRPr>
                    </a:p>
                  </a:txBody>
                  <a:tcPr marT="0" marB="0" marR="0" marL="0"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2"/>
                    </a:solidFill>
                  </a:tcPr>
                </a:tc>
              </a:tr>
            </a:tbl>
          </a:graphicData>
        </a:graphic>
      </p:graphicFrame>
      <p:grpSp>
        <p:nvGrpSpPr>
          <p:cNvPr id="4506" name="Google Shape;4506;p234"/>
          <p:cNvGrpSpPr/>
          <p:nvPr/>
        </p:nvGrpSpPr>
        <p:grpSpPr>
          <a:xfrm rot="5400000">
            <a:off x="8316946" y="737967"/>
            <a:ext cx="964106" cy="146100"/>
            <a:chOff x="6543400" y="3554256"/>
            <a:chExt cx="964106" cy="146100"/>
          </a:xfrm>
        </p:grpSpPr>
        <p:sp>
          <p:nvSpPr>
            <p:cNvPr id="4507" name="Google Shape;4507;p234"/>
            <p:cNvSpPr/>
            <p:nvPr/>
          </p:nvSpPr>
          <p:spPr>
            <a:xfrm>
              <a:off x="6543400" y="3554256"/>
              <a:ext cx="146100" cy="146100"/>
            </a:xfrm>
            <a:prstGeom prst="diamond">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08" name="Google Shape;4508;p234"/>
            <p:cNvSpPr/>
            <p:nvPr/>
          </p:nvSpPr>
          <p:spPr>
            <a:xfrm>
              <a:off x="6816068" y="3554256"/>
              <a:ext cx="146100" cy="146100"/>
            </a:xfrm>
            <a:prstGeom prst="diamond">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09" name="Google Shape;4509;p234"/>
            <p:cNvSpPr/>
            <p:nvPr/>
          </p:nvSpPr>
          <p:spPr>
            <a:xfrm>
              <a:off x="7088737" y="3554256"/>
              <a:ext cx="146100" cy="146100"/>
            </a:xfrm>
            <a:prstGeom prst="diamond">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4510" name="Google Shape;4510;p234"/>
            <p:cNvSpPr/>
            <p:nvPr/>
          </p:nvSpPr>
          <p:spPr>
            <a:xfrm>
              <a:off x="7361405" y="3554256"/>
              <a:ext cx="146100" cy="146100"/>
            </a:xfrm>
            <a:prstGeom prst="diamond">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Clean Aesthetic Style Marketing Plan by Slidesgo">
  <a:themeElements>
    <a:clrScheme name="Simple Light">
      <a:dk1>
        <a:srgbClr val="494949"/>
      </a:dk1>
      <a:lt1>
        <a:srgbClr val="F3F3F3"/>
      </a:lt1>
      <a:dk2>
        <a:srgbClr val="52514D"/>
      </a:dk2>
      <a:lt2>
        <a:srgbClr val="807F7A"/>
      </a:lt2>
      <a:accent1>
        <a:srgbClr val="A1A1A1"/>
      </a:accent1>
      <a:accent2>
        <a:srgbClr val="CCCCCC"/>
      </a:accent2>
      <a:accent3>
        <a:srgbClr val="FFFFFF"/>
      </a:accent3>
      <a:accent4>
        <a:srgbClr val="FFFFFF"/>
      </a:accent4>
      <a:accent5>
        <a:srgbClr val="FFFFFF"/>
      </a:accent5>
      <a:accent6>
        <a:srgbClr val="FFFFFF"/>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