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5"/>
  </p:notesMasterIdLst>
  <p:sldIdLst>
    <p:sldId id="256" r:id="rId5"/>
    <p:sldId id="257" r:id="rId6"/>
    <p:sldId id="265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90" autoAdjust="0"/>
    <p:restoredTop sz="83266" autoAdjust="0"/>
  </p:normalViewPr>
  <p:slideViewPr>
    <p:cSldViewPr snapToGrid="0">
      <p:cViewPr>
        <p:scale>
          <a:sx n="150" d="100"/>
          <a:sy n="150" d="100"/>
        </p:scale>
        <p:origin x="-2740" y="-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5D7FE-CD0A-439A-9E6E-2605B3A6FB40}" type="datetimeFigureOut">
              <a:rPr lang="en-150" smtClean="0"/>
              <a:t>05/02/2021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0FD95-B00D-4831-94D1-76F94DD4ABF8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5036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rs-online.com/web/p/raspberry-pi/1373331/" TargetMode="External"/><Relationship Id="rId7" Type="http://schemas.openxmlformats.org/officeDocument/2006/relationships/hyperlink" Target="https://fr.rs-online.com/web/p/raspberry-pi/1822096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kubii.fr/cartes-raspberry-pi/2772-nouveau-raspberry-pi-4-modele-b-4gb-kubii-0765756931182.html" TargetMode="External"/><Relationship Id="rId5" Type="http://schemas.openxmlformats.org/officeDocument/2006/relationships/hyperlink" Target="https://www.kubii.fr/les-cartes-raspberry-pi/2771-nouveau-raspberry-pi-4-modele-b-2gb-0765756931175.html?src=raspberrypi" TargetMode="External"/><Relationship Id="rId4" Type="http://schemas.openxmlformats.org/officeDocument/2006/relationships/hyperlink" Target="https://www.kubii.fr/cartes-raspberry-pi/2119-raspberry-pi-3-modele-b-1-gb-kubii-713179640259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Raspberry Pi 3 Model B+</a:t>
            </a:r>
            <a:endParaRPr lang="en-150" b="1" dirty="0"/>
          </a:p>
          <a:p>
            <a:r>
              <a:rPr lang="en-150" dirty="0"/>
              <a:t>Very l</a:t>
            </a:r>
            <a:r>
              <a:rPr lang="it-IT" dirty="0"/>
              <a:t>ow consumption</a:t>
            </a:r>
            <a:endParaRPr lang="en-150" dirty="0"/>
          </a:p>
          <a:p>
            <a:r>
              <a:rPr lang="it-IT" dirty="0"/>
              <a:t>Touch screen case</a:t>
            </a:r>
            <a:endParaRPr lang="en-150" dirty="0"/>
          </a:p>
          <a:p>
            <a:r>
              <a:rPr lang="de-DE" dirty="0">
                <a:hlinkClick r:id="rId3"/>
              </a:rPr>
              <a:t>Raspberry Pi 3 Model B+ | Raspberry Pi 3 B+, 1 Go | RS Components (rs-online.com)</a:t>
            </a:r>
            <a:r>
              <a:rPr lang="en-150" dirty="0"/>
              <a:t> ~31 € HT</a:t>
            </a:r>
          </a:p>
          <a:p>
            <a:r>
              <a:rPr lang="de-DE" dirty="0">
                <a:hlinkClick r:id="rId4"/>
              </a:rPr>
              <a:t>Raspberry Pi 3 </a:t>
            </a:r>
            <a:r>
              <a:rPr lang="de-DE" dirty="0" err="1">
                <a:hlinkClick r:id="rId4"/>
              </a:rPr>
              <a:t>Modèle</a:t>
            </a:r>
            <a:r>
              <a:rPr lang="de-DE" dirty="0">
                <a:hlinkClick r:id="rId4"/>
              </a:rPr>
              <a:t> B+ 1 GB – KUBII</a:t>
            </a:r>
            <a:r>
              <a:rPr lang="en-150" dirty="0"/>
              <a:t> ~36 € HT</a:t>
            </a:r>
          </a:p>
          <a:p>
            <a:endParaRPr lang="en-150" dirty="0"/>
          </a:p>
          <a:p>
            <a:r>
              <a:rPr lang="it-IT" b="1" dirty="0"/>
              <a:t>Raspberry Pi 4 Model B</a:t>
            </a:r>
            <a:endParaRPr lang="en-150" b="1" dirty="0"/>
          </a:p>
          <a:p>
            <a:r>
              <a:rPr lang="it-IT" dirty="0"/>
              <a:t>Mo</a:t>
            </a:r>
            <a:r>
              <a:rPr lang="en-150" dirty="0" err="1"/>
              <a:t>st</a:t>
            </a:r>
            <a:r>
              <a:rPr lang="it-IT" dirty="0"/>
              <a:t> recent</a:t>
            </a:r>
            <a:r>
              <a:rPr lang="en-150" dirty="0"/>
              <a:t> &amp; </a:t>
            </a:r>
            <a:r>
              <a:rPr lang="en-150" dirty="0" err="1"/>
              <a:t>powerfull</a:t>
            </a:r>
            <a:r>
              <a:rPr lang="en-150" dirty="0"/>
              <a:t> model</a:t>
            </a:r>
          </a:p>
          <a:p>
            <a:r>
              <a:rPr lang="it-IT" dirty="0"/>
              <a:t>Boot on USB stick </a:t>
            </a:r>
            <a:r>
              <a:rPr lang="en-150" dirty="0">
                <a:sym typeface="Wingdings" panose="05000000000000000000" pitchFamily="2" charset="2"/>
              </a:rPr>
              <a:t> easy </a:t>
            </a:r>
            <a:r>
              <a:rPr lang="it-IT" dirty="0"/>
              <a:t>maintenance </a:t>
            </a:r>
            <a:endParaRPr lang="en-150" dirty="0"/>
          </a:p>
          <a:p>
            <a:r>
              <a:rPr lang="de-DE" dirty="0">
                <a:hlinkClick r:id="rId5"/>
              </a:rPr>
              <a:t>Raspberry Pi 4 </a:t>
            </a:r>
            <a:r>
              <a:rPr lang="de-DE" dirty="0" err="1">
                <a:hlinkClick r:id="rId5"/>
              </a:rPr>
              <a:t>Modèle</a:t>
            </a:r>
            <a:r>
              <a:rPr lang="de-DE" dirty="0">
                <a:hlinkClick r:id="rId5"/>
              </a:rPr>
              <a:t> B - 2GB – KUBII</a:t>
            </a:r>
            <a:r>
              <a:rPr lang="en-150" dirty="0"/>
              <a:t> ~34 € HT</a:t>
            </a:r>
          </a:p>
          <a:p>
            <a:r>
              <a:rPr lang="de-DE" dirty="0">
                <a:hlinkClick r:id="rId6"/>
              </a:rPr>
              <a:t>Raspberry Pi 4 </a:t>
            </a:r>
            <a:r>
              <a:rPr lang="de-DE" dirty="0" err="1">
                <a:hlinkClick r:id="rId6"/>
              </a:rPr>
              <a:t>Modèle</a:t>
            </a:r>
            <a:r>
              <a:rPr lang="de-DE" dirty="0">
                <a:hlinkClick r:id="rId6"/>
              </a:rPr>
              <a:t> B - 4GB – KUBII</a:t>
            </a:r>
            <a:r>
              <a:rPr lang="en-150" dirty="0"/>
              <a:t> ~51 € HT</a:t>
            </a:r>
          </a:p>
          <a:p>
            <a:r>
              <a:rPr lang="de-DE" dirty="0">
                <a:hlinkClick r:id="rId7"/>
              </a:rPr>
              <a:t>Raspberry Pi 4 4G Model B | Raspberry Pi 4 B 4 Go, 4 Go | RS Components (rs-online.com)</a:t>
            </a:r>
            <a:r>
              <a:rPr lang="en-150" dirty="0"/>
              <a:t> ~50 € HT</a:t>
            </a:r>
          </a:p>
          <a:p>
            <a:endParaRPr lang="en-150" dirty="0"/>
          </a:p>
          <a:p>
            <a:r>
              <a:rPr lang="en-150" dirty="0"/>
              <a:t>!!! Always: Raspberry Pi + Case  + µSD + Power supply </a:t>
            </a:r>
          </a:p>
          <a:p>
            <a:endParaRPr lang="en-150" dirty="0"/>
          </a:p>
          <a:p>
            <a:r>
              <a:rPr lang="en-150" dirty="0"/>
              <a:t>µSD &gt;= 8 GB</a:t>
            </a:r>
          </a:p>
          <a:p>
            <a:r>
              <a:rPr lang="en-150" dirty="0"/>
              <a:t>Power supply RSB3  µUSB   ~ 2.5 A (with touch screen)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150" dirty="0"/>
              <a:t>Power supply RSB4  USB-C  ~ 3.0 A (with touch screen)</a:t>
            </a:r>
          </a:p>
          <a:p>
            <a:endParaRPr lang="en-150" dirty="0"/>
          </a:p>
          <a:p>
            <a:br>
              <a:rPr lang="en-150" dirty="0"/>
            </a:b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22015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150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RBP3        1 GB RAM</a:t>
            </a:r>
          </a:p>
          <a:p>
            <a:r>
              <a:rPr lang="en-150" b="0" i="0" dirty="0">
                <a:solidFill>
                  <a:srgbClr val="111111"/>
                </a:solidFill>
                <a:effectLst/>
                <a:latin typeface="verdana" panose="020B0604030504040204" pitchFamily="34" charset="0"/>
              </a:rPr>
              <a:t>RBP4  2,4,8 GB RAM</a:t>
            </a:r>
          </a:p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06964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 Bold"/>
              </a:rPr>
              <a:t>Ventilated housing </a:t>
            </a:r>
            <a:endParaRPr lang="en-150" b="0" i="0" dirty="0">
              <a:solidFill>
                <a:srgbClr val="333333"/>
              </a:solidFill>
              <a:effectLst/>
              <a:latin typeface="Source Sans Pro Bold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i="0" dirty="0">
                <a:solidFill>
                  <a:srgbClr val="333333"/>
                </a:solidFill>
                <a:effectLst/>
                <a:latin typeface="Source Sans Pro Bold"/>
              </a:rPr>
              <a:t>ON/OFF button</a:t>
            </a: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08030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150" b="0" i="0" dirty="0">
                <a:solidFill>
                  <a:srgbClr val="333333"/>
                </a:solidFill>
                <a:effectLst/>
                <a:latin typeface="Source Sans Pro Bold"/>
              </a:rPr>
              <a:t>? </a:t>
            </a:r>
            <a:r>
              <a:rPr lang="en-GB" b="0" i="0" dirty="0" err="1">
                <a:solidFill>
                  <a:srgbClr val="333333"/>
                </a:solidFill>
                <a:effectLst/>
                <a:latin typeface="Source Sans Pro Bold"/>
              </a:rPr>
              <a:t>Ventilati</a:t>
            </a:r>
            <a:r>
              <a:rPr lang="en-150" b="0" i="0" dirty="0">
                <a:solidFill>
                  <a:srgbClr val="333333"/>
                </a:solidFill>
                <a:effectLst/>
                <a:latin typeface="Source Sans Pro Bold"/>
              </a:rPr>
              <a:t>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431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333333"/>
                </a:solidFill>
                <a:effectLst/>
                <a:latin typeface="Source Sans Pro Bold"/>
              </a:rPr>
              <a:t>RSB3 &amp; RSB4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333333"/>
                </a:solidFill>
                <a:effectLst/>
                <a:latin typeface="Source Sans Pro Bold"/>
              </a:rPr>
              <a:t>Camera option on font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i="0" dirty="0">
                <a:solidFill>
                  <a:srgbClr val="333333"/>
                </a:solidFill>
                <a:effectLst/>
                <a:latin typeface="Source Sans Pro Bold"/>
              </a:rPr>
              <a:t>Multiple support</a:t>
            </a:r>
            <a:endParaRPr lang="en-150" b="0" i="0" dirty="0">
              <a:solidFill>
                <a:srgbClr val="333333"/>
              </a:solidFill>
              <a:effectLst/>
              <a:latin typeface="Source Sans Pro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9871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150" b="0" i="0" dirty="0">
                <a:solidFill>
                  <a:srgbClr val="333333"/>
                </a:solidFill>
                <a:effectLst/>
                <a:latin typeface="Source Sans Pro Bold"/>
              </a:rPr>
              <a:t>RSB3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67045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Rubik"/>
              </a:rPr>
              <a:t>800 x 480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ubik"/>
              </a:rPr>
              <a:t>display</a:t>
            </a:r>
            <a:endParaRPr lang="en-150" b="0" i="0" dirty="0">
              <a:solidFill>
                <a:srgbClr val="222222"/>
              </a:solidFill>
              <a:effectLst/>
              <a:latin typeface="Rubik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="0" i="0" dirty="0">
                <a:solidFill>
                  <a:srgbClr val="222222"/>
                </a:solidFill>
                <a:effectLst/>
                <a:latin typeface="Rubik"/>
              </a:rPr>
              <a:t>10-finger </a:t>
            </a:r>
            <a:r>
              <a:rPr lang="de-DE" b="0" i="0" dirty="0" err="1">
                <a:solidFill>
                  <a:srgbClr val="222222"/>
                </a:solidFill>
                <a:effectLst/>
                <a:latin typeface="Rubik"/>
              </a:rPr>
              <a:t>touch</a:t>
            </a:r>
            <a:endParaRPr lang="en-150" b="0" i="0" dirty="0">
              <a:solidFill>
                <a:srgbClr val="333333"/>
              </a:solidFill>
              <a:effectLst/>
              <a:latin typeface="Source Sans Pro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16674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0FD95-B00D-4831-94D1-76F94DD4ABF8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31530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622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173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18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99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8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60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72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8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537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62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952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94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37" r:id="rId6"/>
    <p:sldLayoutId id="2147483733" r:id="rId7"/>
    <p:sldLayoutId id="2147483734" r:id="rId8"/>
    <p:sldLayoutId id="2147483735" r:id="rId9"/>
    <p:sldLayoutId id="2147483736" r:id="rId10"/>
    <p:sldLayoutId id="214748373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ZeProgFactory/RaspberryP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spberrypi.org/products/raspberry-pi-3-model-b-plu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hyperlink" Target="https://www.raspberrypi.org/products/raspberry-pi-4-model-b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kubii.fr/boitiers-et-supports/2806-boitier-aluminium-avec-support-pour-raspberry-pi4-4250236819358.html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ii.fr/boitiers-et-supports/2762-boitier-argon1-pour-raspberry-pi-4-3272496299672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ii.fr/ecrans-afficheurs/2767-support-d-ecran-officiel-raspberry-pi-kubii-32724962997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ii.fr/boitiers-et-supports/1750-support-smartipi-touch-kubii-630125953006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ii.fr/ecrans-afficheurs/1765-support-d-ecran-officiel-raspberry-pi-kubii-3272496010895.html#/14-couleur-noir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s://fr.rs-online.com/web/p/boitiers-pour-raspberry-pi/9064665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ubii.fr/ecrans-afficheurs/1131-ecran-tactile-officiel-7-800x480-kubii-640522710829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hyperlink" Target="https://fr.rs-online.com/web/p/ecrans-raspberry-pi/111592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20CE03-1633-4464-B5DD-92DE0962BF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428" b="434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B986F88-1433-4AF7-AF71-41A89DC93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46064">
                <a:srgbClr val="000000">
                  <a:alpha val="30000"/>
                </a:srgbClr>
              </a:gs>
              <a:gs pos="68000">
                <a:srgbClr val="000000">
                  <a:alpha val="20000"/>
                </a:srgbClr>
              </a:gs>
              <a:gs pos="0">
                <a:schemeClr val="tx1">
                  <a:alpha val="0"/>
                </a:schemeClr>
              </a:gs>
              <a:gs pos="26000">
                <a:schemeClr val="tx1">
                  <a:alpha val="20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6C96BC-D50E-472C-ADB1-6D76C372C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</a:rPr>
              <a:t>RaspberryPi</a:t>
            </a:r>
            <a:endParaRPr lang="en-15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DC1C0-4F73-40EB-BD64-D8C523312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FFFFFF"/>
                </a:solidFill>
              </a:rPr>
              <a:t>0</a:t>
            </a:r>
            <a:r>
              <a:rPr lang="en-150" dirty="0">
                <a:solidFill>
                  <a:srgbClr val="FFFFFF"/>
                </a:solidFill>
              </a:rPr>
              <a:t>5/02/2021 - </a:t>
            </a:r>
            <a:r>
              <a:rPr lang="de-DE">
                <a:solidFill>
                  <a:srgbClr val="FFFFFF"/>
                </a:solidFill>
              </a:rPr>
              <a:t>Hardware</a:t>
            </a:r>
            <a:br>
              <a:rPr lang="en-150" dirty="0">
                <a:solidFill>
                  <a:srgbClr val="FFFFFF"/>
                </a:solidFill>
              </a:rPr>
            </a:br>
            <a:r>
              <a:rPr lang="de-DE" sz="1050" dirty="0" err="1">
                <a:hlinkClick r:id="rId3"/>
              </a:rPr>
              <a:t>ZeProgFactory</a:t>
            </a:r>
            <a:r>
              <a:rPr lang="de-DE" sz="1050" dirty="0">
                <a:hlinkClick r:id="rId3"/>
              </a:rPr>
              <a:t>/</a:t>
            </a:r>
            <a:r>
              <a:rPr lang="de-DE" sz="1050" dirty="0" err="1">
                <a:hlinkClick r:id="rId3"/>
              </a:rPr>
              <a:t>RaspberryPi</a:t>
            </a:r>
            <a:r>
              <a:rPr lang="de-DE" sz="1050" dirty="0">
                <a:hlinkClick r:id="rId3"/>
              </a:rPr>
              <a:t>: </a:t>
            </a:r>
            <a:r>
              <a:rPr lang="de-DE" sz="1050" dirty="0" err="1">
                <a:hlinkClick r:id="rId3"/>
              </a:rPr>
              <a:t>RaspberryPi</a:t>
            </a:r>
            <a:r>
              <a:rPr lang="de-DE" sz="1050" dirty="0">
                <a:hlinkClick r:id="rId3"/>
              </a:rPr>
              <a:t> </a:t>
            </a:r>
            <a:r>
              <a:rPr lang="de-DE" sz="1050" dirty="0" err="1">
                <a:hlinkClick r:id="rId3"/>
              </a:rPr>
              <a:t>goes</a:t>
            </a:r>
            <a:r>
              <a:rPr lang="de-DE" sz="1050" dirty="0">
                <a:hlinkClick r:id="rId3"/>
              </a:rPr>
              <a:t> .Net (github.com)</a:t>
            </a:r>
            <a:endParaRPr lang="en-150" sz="11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44FFD5D-B985-4624-BBCD-50AD2E1686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6400798"/>
            <a:ext cx="12188952" cy="457201"/>
          </a:xfrm>
          <a:prstGeom prst="rect">
            <a:avLst/>
          </a:prstGeom>
          <a:gradFill>
            <a:gsLst>
              <a:gs pos="61000">
                <a:srgbClr val="000000">
                  <a:alpha val="10000"/>
                </a:srgbClr>
              </a:gs>
              <a:gs pos="7000">
                <a:schemeClr val="tx1">
                  <a:alpha val="0"/>
                </a:schemeClr>
              </a:gs>
              <a:gs pos="10000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888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C86D86-6CEB-4588-88A8-B5B1694A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Recap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7B64DBA4-F155-4456-9AF9-703E597A9A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74065"/>
              </p:ext>
            </p:extLst>
          </p:nvPr>
        </p:nvGraphicFramePr>
        <p:xfrm>
          <a:off x="1096963" y="2108200"/>
          <a:ext cx="10058398" cy="18542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436914">
                  <a:extLst>
                    <a:ext uri="{9D8B030D-6E8A-4147-A177-3AD203B41FA5}">
                      <a16:colId xmlns:a16="http://schemas.microsoft.com/office/drawing/2014/main" val="393160364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4188536844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86145344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159341768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593205785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3896508069"/>
                    </a:ext>
                  </a:extLst>
                </a:gridCol>
                <a:gridCol w="1436914">
                  <a:extLst>
                    <a:ext uri="{9D8B030D-6E8A-4147-A177-3AD203B41FA5}">
                      <a16:colId xmlns:a16="http://schemas.microsoft.com/office/drawing/2014/main" val="2999588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RSB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Screen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µSD / USB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4386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150" dirty="0"/>
                        <a:t>1) RSB3B+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31-36 €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1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179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2) RSB3B+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31-36 €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17-25 €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54-59 €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121..146 €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761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3) RSB4B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34 €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13 €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66 €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74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4) RSB4B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34 €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14-25 €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150" dirty="0"/>
                        <a:t>54 €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9 €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10 €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150" dirty="0"/>
                        <a:t>121..132 €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82319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A10D1A6-8FD4-4560-82F1-9CA79E1C9C86}"/>
              </a:ext>
            </a:extLst>
          </p:cNvPr>
          <p:cNvSpPr txBox="1"/>
          <p:nvPr/>
        </p:nvSpPr>
        <p:spPr>
          <a:xfrm>
            <a:off x="1096963" y="50767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dirty="0"/>
              <a:t>1) </a:t>
            </a:r>
            <a:r>
              <a:rPr lang="en-GB" dirty="0"/>
              <a:t>and 3) for external screen (customer feedback)</a:t>
            </a:r>
          </a:p>
          <a:p>
            <a:r>
              <a:rPr lang="en-150" dirty="0"/>
              <a:t>2) </a:t>
            </a:r>
            <a:r>
              <a:rPr lang="en-GB" dirty="0"/>
              <a:t>and 4) internal 7” screen (controller &amp; agent)</a:t>
            </a:r>
          </a:p>
        </p:txBody>
      </p:sp>
    </p:spTree>
    <p:extLst>
      <p:ext uri="{BB962C8B-B14F-4D97-AF65-F5344CB8AC3E}">
        <p14:creationId xmlns:p14="http://schemas.microsoft.com/office/powerpoint/2010/main" val="38760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4FB2B82-66E7-4E3C-967C-EB8FE4C3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Pies</a:t>
            </a:r>
            <a:endParaRPr lang="fr-FR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066B9-DE0F-4CC4-A657-1F6DA221E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Raspberry Pi 3 Model B+</a:t>
            </a:r>
            <a:br>
              <a:rPr lang="en-150" dirty="0"/>
            </a:br>
            <a:r>
              <a:rPr lang="de-DE" sz="1100" dirty="0">
                <a:hlinkClick r:id="rId3"/>
              </a:rPr>
              <a:t>Raspberry Pi 3 Model B+ – Raspberry Pi</a:t>
            </a:r>
            <a:endParaRPr lang="en-150" sz="11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BB7534F-CC36-4286-9F79-81F26D260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de-DE" dirty="0"/>
              <a:t>Raspberry Pi 4</a:t>
            </a:r>
            <a:r>
              <a:rPr lang="en-150" dirty="0"/>
              <a:t> MODEL B</a:t>
            </a:r>
            <a:br>
              <a:rPr lang="en-150" dirty="0"/>
            </a:br>
            <a:r>
              <a:rPr lang="de-DE" sz="1050" dirty="0">
                <a:hlinkClick r:id="rId4"/>
              </a:rPr>
              <a:t>Raspberry Pi 4 Model B – Raspberry Pi</a:t>
            </a:r>
            <a:endParaRPr lang="en-150" sz="800" dirty="0"/>
          </a:p>
        </p:txBody>
      </p:sp>
      <p:pic>
        <p:nvPicPr>
          <p:cNvPr id="1028" name="Picture 4" descr="Raspberry Pi 4 Specifications">
            <a:extLst>
              <a:ext uri="{FF2B5EF4-FFF2-40B4-BE49-F238E27FC236}">
                <a16:creationId xmlns:a16="http://schemas.microsoft.com/office/drawing/2014/main" id="{5F3A39EB-C7A0-4C1D-B5A7-AD93EDEECE1A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060635"/>
            <a:ext cx="4638675" cy="27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6D83AC-11A1-470E-AD2B-561F6492F7A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488" y="2957513"/>
            <a:ext cx="4367212" cy="291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7199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4FB2B82-66E7-4E3C-967C-EB8FE4C30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Pies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9434E0-6F92-404E-86A7-E3021D89F8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0" y="1935957"/>
            <a:ext cx="4241800" cy="424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FC4296-D163-457E-AEB7-F4B49561BEDD}"/>
              </a:ext>
            </a:extLst>
          </p:cNvPr>
          <p:cNvSpPr txBox="1"/>
          <p:nvPr/>
        </p:nvSpPr>
        <p:spPr>
          <a:xfrm>
            <a:off x="4715934" y="4501633"/>
            <a:ext cx="7027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150" sz="800" dirty="0"/>
              <a:t>2,4,</a:t>
            </a:r>
            <a:r>
              <a:rPr lang="de-DE" sz="800" dirty="0"/>
              <a:t>8</a:t>
            </a:r>
            <a:endParaRPr lang="en-150" sz="800" dirty="0"/>
          </a:p>
        </p:txBody>
      </p:sp>
    </p:spTree>
    <p:extLst>
      <p:ext uri="{BB962C8B-B14F-4D97-AF65-F5344CB8AC3E}">
        <p14:creationId xmlns:p14="http://schemas.microsoft.com/office/powerpoint/2010/main" val="55984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28D-2553-4EBA-B2CA-8047C69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RBP4 - Case w/wo external 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E907B-99E8-48B8-973F-07098398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>
                <a:hlinkClick r:id="rId2"/>
              </a:rPr>
              <a:t>Boîtier aluminium avec support, pour Raspberry Pi4 – KUBII</a:t>
            </a:r>
            <a:endParaRPr lang="en-150" dirty="0"/>
          </a:p>
          <a:p>
            <a:r>
              <a:rPr lang="en-150" dirty="0"/>
              <a:t>~ 13 € HT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10" name="Picture 2" descr="Boîtier aluminium avec support, pour Raspberry Pi4">
            <a:extLst>
              <a:ext uri="{FF2B5EF4-FFF2-40B4-BE49-F238E27FC236}">
                <a16:creationId xmlns:a16="http://schemas.microsoft.com/office/drawing/2014/main" id="{54168C3C-D063-4235-88C8-3DA1A50F272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120900"/>
            <a:ext cx="3748088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5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28D-2553-4EBA-B2CA-8047C69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RBP4 - Case w/wo external 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E907B-99E8-48B8-973F-07098398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>
                <a:hlinkClick r:id="rId3"/>
              </a:rPr>
              <a:t>Boîtier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ventilé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pour</a:t>
            </a:r>
            <a:r>
              <a:rPr lang="de-DE" dirty="0">
                <a:hlinkClick r:id="rId3"/>
              </a:rPr>
              <a:t> Raspberry Pi 4 </a:t>
            </a:r>
            <a:r>
              <a:rPr lang="de-DE" dirty="0" err="1">
                <a:hlinkClick r:id="rId3"/>
              </a:rPr>
              <a:t>bouton</a:t>
            </a:r>
            <a:r>
              <a:rPr lang="de-DE" dirty="0">
                <a:hlinkClick r:id="rId3"/>
              </a:rPr>
              <a:t> ON/OFF – KUBII</a:t>
            </a:r>
            <a:endParaRPr lang="en-150" dirty="0"/>
          </a:p>
          <a:p>
            <a:r>
              <a:rPr lang="en-150" dirty="0"/>
              <a:t>~ 24 € HT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79C9E4F-784B-4AC9-8390-BBE001C853D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2120900"/>
            <a:ext cx="3748088" cy="3748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50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28D-2553-4EBA-B2CA-8047C69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RBP4 - Case for 7” touchscreen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E907B-99E8-48B8-973F-07098398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Support </a:t>
            </a:r>
            <a:r>
              <a:rPr lang="de-DE" dirty="0" err="1">
                <a:hlinkClick r:id="rId3"/>
              </a:rPr>
              <a:t>d'ecran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officiel</a:t>
            </a:r>
            <a:r>
              <a:rPr lang="de-DE" dirty="0">
                <a:hlinkClick r:id="rId3"/>
              </a:rPr>
              <a:t> Raspberry PI – KUBII</a:t>
            </a:r>
            <a:endParaRPr lang="en-150" dirty="0"/>
          </a:p>
          <a:p>
            <a:r>
              <a:rPr lang="en-150" dirty="0"/>
              <a:t>~ 14 € HT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69BAF-CB45-42E7-BE44-3917B85E801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43050" y="2120900"/>
            <a:ext cx="374808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41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28D-2553-4EBA-B2CA-8047C69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RBP3/4 - Case for 7” touchscreen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E907B-99E8-48B8-973F-07098398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Support </a:t>
            </a:r>
            <a:r>
              <a:rPr lang="de-DE" dirty="0" err="1">
                <a:hlinkClick r:id="rId3"/>
              </a:rPr>
              <a:t>SmartiPi</a:t>
            </a:r>
            <a:r>
              <a:rPr lang="de-DE" dirty="0">
                <a:hlinkClick r:id="rId3"/>
              </a:rPr>
              <a:t> Touch – KUBII</a:t>
            </a:r>
            <a:endParaRPr lang="en-150" dirty="0"/>
          </a:p>
          <a:p>
            <a:r>
              <a:rPr lang="en-150" dirty="0"/>
              <a:t>~ 25 € HT</a:t>
            </a:r>
          </a:p>
          <a:p>
            <a:endParaRPr lang="en-15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A714B09-0871-4994-85C3-63B9BC126F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543050" y="2120900"/>
            <a:ext cx="374808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91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28D-2553-4EBA-B2CA-8047C69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150" dirty="0"/>
              <a:t>RBP3 - Case for 7” touchscreen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E907B-99E8-48B8-973F-07098398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Support </a:t>
            </a:r>
            <a:r>
              <a:rPr lang="de-DE" dirty="0" err="1">
                <a:hlinkClick r:id="rId3"/>
              </a:rPr>
              <a:t>d'ecran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officiel</a:t>
            </a:r>
            <a:r>
              <a:rPr lang="de-DE" dirty="0">
                <a:hlinkClick r:id="rId3"/>
              </a:rPr>
              <a:t> Raspberry PI - KUBII </a:t>
            </a:r>
            <a:endParaRPr lang="en-150" dirty="0"/>
          </a:p>
          <a:p>
            <a:r>
              <a:rPr lang="en-150" dirty="0"/>
              <a:t>~ 17 € HT</a:t>
            </a:r>
          </a:p>
          <a:p>
            <a:r>
              <a:rPr lang="de-DE" dirty="0">
                <a:hlinkClick r:id="rId4"/>
              </a:rPr>
              <a:t>ASM-1900035-21 | </a:t>
            </a:r>
            <a:r>
              <a:rPr lang="de-DE" dirty="0" err="1">
                <a:hlinkClick r:id="rId4"/>
              </a:rPr>
              <a:t>Boîtier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DesignSpark</a:t>
            </a:r>
            <a:r>
              <a:rPr lang="de-DE" dirty="0">
                <a:hlinkClick r:id="rId4"/>
              </a:rPr>
              <a:t> en ABS Noir | RS Components (rs-online.com)</a:t>
            </a:r>
            <a:endParaRPr lang="en-150" dirty="0"/>
          </a:p>
          <a:p>
            <a:r>
              <a:rPr lang="en-150" dirty="0"/>
              <a:t>~ 17 € HT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18C378-C610-421A-972F-C449BA07C7A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543050" y="2120900"/>
            <a:ext cx="3748088" cy="374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4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C928D-2553-4EBA-B2CA-8047C69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Raspberry Pi </a:t>
            </a:r>
            <a:r>
              <a:rPr lang="en-150" dirty="0"/>
              <a:t>7” </a:t>
            </a:r>
            <a:r>
              <a:rPr lang="de-DE" dirty="0"/>
              <a:t>Touch Display</a:t>
            </a:r>
            <a:endParaRPr lang="en-15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CE907B-99E8-48B8-973F-070983987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>
                <a:hlinkClick r:id="rId3"/>
              </a:rPr>
              <a:t>Ecran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Tactile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Officiel</a:t>
            </a:r>
            <a:r>
              <a:rPr lang="de-DE" dirty="0">
                <a:hlinkClick r:id="rId3"/>
              </a:rPr>
              <a:t> 7" 800x480 – KUBII</a:t>
            </a:r>
            <a:endParaRPr lang="en-150" dirty="0"/>
          </a:p>
          <a:p>
            <a:r>
              <a:rPr lang="en-150" dirty="0"/>
              <a:t>~59 € HT</a:t>
            </a:r>
          </a:p>
          <a:p>
            <a:r>
              <a:rPr lang="de-DE" dirty="0">
                <a:hlinkClick r:id="rId4"/>
              </a:rPr>
              <a:t>Raspberry Pi Touchscreen | </a:t>
            </a:r>
            <a:r>
              <a:rPr lang="de-DE" dirty="0" err="1">
                <a:hlinkClick r:id="rId4"/>
              </a:rPr>
              <a:t>Ecran</a:t>
            </a:r>
            <a:r>
              <a:rPr lang="de-DE" dirty="0">
                <a:hlinkClick r:id="rId4"/>
              </a:rPr>
              <a:t> Raspberry Pi 7pouces </a:t>
            </a:r>
            <a:r>
              <a:rPr lang="de-DE" dirty="0" err="1">
                <a:hlinkClick r:id="rId4"/>
              </a:rPr>
              <a:t>avec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Ecran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tactile</a:t>
            </a:r>
            <a:r>
              <a:rPr lang="de-DE" dirty="0">
                <a:hlinkClick r:id="rId4"/>
              </a:rPr>
              <a:t> </a:t>
            </a:r>
            <a:r>
              <a:rPr lang="de-DE" dirty="0" err="1">
                <a:hlinkClick r:id="rId4"/>
              </a:rPr>
              <a:t>capacitif</a:t>
            </a:r>
            <a:r>
              <a:rPr lang="de-DE" dirty="0">
                <a:hlinkClick r:id="rId4"/>
              </a:rPr>
              <a:t> | RS Components (rs-online.com)</a:t>
            </a:r>
            <a:endParaRPr lang="en-150" dirty="0"/>
          </a:p>
          <a:p>
            <a:r>
              <a:rPr lang="en-150" dirty="0"/>
              <a:t>~ 54 € HT</a:t>
            </a:r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7BE5D0C-A16E-4F25-9430-FB6ADDE8FB8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096963" y="2448190"/>
            <a:ext cx="4640262" cy="30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72262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Violet2">
      <a:dk1>
        <a:srgbClr val="000000"/>
      </a:dk1>
      <a:lt1>
        <a:srgbClr val="FFFFFF"/>
      </a:lt1>
      <a:dk2>
        <a:srgbClr val="341833"/>
      </a:dk2>
      <a:lt2>
        <a:srgbClr val="F4F1F4"/>
      </a:lt2>
      <a:accent1>
        <a:srgbClr val="A84BA6"/>
      </a:accent1>
      <a:accent2>
        <a:srgbClr val="9B57D3"/>
      </a:accent2>
      <a:accent3>
        <a:srgbClr val="755DD9"/>
      </a:accent3>
      <a:accent4>
        <a:srgbClr val="6D65BB"/>
      </a:accent4>
      <a:accent5>
        <a:srgbClr val="45A5ED"/>
      </a:accent5>
      <a:accent6>
        <a:srgbClr val="5982DB"/>
      </a:accent6>
      <a:hlink>
        <a:srgbClr val="3887FF"/>
      </a:hlink>
      <a:folHlink>
        <a:srgbClr val="676799"/>
      </a:folHlink>
    </a:clrScheme>
    <a:fontScheme name="Retrospect">
      <a:majorFont>
        <a:latin typeface="Univers Condensed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Univer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AFFFCF1127DF469118C6F1D5838DED" ma:contentTypeVersion="2" ma:contentTypeDescription="Create a new document." ma:contentTypeScope="" ma:versionID="8e60a1f1f1b7b711d415fedc9824f9ae">
  <xsd:schema xmlns:xsd="http://www.w3.org/2001/XMLSchema" xmlns:xs="http://www.w3.org/2001/XMLSchema" xmlns:p="http://schemas.microsoft.com/office/2006/metadata/properties" xmlns:ns2="35645036-1e2e-4590-8e03-c34d37d90302" targetNamespace="http://schemas.microsoft.com/office/2006/metadata/properties" ma:root="true" ma:fieldsID="edc7a8e5b20cbc8971cda868685b1280" ns2:_="">
    <xsd:import namespace="35645036-1e2e-4590-8e03-c34d37d903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45036-1e2e-4590-8e03-c34d37d903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D7D498-5E56-464D-929B-01CC7C38F8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125E6FF-BC69-4EC1-8E79-89A06CA8A7E7}">
  <ds:schemaRefs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35645036-1e2e-4590-8e03-c34d37d9030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F1786C5-7C4A-40F3-B75C-6F3253D433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45036-1e2e-4590-8e03-c34d37d90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516</Words>
  <Application>Microsoft Office PowerPoint</Application>
  <PresentationFormat>Widescreen</PresentationFormat>
  <Paragraphs>104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Rubik</vt:lpstr>
      <vt:lpstr>Source Sans Pro Bold</vt:lpstr>
      <vt:lpstr>Univers</vt:lpstr>
      <vt:lpstr>Univers Condensed</vt:lpstr>
      <vt:lpstr>verdana</vt:lpstr>
      <vt:lpstr>RetrospectVTI</vt:lpstr>
      <vt:lpstr>RaspberryPi</vt:lpstr>
      <vt:lpstr>Pies</vt:lpstr>
      <vt:lpstr>Pies</vt:lpstr>
      <vt:lpstr>RBP4 - Case w/wo external screen</vt:lpstr>
      <vt:lpstr>RBP4 - Case w/wo external screen</vt:lpstr>
      <vt:lpstr>RBP4 - Case for 7” touchscreen</vt:lpstr>
      <vt:lpstr>RBP3/4 - Case for 7” touchscreen</vt:lpstr>
      <vt:lpstr>RBP3 - Case for 7” touchscreen</vt:lpstr>
      <vt:lpstr>Raspberry Pi 7” Touch Display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StoreCheck</dc:title>
  <dc:creator>Michael Engelmann</dc:creator>
  <cp:lastModifiedBy>Michael Engelmann</cp:lastModifiedBy>
  <cp:revision>109</cp:revision>
  <dcterms:created xsi:type="dcterms:W3CDTF">2020-05-11T09:36:59Z</dcterms:created>
  <dcterms:modified xsi:type="dcterms:W3CDTF">2021-02-05T08:45:26Z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0x01010016AFFFCF1127DF469118C6F1D5838DED</vt:lpwstr>
  </property>
</Properties>
</file>