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7"/>
  </p:notesMasterIdLst>
  <p:sldIdLst>
    <p:sldId id="256" r:id="rId5"/>
    <p:sldId id="264" r:id="rId6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73848" autoAdjust="0"/>
  </p:normalViewPr>
  <p:slideViewPr>
    <p:cSldViewPr snapToGrid="0">
      <p:cViewPr varScale="1">
        <p:scale>
          <a:sx n="116" d="100"/>
          <a:sy n="116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5D7FE-CD0A-439A-9E6E-2605B3A6FB40}" type="datetimeFigureOut">
              <a:rPr lang="en-150" smtClean="0"/>
              <a:t>05/02/2021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0FD95-B00D-4831-94D1-76F94DD4ABF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5036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3153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7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4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ProgFactory/RaspberryP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CE03-1633-4464-B5DD-92DE0962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428" b="43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C96BC-D50E-472C-ADB1-6D76C372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RaspberryPi</a:t>
            </a:r>
            <a:endParaRPr lang="en-15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DC1C0-4F73-40EB-BD64-D8C52331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0</a:t>
            </a:r>
            <a:r>
              <a:rPr lang="en-150" dirty="0">
                <a:solidFill>
                  <a:srgbClr val="FFFFFF"/>
                </a:solidFill>
              </a:rPr>
              <a:t>5/02/2021 - Software</a:t>
            </a:r>
            <a:br>
              <a:rPr lang="en-150" dirty="0">
                <a:solidFill>
                  <a:srgbClr val="FFFFFF"/>
                </a:solidFill>
              </a:rPr>
            </a:br>
            <a:r>
              <a:rPr lang="de-DE" sz="1050" dirty="0" err="1">
                <a:hlinkClick r:id="rId3"/>
              </a:rPr>
              <a:t>ZeProgFactory</a:t>
            </a:r>
            <a:r>
              <a:rPr lang="de-DE" sz="1050" dirty="0">
                <a:hlinkClick r:id="rId3"/>
              </a:rPr>
              <a:t>/</a:t>
            </a:r>
            <a:r>
              <a:rPr lang="de-DE" sz="1050" dirty="0" err="1">
                <a:hlinkClick r:id="rId3"/>
              </a:rPr>
              <a:t>RaspberryPi</a:t>
            </a:r>
            <a:r>
              <a:rPr lang="de-DE" sz="1050" dirty="0">
                <a:hlinkClick r:id="rId3"/>
              </a:rPr>
              <a:t>: </a:t>
            </a:r>
            <a:r>
              <a:rPr lang="de-DE" sz="1050" dirty="0" err="1">
                <a:hlinkClick r:id="rId3"/>
              </a:rPr>
              <a:t>RaspberryPi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goes</a:t>
            </a:r>
            <a:r>
              <a:rPr lang="de-DE" sz="1050" dirty="0">
                <a:hlinkClick r:id="rId3"/>
              </a:rPr>
              <a:t> .Net (github.com)</a:t>
            </a:r>
            <a:endParaRPr lang="en-150" sz="11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C86D86-6CEB-4588-88A8-B5B1694A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150" dirty="0" err="1"/>
              <a:t>echnos</a:t>
            </a:r>
            <a:endParaRPr lang="en-15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B64DBA4-F155-4456-9AF9-703E597A9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111069"/>
              </p:ext>
            </p:extLst>
          </p:nvPr>
        </p:nvGraphicFramePr>
        <p:xfrm>
          <a:off x="1096962" y="2108200"/>
          <a:ext cx="10058397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1752">
                  <a:extLst>
                    <a:ext uri="{9D8B030D-6E8A-4147-A177-3AD203B41FA5}">
                      <a16:colId xmlns:a16="http://schemas.microsoft.com/office/drawing/2014/main" val="1934794986"/>
                    </a:ext>
                  </a:extLst>
                </a:gridCol>
                <a:gridCol w="4094205">
                  <a:extLst>
                    <a:ext uri="{9D8B030D-6E8A-4147-A177-3AD203B41FA5}">
                      <a16:colId xmlns:a16="http://schemas.microsoft.com/office/drawing/2014/main" val="3931603645"/>
                    </a:ext>
                  </a:extLst>
                </a:gridCol>
                <a:gridCol w="1628364">
                  <a:extLst>
                    <a:ext uri="{9D8B030D-6E8A-4147-A177-3AD203B41FA5}">
                      <a16:colId xmlns:a16="http://schemas.microsoft.com/office/drawing/2014/main" val="1861453448"/>
                    </a:ext>
                  </a:extLst>
                </a:gridCol>
                <a:gridCol w="1294692">
                  <a:extLst>
                    <a:ext uri="{9D8B030D-6E8A-4147-A177-3AD203B41FA5}">
                      <a16:colId xmlns:a16="http://schemas.microsoft.com/office/drawing/2014/main" val="159341768"/>
                    </a:ext>
                  </a:extLst>
                </a:gridCol>
                <a:gridCol w="1121722">
                  <a:extLst>
                    <a:ext uri="{9D8B030D-6E8A-4147-A177-3AD203B41FA5}">
                      <a16:colId xmlns:a16="http://schemas.microsoft.com/office/drawing/2014/main" val="2593205785"/>
                    </a:ext>
                  </a:extLst>
                </a:gridCol>
                <a:gridCol w="1467662">
                  <a:extLst>
                    <a:ext uri="{9D8B030D-6E8A-4147-A177-3AD203B41FA5}">
                      <a16:colId xmlns:a16="http://schemas.microsoft.com/office/drawing/2014/main" val="3896508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150" dirty="0" err="1"/>
                        <a:t>ource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  <a:r>
                        <a:rPr lang="en-150" dirty="0" err="1"/>
                        <a:t>arget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150" dirty="0" err="1"/>
                        <a:t>tate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150" dirty="0"/>
                        <a:t>Command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 err="1"/>
                        <a:t>.Net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  <a:r>
                        <a:rPr lang="en-150" dirty="0"/>
                        <a:t>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9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Command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 err="1"/>
                        <a:t>.Net</a:t>
                      </a:r>
                      <a:r>
                        <a:rPr lang="en-150" dirty="0"/>
                        <a:t>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W</a:t>
                      </a:r>
                      <a:r>
                        <a:rPr lang="en-150" dirty="0" err="1"/>
                        <a:t>ebservice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 err="1"/>
                        <a:t>.Net</a:t>
                      </a:r>
                      <a:r>
                        <a:rPr lang="en-150" dirty="0"/>
                        <a:t>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GUI Windows F</a:t>
                      </a:r>
                      <a:r>
                        <a:rPr lang="de-DE" dirty="0"/>
                        <a:t>o</a:t>
                      </a:r>
                      <a:r>
                        <a:rPr lang="en-150" dirty="0"/>
                        <a:t>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 err="1"/>
                        <a:t>.Net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Mono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/>
                        <a:t>OK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2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057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FFFCF1127DF469118C6F1D5838DED" ma:contentTypeVersion="2" ma:contentTypeDescription="Create a new document." ma:contentTypeScope="" ma:versionID="8e60a1f1f1b7b711d415fedc9824f9ae">
  <xsd:schema xmlns:xsd="http://www.w3.org/2001/XMLSchema" xmlns:xs="http://www.w3.org/2001/XMLSchema" xmlns:p="http://schemas.microsoft.com/office/2006/metadata/properties" xmlns:ns2="35645036-1e2e-4590-8e03-c34d37d90302" targetNamespace="http://schemas.microsoft.com/office/2006/metadata/properties" ma:root="true" ma:fieldsID="edc7a8e5b20cbc8971cda868685b1280" ns2:_="">
    <xsd:import namespace="35645036-1e2e-4590-8e03-c34d37d90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45036-1e2e-4590-8e03-c34d37d90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1786C5-7C4A-40F3-B75C-6F3253D43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45036-1e2e-4590-8e03-c34d37d90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7D498-5E56-464D-929B-01CC7C38F8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5E6FF-BC69-4EC1-8E79-89A06CA8A7E7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5645036-1e2e-4590-8e03-c34d37d9030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Univers</vt:lpstr>
      <vt:lpstr>Univers Condensed</vt:lpstr>
      <vt:lpstr>RetrospectVTI</vt:lpstr>
      <vt:lpstr>RaspberryPi</vt:lpstr>
      <vt:lpstr>Technos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StoreCheck</dc:title>
  <dc:creator>Michael Engelmann</dc:creator>
  <cp:lastModifiedBy>Michael Engelmann</cp:lastModifiedBy>
  <cp:revision>107</cp:revision>
  <dcterms:created xsi:type="dcterms:W3CDTF">2020-05-11T09:36:59Z</dcterms:created>
  <dcterms:modified xsi:type="dcterms:W3CDTF">2021-02-05T01:12:24Z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0x01010016AFFFCF1127DF469118C6F1D5838DED</vt:lpwstr>
  </property>
</Properties>
</file>