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1"/>
  </p:notesMasterIdLst>
  <p:sldIdLst>
    <p:sldId id="256" r:id="rId2"/>
    <p:sldId id="257" r:id="rId3"/>
    <p:sldId id="265" r:id="rId4"/>
    <p:sldId id="258" r:id="rId5"/>
    <p:sldId id="262" r:id="rId6"/>
    <p:sldId id="261" r:id="rId7"/>
    <p:sldId id="266" r:id="rId8"/>
    <p:sldId id="267"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77894" autoAdjust="0"/>
  </p:normalViewPr>
  <p:slideViewPr>
    <p:cSldViewPr snapToGrid="0">
      <p:cViewPr varScale="1">
        <p:scale>
          <a:sx n="90" d="100"/>
          <a:sy n="90" d="100"/>
        </p:scale>
        <p:origin x="2184" y="138"/>
      </p:cViewPr>
      <p:guideLst/>
    </p:cSldViewPr>
  </p:slideViewPr>
  <p:notesTextViewPr>
    <p:cViewPr>
      <p:scale>
        <a:sx n="1" d="1"/>
        <a:sy n="1" d="1"/>
      </p:scale>
      <p:origin x="0" y="0"/>
    </p:cViewPr>
  </p:notesTextViewPr>
  <p:notesViewPr>
    <p:cSldViewPr snapToGrid="0">
      <p:cViewPr varScale="1">
        <p:scale>
          <a:sx n="88" d="100"/>
          <a:sy n="88" d="100"/>
        </p:scale>
        <p:origin x="189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0DB2F-8CB6-4B72-B4B0-381235AB82EB}" type="datetimeFigureOut">
              <a:rPr lang="en-US" smtClean="0"/>
              <a:t>12/15/2014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025DF-72F0-484B-8879-6667EC4653FC}" type="slidenum">
              <a:rPr lang="en-US" smtClean="0"/>
              <a:t>‹#›</a:t>
            </a:fld>
            <a:endParaRPr lang="en-US"/>
          </a:p>
        </p:txBody>
      </p:sp>
    </p:spTree>
    <p:extLst>
      <p:ext uri="{BB962C8B-B14F-4D97-AF65-F5344CB8AC3E}">
        <p14:creationId xmlns:p14="http://schemas.microsoft.com/office/powerpoint/2010/main" val="156783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To work in a team effectively the group must have great communication. Not only does good communication help everyone understand their role, it also </a:t>
            </a:r>
            <a:r>
              <a:rPr lang="en-GB" dirty="0" smtClean="0"/>
              <a:t>makes </a:t>
            </a:r>
            <a:r>
              <a:rPr lang="en-GB" dirty="0" smtClean="0"/>
              <a:t>it much easier to track progress, stay efficient and </a:t>
            </a:r>
            <a:r>
              <a:rPr lang="en-GB" dirty="0" smtClean="0"/>
              <a:t>discuss </a:t>
            </a:r>
            <a:r>
              <a:rPr lang="en-GB" dirty="0" smtClean="0"/>
              <a:t>any problems which may arise. </a:t>
            </a:r>
          </a:p>
          <a:p>
            <a:endParaRPr lang="en-GB" dirty="0" smtClean="0"/>
          </a:p>
          <a:p>
            <a:r>
              <a:rPr lang="en-GB" dirty="0" smtClean="0"/>
              <a:t>We had a range of different ways to communicate, the one we used was dependant on the context of the message and the response time required.</a:t>
            </a:r>
          </a:p>
          <a:p>
            <a:endParaRPr lang="en-US" dirty="0"/>
          </a:p>
        </p:txBody>
      </p:sp>
      <p:sp>
        <p:nvSpPr>
          <p:cNvPr id="4" name="Slide Number Placeholder 3"/>
          <p:cNvSpPr>
            <a:spLocks noGrp="1"/>
          </p:cNvSpPr>
          <p:nvPr>
            <p:ph type="sldNum" sz="quarter" idx="10"/>
          </p:nvPr>
        </p:nvSpPr>
        <p:spPr/>
        <p:txBody>
          <a:bodyPr/>
          <a:lstStyle/>
          <a:p>
            <a:fld id="{F14025DF-72F0-484B-8879-6667EC4653FC}" type="slidenum">
              <a:rPr lang="en-US" smtClean="0"/>
              <a:t>2</a:t>
            </a:fld>
            <a:endParaRPr lang="en-US"/>
          </a:p>
        </p:txBody>
      </p:sp>
    </p:spTree>
    <p:extLst>
      <p:ext uri="{BB962C8B-B14F-4D97-AF65-F5344CB8AC3E}">
        <p14:creationId xmlns:p14="http://schemas.microsoft.com/office/powerpoint/2010/main" val="210972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Face to face has to be one of the most effective ways of communication, this is why we had regular meetings in order to effectively discuss the project within the whole team.</a:t>
            </a:r>
          </a:p>
          <a:p>
            <a:endParaRPr lang="en-GB" dirty="0" smtClean="0"/>
          </a:p>
          <a:p>
            <a:r>
              <a:rPr lang="en-GB" dirty="0" smtClean="0"/>
              <a:t>Upon the </a:t>
            </a:r>
            <a:r>
              <a:rPr lang="en-GB" dirty="0" smtClean="0"/>
              <a:t>first </a:t>
            </a:r>
            <a:r>
              <a:rPr lang="en-GB" dirty="0" smtClean="0"/>
              <a:t>meet we decided to find out each individuals strengths, this then gave us a great basis on how to divide up the multiple tasks to the right people.</a:t>
            </a:r>
          </a:p>
          <a:p>
            <a:endParaRPr lang="en-GB" dirty="0" smtClean="0"/>
          </a:p>
          <a:p>
            <a:r>
              <a:rPr lang="en-GB" dirty="0" smtClean="0"/>
              <a:t>Although this is a great way to communicate, it does have some downfalls. Finding an appropriate time in which each member can meet proved challenging at </a:t>
            </a:r>
            <a:r>
              <a:rPr lang="en-GB" dirty="0" smtClean="0"/>
              <a:t>first, </a:t>
            </a:r>
            <a:r>
              <a:rPr lang="en-GB" dirty="0" smtClean="0"/>
              <a:t>which is why we relied on alternate ways to communicate until a time came where most people could meet up.</a:t>
            </a:r>
          </a:p>
          <a:p>
            <a:endParaRPr lang="en-US" dirty="0"/>
          </a:p>
        </p:txBody>
      </p:sp>
      <p:sp>
        <p:nvSpPr>
          <p:cNvPr id="4" name="Slide Number Placeholder 3"/>
          <p:cNvSpPr>
            <a:spLocks noGrp="1"/>
          </p:cNvSpPr>
          <p:nvPr>
            <p:ph type="sldNum" sz="quarter" idx="10"/>
          </p:nvPr>
        </p:nvSpPr>
        <p:spPr/>
        <p:txBody>
          <a:bodyPr/>
          <a:lstStyle/>
          <a:p>
            <a:fld id="{F14025DF-72F0-484B-8879-6667EC4653FC}" type="slidenum">
              <a:rPr lang="en-US" smtClean="0"/>
              <a:t>3</a:t>
            </a:fld>
            <a:endParaRPr lang="en-US"/>
          </a:p>
        </p:txBody>
      </p:sp>
    </p:spTree>
    <p:extLst>
      <p:ext uri="{BB962C8B-B14F-4D97-AF65-F5344CB8AC3E}">
        <p14:creationId xmlns:p14="http://schemas.microsoft.com/office/powerpoint/2010/main" val="206329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r>
              <a:rPr lang="en-GB" dirty="0" smtClean="0"/>
              <a:t>As a group we opted to communicate mainly via Facebook, this is because it has numerous benefits for our particular situation.</a:t>
            </a:r>
          </a:p>
          <a:p>
            <a:r>
              <a:rPr lang="en-GB" dirty="0" smtClean="0"/>
              <a:t>Facebook messages are instantly received on a range of devices, this allowed us to communicate almost instantaneously.</a:t>
            </a:r>
          </a:p>
          <a:p>
            <a:r>
              <a:rPr lang="en-GB" dirty="0" smtClean="0"/>
              <a:t>In addition to this Facebook also provides a group chat feature which was very beneficial as it allowed to whole group to communicate at the same time.</a:t>
            </a:r>
          </a:p>
          <a:p>
            <a:r>
              <a:rPr lang="en-GB" dirty="0" smtClean="0"/>
              <a:t>Also, we were able to keep track of the conversation as Facebook logs all messages which we could referee back to at a later date.</a:t>
            </a:r>
          </a:p>
        </p:txBody>
      </p:sp>
      <p:sp>
        <p:nvSpPr>
          <p:cNvPr id="4" name="Slide Number Placeholder 3"/>
          <p:cNvSpPr>
            <a:spLocks noGrp="1"/>
          </p:cNvSpPr>
          <p:nvPr>
            <p:ph type="sldNum" sz="quarter" idx="10"/>
          </p:nvPr>
        </p:nvSpPr>
        <p:spPr/>
        <p:txBody>
          <a:bodyPr/>
          <a:lstStyle/>
          <a:p>
            <a:fld id="{F14025DF-72F0-484B-8879-6667EC4653FC}" type="slidenum">
              <a:rPr lang="en-US" smtClean="0"/>
              <a:t>4</a:t>
            </a:fld>
            <a:endParaRPr lang="en-US"/>
          </a:p>
        </p:txBody>
      </p:sp>
    </p:spTree>
    <p:extLst>
      <p:ext uri="{BB962C8B-B14F-4D97-AF65-F5344CB8AC3E}">
        <p14:creationId xmlns:p14="http://schemas.microsoft.com/office/powerpoint/2010/main" val="1276202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When communicating our software with each other we used SVN. This enabled </a:t>
            </a:r>
            <a:r>
              <a:rPr lang="en-GB" dirty="0" smtClean="0"/>
              <a:t>the </a:t>
            </a:r>
            <a:r>
              <a:rPr lang="en-GB" dirty="0" smtClean="0"/>
              <a:t>group to commit work to a repository and </a:t>
            </a:r>
            <a:r>
              <a:rPr lang="en-GB" dirty="0" smtClean="0"/>
              <a:t>work </a:t>
            </a:r>
            <a:r>
              <a:rPr lang="en-GB" dirty="0" smtClean="0"/>
              <a:t>on the </a:t>
            </a:r>
            <a:r>
              <a:rPr lang="en-GB" dirty="0" smtClean="0"/>
              <a:t>project </a:t>
            </a:r>
            <a:r>
              <a:rPr lang="en-GB" dirty="0" smtClean="0"/>
              <a:t>at the same time.</a:t>
            </a:r>
          </a:p>
          <a:p>
            <a:endParaRPr lang="en-GB" dirty="0" smtClean="0"/>
          </a:p>
          <a:p>
            <a:r>
              <a:rPr lang="en-GB" dirty="0" smtClean="0"/>
              <a:t>Another great benefit of SVN is the fact that each member could access all of the software remotely from home allowing anyone to add documents at any given time.</a:t>
            </a:r>
          </a:p>
          <a:p>
            <a:endParaRPr lang="en-US" dirty="0"/>
          </a:p>
        </p:txBody>
      </p:sp>
      <p:sp>
        <p:nvSpPr>
          <p:cNvPr id="4" name="Slide Number Placeholder 3"/>
          <p:cNvSpPr>
            <a:spLocks noGrp="1"/>
          </p:cNvSpPr>
          <p:nvPr>
            <p:ph type="sldNum" sz="quarter" idx="10"/>
          </p:nvPr>
        </p:nvSpPr>
        <p:spPr/>
        <p:txBody>
          <a:bodyPr/>
          <a:lstStyle/>
          <a:p>
            <a:fld id="{F14025DF-72F0-484B-8879-6667EC4653FC}" type="slidenum">
              <a:rPr lang="en-US" smtClean="0"/>
              <a:t>5</a:t>
            </a:fld>
            <a:endParaRPr lang="en-US"/>
          </a:p>
        </p:txBody>
      </p:sp>
    </p:spTree>
    <p:extLst>
      <p:ext uri="{BB962C8B-B14F-4D97-AF65-F5344CB8AC3E}">
        <p14:creationId xmlns:p14="http://schemas.microsoft.com/office/powerpoint/2010/main" val="47522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When making software it is very hard to track progress without the right tools and can make managing a software project hard work. Fortunately there are ways around this problem which helped the group understand how far we are through the project and, how close we were to the deadline. This came in the form of a Gantt Chart.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To help keep track of our project we used a Gantt Chart, this enabled the full group to update the chart upon completing an element of the project. Not only did this allow each member of the group to understand where we are within the project, it also showed each member if we were falling behind or in ahead of schedule. Finally it allowed us to gauge how close the deadline was approaching and if we had to increase or decrease our efforts to finish in time. The Gantt chart proved very beneficial in tracking the progress of out project.</a:t>
            </a:r>
          </a:p>
        </p:txBody>
      </p:sp>
      <p:sp>
        <p:nvSpPr>
          <p:cNvPr id="4" name="Slide Number Placeholder 3"/>
          <p:cNvSpPr>
            <a:spLocks noGrp="1"/>
          </p:cNvSpPr>
          <p:nvPr>
            <p:ph type="sldNum" sz="quarter" idx="10"/>
          </p:nvPr>
        </p:nvSpPr>
        <p:spPr/>
        <p:txBody>
          <a:bodyPr/>
          <a:lstStyle/>
          <a:p>
            <a:fld id="{F14025DF-72F0-484B-8879-6667EC4653FC}" type="slidenum">
              <a:rPr lang="en-US" smtClean="0"/>
              <a:t>6</a:t>
            </a:fld>
            <a:endParaRPr lang="en-US"/>
          </a:p>
        </p:txBody>
      </p:sp>
    </p:spTree>
    <p:extLst>
      <p:ext uri="{BB962C8B-B14F-4D97-AF65-F5344CB8AC3E}">
        <p14:creationId xmlns:p14="http://schemas.microsoft.com/office/powerpoint/2010/main" val="341001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had no</a:t>
            </a:r>
            <a:r>
              <a:rPr lang="en-GB" baseline="0" dirty="0" smtClean="0"/>
              <a:t> problem with getting group members to contribute.</a:t>
            </a:r>
          </a:p>
          <a:p>
            <a:endParaRPr lang="en-GB" baseline="0" dirty="0" smtClean="0"/>
          </a:p>
          <a:p>
            <a:r>
              <a:rPr lang="en-GB" baseline="0" dirty="0" smtClean="0"/>
              <a:t>Everyone was enthusiastic to get involved and tasks were assigned without hassle.</a:t>
            </a:r>
          </a:p>
          <a:p>
            <a:endParaRPr lang="en-GB" baseline="0" dirty="0" smtClean="0"/>
          </a:p>
          <a:p>
            <a:r>
              <a:rPr lang="en-GB" baseline="0" dirty="0" smtClean="0"/>
              <a:t>All group contributions were uploaded to the SVN to be reviewed by team members and suggest improvements, if possible.</a:t>
            </a:r>
          </a:p>
        </p:txBody>
      </p:sp>
      <p:sp>
        <p:nvSpPr>
          <p:cNvPr id="4" name="Slide Number Placeholder 3"/>
          <p:cNvSpPr>
            <a:spLocks noGrp="1"/>
          </p:cNvSpPr>
          <p:nvPr>
            <p:ph type="sldNum" sz="quarter" idx="10"/>
          </p:nvPr>
        </p:nvSpPr>
        <p:spPr/>
        <p:txBody>
          <a:bodyPr/>
          <a:lstStyle/>
          <a:p>
            <a:fld id="{F14025DF-72F0-484B-8879-6667EC4653FC}" type="slidenum">
              <a:rPr lang="en-US" smtClean="0"/>
              <a:t>7</a:t>
            </a:fld>
            <a:endParaRPr lang="en-US"/>
          </a:p>
        </p:txBody>
      </p:sp>
    </p:spTree>
    <p:extLst>
      <p:ext uri="{BB962C8B-B14F-4D97-AF65-F5344CB8AC3E}">
        <p14:creationId xmlns:p14="http://schemas.microsoft.com/office/powerpoint/2010/main" val="151009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We First </a:t>
            </a:r>
            <a:r>
              <a:rPr lang="en-GB" dirty="0" smtClean="0"/>
              <a:t>identified individual tasks and </a:t>
            </a:r>
            <a:r>
              <a:rPr lang="en-GB" dirty="0" smtClean="0"/>
              <a:t>tasks </a:t>
            </a:r>
            <a:r>
              <a:rPr lang="en-GB" dirty="0" smtClean="0"/>
              <a:t>weren’t </a:t>
            </a:r>
            <a:r>
              <a:rPr lang="en-GB" dirty="0" smtClean="0"/>
              <a:t>dependable</a:t>
            </a:r>
          </a:p>
          <a:p>
            <a:endParaRPr lang="en-GB" dirty="0" smtClean="0"/>
          </a:p>
          <a:p>
            <a:r>
              <a:rPr lang="en-GB" dirty="0" smtClean="0"/>
              <a:t>The general order we started</a:t>
            </a:r>
            <a:r>
              <a:rPr lang="en-GB" baseline="0" dirty="0" smtClean="0"/>
              <a:t> tasks in</a:t>
            </a:r>
            <a:endParaRPr lang="en-GB" dirty="0" smtClean="0"/>
          </a:p>
          <a:p>
            <a:endParaRPr lang="en-GB" dirty="0" smtClean="0"/>
          </a:p>
          <a:p>
            <a:r>
              <a:rPr lang="en-GB" dirty="0" smtClean="0"/>
              <a:t>Completed </a:t>
            </a:r>
            <a:r>
              <a:rPr lang="en-GB" dirty="0" smtClean="0"/>
              <a:t>activity diagrams</a:t>
            </a:r>
          </a:p>
          <a:p>
            <a:r>
              <a:rPr lang="en-GB" dirty="0" smtClean="0"/>
              <a:t>Completed Class Diagrams</a:t>
            </a:r>
          </a:p>
          <a:p>
            <a:r>
              <a:rPr lang="en-GB" dirty="0" smtClean="0"/>
              <a:t>Designed the User Interface</a:t>
            </a:r>
          </a:p>
          <a:p>
            <a:r>
              <a:rPr lang="en-GB" dirty="0" smtClean="0"/>
              <a:t>Implemented Software</a:t>
            </a:r>
          </a:p>
          <a:p>
            <a:r>
              <a:rPr lang="en-GB" dirty="0" smtClean="0"/>
              <a:t>Generate various </a:t>
            </a:r>
            <a:r>
              <a:rPr lang="en-GB" dirty="0" smtClean="0"/>
              <a:t>documents</a:t>
            </a:r>
          </a:p>
          <a:p>
            <a:endParaRPr lang="en-GB" dirty="0" smtClean="0"/>
          </a:p>
          <a:p>
            <a:r>
              <a:rPr lang="en-GB" dirty="0" smtClean="0"/>
              <a:t>We used an</a:t>
            </a:r>
            <a:r>
              <a:rPr lang="en-GB" baseline="0" dirty="0" smtClean="0"/>
              <a:t> agile development process so that when tasks are completed, they were exported to the SVN and team members could implement the work.</a:t>
            </a:r>
          </a:p>
          <a:p>
            <a:endParaRPr lang="en-GB" baseline="0" dirty="0" smtClean="0"/>
          </a:p>
          <a:p>
            <a:r>
              <a:rPr lang="en-GB" baseline="0" dirty="0" smtClean="0"/>
              <a:t>We started with the fundamentals like getting the requirements and designs done. The rest of the work was done in a very agile way / constantly making changes. </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F14025DF-72F0-484B-8879-6667EC4653FC}" type="slidenum">
              <a:rPr lang="en-US" smtClean="0"/>
              <a:t>8</a:t>
            </a:fld>
            <a:endParaRPr lang="en-US"/>
          </a:p>
        </p:txBody>
      </p:sp>
    </p:spTree>
    <p:extLst>
      <p:ext uri="{BB962C8B-B14F-4D97-AF65-F5344CB8AC3E}">
        <p14:creationId xmlns:p14="http://schemas.microsoft.com/office/powerpoint/2010/main" val="803273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0995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985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136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7447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7834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7764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5674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078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232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50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968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0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32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43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02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46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12/15/2014</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137222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1068" y="2818957"/>
            <a:ext cx="4816549" cy="923233"/>
          </a:xfrm>
        </p:spPr>
        <p:txBody>
          <a:bodyPr>
            <a:normAutofit fontScale="90000"/>
          </a:bodyPr>
          <a:lstStyle/>
          <a:p>
            <a:pPr algn="ctr"/>
            <a:r>
              <a:rPr lang="en-GB" sz="3000" dirty="0"/>
              <a:t>Wynne’s Tour &amp; Project Management</a:t>
            </a:r>
          </a:p>
        </p:txBody>
      </p:sp>
    </p:spTree>
    <p:extLst>
      <p:ext uri="{BB962C8B-B14F-4D97-AF65-F5344CB8AC3E}">
        <p14:creationId xmlns:p14="http://schemas.microsoft.com/office/powerpoint/2010/main" val="399633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35" y="1138458"/>
            <a:ext cx="7429499" cy="1108928"/>
          </a:xfrm>
        </p:spPr>
        <p:txBody>
          <a:bodyPr>
            <a:normAutofit/>
          </a:bodyPr>
          <a:lstStyle/>
          <a:p>
            <a:pPr algn="ctr"/>
            <a:r>
              <a:rPr lang="en-GB" dirty="0" smtClean="0"/>
              <a:t>Communication</a:t>
            </a:r>
            <a:endParaRPr lang="en-GB" sz="2400" dirty="0"/>
          </a:p>
        </p:txBody>
      </p:sp>
      <p:sp>
        <p:nvSpPr>
          <p:cNvPr id="8" name="Content Placeholder 7"/>
          <p:cNvSpPr>
            <a:spLocks noGrp="1"/>
          </p:cNvSpPr>
          <p:nvPr>
            <p:ph sz="half" idx="1"/>
          </p:nvPr>
        </p:nvSpPr>
        <p:spPr>
          <a:xfrm>
            <a:off x="1437695" y="2385885"/>
            <a:ext cx="3656408" cy="2656286"/>
          </a:xfrm>
        </p:spPr>
        <p:txBody>
          <a:bodyPr/>
          <a:lstStyle/>
          <a:p>
            <a:r>
              <a:rPr lang="en-US" dirty="0"/>
              <a:t>Regular Meetings</a:t>
            </a:r>
          </a:p>
          <a:p>
            <a:r>
              <a:rPr lang="en-US" dirty="0"/>
              <a:t>Email</a:t>
            </a:r>
          </a:p>
          <a:p>
            <a:r>
              <a:rPr lang="en-US" dirty="0" smtClean="0"/>
              <a:t>Facebook</a:t>
            </a:r>
          </a:p>
          <a:p>
            <a:r>
              <a:rPr lang="en-US" dirty="0" smtClean="0"/>
              <a:t>Text Messaging</a:t>
            </a:r>
            <a:endParaRPr lang="en-US" dirty="0"/>
          </a:p>
          <a:p>
            <a:pPr marL="0" indent="0">
              <a:buNone/>
            </a:pPr>
            <a:endParaRPr lang="en-US" dirty="0"/>
          </a:p>
        </p:txBody>
      </p:sp>
      <p:sp>
        <p:nvSpPr>
          <p:cNvPr id="5" name="TextBox 4"/>
          <p:cNvSpPr txBox="1"/>
          <p:nvPr/>
        </p:nvSpPr>
        <p:spPr>
          <a:xfrm>
            <a:off x="1007076" y="2247385"/>
            <a:ext cx="3150973" cy="300082"/>
          </a:xfrm>
          <a:prstGeom prst="rect">
            <a:avLst/>
          </a:prstGeom>
          <a:noFill/>
        </p:spPr>
        <p:txBody>
          <a:bodyPr wrap="square" rtlCol="0">
            <a:spAutoFit/>
          </a:bodyPr>
          <a:lstStyle/>
          <a:p>
            <a:endParaRPr lang="en-GB" sz="1350" dirty="0"/>
          </a:p>
        </p:txBody>
      </p:sp>
      <p:pic>
        <p:nvPicPr>
          <p:cNvPr id="7" name="Content Placeholder 3"/>
          <p:cNvPicPr>
            <a:picLocks noChangeAspect="1"/>
          </p:cNvPicPr>
          <p:nvPr/>
        </p:nvPicPr>
        <p:blipFill>
          <a:blip r:embed="rId3"/>
          <a:stretch>
            <a:fillRect/>
          </a:stretch>
        </p:blipFill>
        <p:spPr>
          <a:xfrm>
            <a:off x="4508143" y="2385885"/>
            <a:ext cx="3688858" cy="2447666"/>
          </a:xfrm>
          <a:prstGeom prst="rect">
            <a:avLst/>
          </a:prstGeom>
        </p:spPr>
      </p:pic>
    </p:spTree>
    <p:extLst>
      <p:ext uri="{BB962C8B-B14F-4D97-AF65-F5344CB8AC3E}">
        <p14:creationId xmlns:p14="http://schemas.microsoft.com/office/powerpoint/2010/main" val="39990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191126"/>
            <a:ext cx="7429499" cy="914087"/>
          </a:xfrm>
        </p:spPr>
        <p:txBody>
          <a:bodyPr/>
          <a:lstStyle/>
          <a:p>
            <a:pPr algn="ctr"/>
            <a:r>
              <a:rPr lang="en-GB" dirty="0" smtClean="0"/>
              <a:t>Meetings</a:t>
            </a:r>
            <a:endParaRPr lang="en-GB"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943035" y="2494703"/>
            <a:ext cx="3243263" cy="1907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p:cNvSpPr>
            <a:spLocks noGrp="1"/>
          </p:cNvSpPr>
          <p:nvPr>
            <p:ph sz="half" idx="2"/>
          </p:nvPr>
        </p:nvSpPr>
        <p:spPr>
          <a:xfrm>
            <a:off x="1001629" y="2343023"/>
            <a:ext cx="3656408" cy="2656286"/>
          </a:xfrm>
        </p:spPr>
        <p:txBody>
          <a:bodyPr/>
          <a:lstStyle/>
          <a:p>
            <a:pPr marL="0" indent="0">
              <a:buNone/>
            </a:pPr>
            <a:r>
              <a:rPr lang="en-US" dirty="0" smtClean="0"/>
              <a:t>Discussed during meetings</a:t>
            </a:r>
          </a:p>
          <a:p>
            <a:r>
              <a:rPr lang="en-US" dirty="0" smtClean="0"/>
              <a:t>Planning</a:t>
            </a:r>
          </a:p>
          <a:p>
            <a:r>
              <a:rPr lang="en-US" dirty="0" smtClean="0"/>
              <a:t>Designing/Brainstorming</a:t>
            </a:r>
          </a:p>
          <a:p>
            <a:r>
              <a:rPr lang="en-US" dirty="0" smtClean="0"/>
              <a:t>Allocating Tasks</a:t>
            </a:r>
          </a:p>
          <a:p>
            <a:r>
              <a:rPr lang="en-US" dirty="0" smtClean="0"/>
              <a:t>Setting next meeting date/time</a:t>
            </a:r>
            <a:endParaRPr lang="en-US" dirty="0"/>
          </a:p>
        </p:txBody>
      </p:sp>
    </p:spTree>
    <p:extLst>
      <p:ext uri="{BB962C8B-B14F-4D97-AF65-F5344CB8AC3E}">
        <p14:creationId xmlns:p14="http://schemas.microsoft.com/office/powerpoint/2010/main" val="98247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7" y="1138202"/>
            <a:ext cx="7429499" cy="1108928"/>
          </a:xfrm>
        </p:spPr>
        <p:txBody>
          <a:bodyPr/>
          <a:lstStyle/>
          <a:p>
            <a:pPr algn="ctr"/>
            <a:r>
              <a:rPr lang="en-GB" dirty="0" smtClean="0"/>
              <a:t>Facebook</a:t>
            </a:r>
            <a:endParaRPr lang="en-GB" dirty="0"/>
          </a:p>
        </p:txBody>
      </p:sp>
      <p:sp>
        <p:nvSpPr>
          <p:cNvPr id="3" name="Content Placeholder 2"/>
          <p:cNvSpPr>
            <a:spLocks noGrp="1"/>
          </p:cNvSpPr>
          <p:nvPr>
            <p:ph sz="half" idx="1"/>
          </p:nvPr>
        </p:nvSpPr>
        <p:spPr/>
        <p:txBody>
          <a:bodyPr>
            <a:normAutofit/>
          </a:bodyPr>
          <a:lstStyle/>
          <a:p>
            <a:pPr marL="0" indent="0">
              <a:buNone/>
            </a:pPr>
            <a:endParaRPr lang="en-GB" dirty="0" smtClean="0"/>
          </a:p>
          <a:p>
            <a:pPr marL="0" indent="0">
              <a:buNone/>
            </a:pPr>
            <a:endParaRPr lang="en-GB" dirty="0"/>
          </a:p>
        </p:txBody>
      </p:sp>
      <p:sp>
        <p:nvSpPr>
          <p:cNvPr id="6" name="Content Placeholder 5"/>
          <p:cNvSpPr>
            <a:spLocks noGrp="1"/>
          </p:cNvSpPr>
          <p:nvPr>
            <p:ph sz="half" idx="2"/>
          </p:nvPr>
        </p:nvSpPr>
        <p:spPr>
          <a:xfrm>
            <a:off x="1456710" y="2402681"/>
            <a:ext cx="3656408" cy="2656286"/>
          </a:xfrm>
        </p:spPr>
        <p:txBody>
          <a:bodyPr/>
          <a:lstStyle/>
          <a:p>
            <a:pPr marL="0" indent="0">
              <a:buNone/>
            </a:pPr>
            <a:r>
              <a:rPr lang="en-US" dirty="0" smtClean="0"/>
              <a:t>Communicating Through Facebook</a:t>
            </a:r>
          </a:p>
          <a:p>
            <a:r>
              <a:rPr lang="en-US" dirty="0" smtClean="0"/>
              <a:t>Reminders to attend meetings</a:t>
            </a:r>
          </a:p>
          <a:p>
            <a:r>
              <a:rPr lang="en-US" dirty="0" smtClean="0"/>
              <a:t>Discuss small queries</a:t>
            </a:r>
          </a:p>
          <a:p>
            <a:r>
              <a:rPr lang="en-US" dirty="0" smtClean="0"/>
              <a:t>Share information</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829" y="2093963"/>
            <a:ext cx="2310014" cy="2310014"/>
          </a:xfrm>
          <a:prstGeom prst="rect">
            <a:avLst/>
          </a:prstGeom>
        </p:spPr>
      </p:pic>
    </p:spTree>
    <p:extLst>
      <p:ext uri="{BB962C8B-B14F-4D97-AF65-F5344CB8AC3E}">
        <p14:creationId xmlns:p14="http://schemas.microsoft.com/office/powerpoint/2010/main" val="349117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7" y="1185783"/>
            <a:ext cx="7429499" cy="1108928"/>
          </a:xfrm>
        </p:spPr>
        <p:txBody>
          <a:bodyPr/>
          <a:lstStyle/>
          <a:p>
            <a:pPr algn="ctr"/>
            <a:r>
              <a:rPr lang="en-GB" dirty="0" err="1" smtClean="0"/>
              <a:t>Svn</a:t>
            </a:r>
            <a:r>
              <a:rPr lang="en-GB" dirty="0" smtClean="0"/>
              <a:t> (subversion repository)</a:t>
            </a:r>
            <a:endParaRPr lang="en-GB" dirty="0"/>
          </a:p>
        </p:txBody>
      </p:sp>
      <p:sp>
        <p:nvSpPr>
          <p:cNvPr id="5" name="Content Placeholder 4"/>
          <p:cNvSpPr>
            <a:spLocks noGrp="1"/>
          </p:cNvSpPr>
          <p:nvPr>
            <p:ph sz="half" idx="1"/>
          </p:nvPr>
        </p:nvSpPr>
        <p:spPr>
          <a:xfrm>
            <a:off x="1504811" y="2482426"/>
            <a:ext cx="3297254" cy="3146822"/>
          </a:xfrm>
        </p:spPr>
        <p:txBody>
          <a:bodyPr/>
          <a:lstStyle/>
          <a:p>
            <a:pPr marL="0" indent="0">
              <a:buNone/>
            </a:pPr>
            <a:r>
              <a:rPr lang="en-US" dirty="0" smtClean="0"/>
              <a:t>Sharing Work</a:t>
            </a:r>
          </a:p>
          <a:p>
            <a:r>
              <a:rPr lang="en-US" dirty="0" smtClean="0"/>
              <a:t>Sharing work documents</a:t>
            </a:r>
          </a:p>
          <a:p>
            <a:r>
              <a:rPr lang="en-US" dirty="0" smtClean="0"/>
              <a:t>Collaborative workspace</a:t>
            </a:r>
          </a:p>
          <a:p>
            <a:r>
              <a:rPr lang="en-US" dirty="0" smtClean="0"/>
              <a:t>Keeping track of project</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877" y="2482426"/>
            <a:ext cx="2438102" cy="1828577"/>
          </a:xfrm>
          <a:prstGeom prst="rect">
            <a:avLst/>
          </a:prstGeom>
          <a:effectLst>
            <a:glow rad="850900">
              <a:schemeClr val="tx1">
                <a:alpha val="39000"/>
              </a:schemeClr>
            </a:glow>
          </a:effectLst>
        </p:spPr>
      </p:pic>
    </p:spTree>
    <p:extLst>
      <p:ext uri="{BB962C8B-B14F-4D97-AF65-F5344CB8AC3E}">
        <p14:creationId xmlns:p14="http://schemas.microsoft.com/office/powerpoint/2010/main" val="185414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705" y="1106668"/>
            <a:ext cx="7429499" cy="1108928"/>
          </a:xfrm>
        </p:spPr>
        <p:txBody>
          <a:bodyPr/>
          <a:lstStyle/>
          <a:p>
            <a:pPr algn="ctr"/>
            <a:r>
              <a:rPr lang="en-GB" dirty="0" smtClean="0"/>
              <a:t>Gantt chart</a:t>
            </a:r>
            <a:endParaRPr lang="en-GB" dirty="0"/>
          </a:p>
        </p:txBody>
      </p:sp>
      <p:pic>
        <p:nvPicPr>
          <p:cNvPr id="4" name="Picture 3"/>
          <p:cNvPicPr>
            <a:picLocks noChangeAspect="1"/>
          </p:cNvPicPr>
          <p:nvPr/>
        </p:nvPicPr>
        <p:blipFill rotWithShape="1">
          <a:blip r:embed="rId3"/>
          <a:srcRect l="34" t="19635" r="737" b="30601"/>
          <a:stretch/>
        </p:blipFill>
        <p:spPr>
          <a:xfrm>
            <a:off x="216568" y="2215596"/>
            <a:ext cx="8789773" cy="3149905"/>
          </a:xfrm>
          <a:prstGeom prst="rect">
            <a:avLst/>
          </a:prstGeom>
        </p:spPr>
      </p:pic>
    </p:spTree>
    <p:extLst>
      <p:ext uri="{BB962C8B-B14F-4D97-AF65-F5344CB8AC3E}">
        <p14:creationId xmlns:p14="http://schemas.microsoft.com/office/powerpoint/2010/main" val="109761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180" y="1064091"/>
            <a:ext cx="7055380" cy="1400530"/>
          </a:xfrm>
        </p:spPr>
        <p:txBody>
          <a:bodyPr/>
          <a:lstStyle/>
          <a:p>
            <a:pPr algn="ctr"/>
            <a:r>
              <a:rPr lang="en-US" dirty="0" smtClean="0"/>
              <a:t>Group Contributions</a:t>
            </a:r>
            <a:endParaRPr lang="en-US" dirty="0"/>
          </a:p>
        </p:txBody>
      </p:sp>
      <p:sp>
        <p:nvSpPr>
          <p:cNvPr id="9" name="Content Placeholder 8"/>
          <p:cNvSpPr>
            <a:spLocks noGrp="1"/>
          </p:cNvSpPr>
          <p:nvPr>
            <p:ph sz="half" idx="1"/>
          </p:nvPr>
        </p:nvSpPr>
        <p:spPr>
          <a:xfrm>
            <a:off x="1234180" y="2378759"/>
            <a:ext cx="3297254" cy="3146822"/>
          </a:xfrm>
        </p:spPr>
        <p:txBody>
          <a:bodyPr/>
          <a:lstStyle/>
          <a:p>
            <a:r>
              <a:rPr lang="en-US" dirty="0" smtClean="0"/>
              <a:t>Tasks were assigned to each member to complete</a:t>
            </a:r>
          </a:p>
          <a:p>
            <a:r>
              <a:rPr lang="en-US" dirty="0" smtClean="0"/>
              <a:t>Some tasks were shared between the team</a:t>
            </a:r>
          </a:p>
          <a:p>
            <a:r>
              <a:rPr lang="en-US" dirty="0" smtClean="0"/>
              <a:t>Members improved on completed tasks uploaded to SVN</a:t>
            </a:r>
            <a:endParaRPr lang="en-US" dirty="0"/>
          </a:p>
        </p:txBody>
      </p:sp>
      <p:pic>
        <p:nvPicPr>
          <p:cNvPr id="2056" name="Picture 8" descr="http://www.nacada.ksu.edu/portals/0/AACSS/Images/piecestogeth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491" y="2464621"/>
            <a:ext cx="2964656" cy="258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4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803" y="1016190"/>
            <a:ext cx="7053542" cy="1050398"/>
          </a:xfrm>
        </p:spPr>
        <p:txBody>
          <a:bodyPr/>
          <a:lstStyle/>
          <a:p>
            <a:pPr algn="ctr"/>
            <a:r>
              <a:rPr lang="en-US" dirty="0" smtClean="0"/>
              <a:t>Software Development process</a:t>
            </a:r>
            <a:endParaRPr lang="en-US" dirty="0"/>
          </a:p>
        </p:txBody>
      </p:sp>
      <p:sp>
        <p:nvSpPr>
          <p:cNvPr id="4" name="Rectangle 3"/>
          <p:cNvSpPr/>
          <p:nvPr/>
        </p:nvSpPr>
        <p:spPr>
          <a:xfrm>
            <a:off x="3697694" y="5356023"/>
            <a:ext cx="1945759" cy="63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Agile Model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505" y="2496464"/>
            <a:ext cx="3698138" cy="2748949"/>
          </a:xfrm>
          <a:prstGeom prst="rect">
            <a:avLst/>
          </a:prstGeom>
        </p:spPr>
      </p:pic>
    </p:spTree>
    <p:extLst>
      <p:ext uri="{BB962C8B-B14F-4D97-AF65-F5344CB8AC3E}">
        <p14:creationId xmlns:p14="http://schemas.microsoft.com/office/powerpoint/2010/main" val="219733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881" y="2892099"/>
            <a:ext cx="7429499" cy="923661"/>
          </a:xfrm>
        </p:spPr>
        <p:txBody>
          <a:bodyPr>
            <a:normAutofit fontScale="90000"/>
          </a:bodyPr>
          <a:lstStyle/>
          <a:p>
            <a:pPr algn="ctr"/>
            <a:r>
              <a:rPr lang="en-GB" sz="6000" dirty="0"/>
              <a:t>Any Questions?</a:t>
            </a:r>
          </a:p>
        </p:txBody>
      </p:sp>
    </p:spTree>
    <p:extLst>
      <p:ext uri="{BB962C8B-B14F-4D97-AF65-F5344CB8AC3E}">
        <p14:creationId xmlns:p14="http://schemas.microsoft.com/office/powerpoint/2010/main" val="389833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367</TotalTime>
  <Words>745</Words>
  <Application>Microsoft Office PowerPoint</Application>
  <PresentationFormat>On-screen Show (4:3)</PresentationFormat>
  <Paragraphs>73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Wynne’s Tour &amp; Project Management</vt:lpstr>
      <vt:lpstr>Communication</vt:lpstr>
      <vt:lpstr>Meetings</vt:lpstr>
      <vt:lpstr>Facebook</vt:lpstr>
      <vt:lpstr>Svn (subversion repository)</vt:lpstr>
      <vt:lpstr>Gantt chart</vt:lpstr>
      <vt:lpstr>Group Contributions</vt:lpstr>
      <vt:lpstr>Software Development process</vt:lpstr>
      <vt:lpstr>Any Questions?</vt:lpstr>
    </vt:vector>
  </TitlesOfParts>
  <Company>University of Hull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Wynee’s tour &amp; project management</dc:title>
  <dc:creator>Jonathan R Swan</dc:creator>
  <cp:lastModifiedBy>Sean A Phillips</cp:lastModifiedBy>
  <cp:revision>43</cp:revision>
  <dcterms:created xsi:type="dcterms:W3CDTF">2014-12-12T14:38:58Z</dcterms:created>
  <dcterms:modified xsi:type="dcterms:W3CDTF">2014-12-15T12:12:39Z</dcterms:modified>
</cp:coreProperties>
</file>