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embeddedFontLst>
    <p:embeddedFont>
      <p:font typeface="Microsoft Yahei" panose="020B0503020204020204" pitchFamily="34" charset="-122"/>
      <p:regular r:id="rId32"/>
      <p:bold r:id="rId33"/>
    </p:embeddedFont>
    <p:embeddedFont>
      <p:font typeface="Roboto Mono" panose="00000009000000000000"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16">
          <p15:clr>
            <a:srgbClr val="A4A3A4"/>
          </p15:clr>
        </p15:guide>
        <p15:guide id="2" pos="7256">
          <p15:clr>
            <a:srgbClr val="A4A3A4"/>
          </p15:clr>
        </p15:guide>
        <p15:guide id="3" orient="horz" pos="648">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MFT3vzNQM21dGnrXx0ETAGvqt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2E7CA-B3E1-46C9-8FC9-429163808724}">
  <a:tblStyle styleId="{DF32E7CA-B3E1-46C9-8FC9-4291638087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370aa07d3d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370aa07d3d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370aa07d3d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239" name="Google Shape;239;g3370aa07d3d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370aa07d3d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endParaRPr/>
          </a:p>
        </p:txBody>
      </p:sp>
      <p:sp>
        <p:nvSpPr>
          <p:cNvPr id="245" name="Google Shape;245;g3370aa07d3d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370aa07d3d_4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endParaRPr/>
          </a:p>
        </p:txBody>
      </p:sp>
      <p:sp>
        <p:nvSpPr>
          <p:cNvPr id="263" name="Google Shape;263;g3370aa07d3d_4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70aa07d3d_4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3370aa07d3d_4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370aa07d3d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3370aa07d3d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377e74615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377e74615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3377e74615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C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77e74615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377e74615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3377e746150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C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370aa07d3d_4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308" name="Google Shape;308;g3370aa07d3d_4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370aa07d3d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3370aa07d3d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70aa07d3d_0_2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3370aa07d3d_0_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370aa07d3d_0_3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800">
              <a:solidFill>
                <a:schemeClr val="lt1"/>
              </a:solidFill>
              <a:latin typeface="Arial"/>
              <a:ea typeface="Arial"/>
              <a:cs typeface="Arial"/>
              <a:sym typeface="Arial"/>
            </a:endParaRPr>
          </a:p>
        </p:txBody>
      </p:sp>
      <p:sp>
        <p:nvSpPr>
          <p:cNvPr id="337" name="Google Shape;337;g3370aa07d3d_0_3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370aa07d3d_4_2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3370aa07d3d_4_2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370aa07d3d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471" name="Google Shape;471;g3370aa07d3d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370aa07d3d_4_1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477" name="Google Shape;477;g3370aa07d3d_4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370aa07d3d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3370aa07d3d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3370aa07d3d_0_6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g3370aa07d3d_0_6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370aa07d3d_0_4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g3370aa07d3d_0_4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70aa07d3d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15000"/>
              </a:lnSpc>
              <a:spcBef>
                <a:spcPts val="1200"/>
              </a:spcBef>
              <a:spcAft>
                <a:spcPts val="0"/>
              </a:spcAft>
              <a:buNone/>
            </a:pPr>
            <a:endParaRPr/>
          </a:p>
        </p:txBody>
      </p:sp>
      <p:sp>
        <p:nvSpPr>
          <p:cNvPr id="142" name="Google Shape;142;g3370aa07d3d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370aa07d3d_0_6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151" name="Google Shape;151;g3370aa07d3d_0_6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370aa07d3d_0_3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370aa07d3d_0_3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183" name="Google Shape;1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370aa07d3d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
        <p:nvSpPr>
          <p:cNvPr id="189" name="Google Shape;189;g3370aa07d3d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1"/>
        </a:solidFill>
        <a:effectLst/>
      </p:bgPr>
    </p:bg>
    <p:spTree>
      <p:nvGrpSpPr>
        <p:cNvPr id="1" name="Shape 15"/>
        <p:cNvGrpSpPr/>
        <p:nvPr/>
      </p:nvGrpSpPr>
      <p:grpSpPr>
        <a:xfrm>
          <a:off x="0" y="0"/>
          <a:ext cx="0" cy="0"/>
          <a:chOff x="0" y="0"/>
          <a:chExt cx="0" cy="0"/>
        </a:xfrm>
      </p:grpSpPr>
      <p:pic>
        <p:nvPicPr>
          <p:cNvPr id="16" name="Google Shape;16;p4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7" name="Google Shape;17;p42"/>
          <p:cNvSpPr txBox="1">
            <a:spLocks noGrp="1"/>
          </p:cNvSpPr>
          <p:nvPr>
            <p:ph type="ctrTitle"/>
          </p:nvPr>
        </p:nvSpPr>
        <p:spPr>
          <a:xfrm>
            <a:off x="4833256" y="1393371"/>
            <a:ext cx="6685643" cy="198862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2"/>
          <p:cNvSpPr txBox="1">
            <a:spLocks noGrp="1"/>
          </p:cNvSpPr>
          <p:nvPr>
            <p:ph type="subTitle" idx="1"/>
          </p:nvPr>
        </p:nvSpPr>
        <p:spPr>
          <a:xfrm>
            <a:off x="4833256" y="3381993"/>
            <a:ext cx="6685643" cy="508703"/>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1"/>
              </a:buClr>
              <a:buSzPts val="1600"/>
              <a:buNone/>
              <a:defRPr sz="16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42"/>
          <p:cNvSpPr txBox="1">
            <a:spLocks noGrp="1"/>
          </p:cNvSpPr>
          <p:nvPr>
            <p:ph type="body" idx="2"/>
          </p:nvPr>
        </p:nvSpPr>
        <p:spPr>
          <a:xfrm>
            <a:off x="7001013" y="5859780"/>
            <a:ext cx="4517887" cy="274320"/>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42"/>
          <p:cNvSpPr txBox="1">
            <a:spLocks noGrp="1"/>
          </p:cNvSpPr>
          <p:nvPr>
            <p:ph type="body" idx="3"/>
          </p:nvPr>
        </p:nvSpPr>
        <p:spPr>
          <a:xfrm>
            <a:off x="660398" y="5859780"/>
            <a:ext cx="4517887" cy="27432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dk1"/>
        </a:solidFill>
        <a:effectLst/>
      </p:bgPr>
    </p:bg>
    <p:spTree>
      <p:nvGrpSpPr>
        <p:cNvPr id="1" name="Shape 75"/>
        <p:cNvGrpSpPr/>
        <p:nvPr/>
      </p:nvGrpSpPr>
      <p:grpSpPr>
        <a:xfrm>
          <a:off x="0" y="0"/>
          <a:ext cx="0" cy="0"/>
          <a:chOff x="0" y="0"/>
          <a:chExt cx="0" cy="0"/>
        </a:xfrm>
      </p:grpSpPr>
      <p:pic>
        <p:nvPicPr>
          <p:cNvPr id="76" name="Google Shape;76;p46"/>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77" name="Google Shape;77;p46"/>
          <p:cNvSpPr txBox="1">
            <a:spLocks noGrp="1"/>
          </p:cNvSpPr>
          <p:nvPr>
            <p:ph type="title"/>
          </p:nvPr>
        </p:nvSpPr>
        <p:spPr>
          <a:xfrm>
            <a:off x="660400" y="1959429"/>
            <a:ext cx="5653314" cy="293914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6"/>
          <p:cNvSpPr txBox="1">
            <a:spLocks noGrp="1"/>
          </p:cNvSpPr>
          <p:nvPr>
            <p:ph type="body" idx="1"/>
          </p:nvPr>
        </p:nvSpPr>
        <p:spPr>
          <a:xfrm>
            <a:off x="660400" y="5570220"/>
            <a:ext cx="4517887" cy="27432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9" name="Google Shape;79;p46"/>
          <p:cNvSpPr txBox="1">
            <a:spLocks noGrp="1"/>
          </p:cNvSpPr>
          <p:nvPr>
            <p:ph type="body" idx="2"/>
          </p:nvPr>
        </p:nvSpPr>
        <p:spPr>
          <a:xfrm>
            <a:off x="660400" y="5844540"/>
            <a:ext cx="4517887" cy="27432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pic>
        <p:nvPicPr>
          <p:cNvPr id="22" name="Google Shape;22;p45"/>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23" name="Google Shape;23;p45"/>
          <p:cNvSpPr txBox="1">
            <a:spLocks noGrp="1"/>
          </p:cNvSpPr>
          <p:nvPr>
            <p:ph type="title"/>
          </p:nvPr>
        </p:nvSpPr>
        <p:spPr>
          <a:xfrm>
            <a:off x="654050" y="2441601"/>
            <a:ext cx="7114118" cy="98739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5"/>
          <p:cNvSpPr txBox="1">
            <a:spLocks noGrp="1"/>
          </p:cNvSpPr>
          <p:nvPr>
            <p:ph type="body" idx="1"/>
          </p:nvPr>
        </p:nvSpPr>
        <p:spPr>
          <a:xfrm>
            <a:off x="660400" y="3429000"/>
            <a:ext cx="7114118" cy="51925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5" name="Google Shape;25;p45"/>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5"/>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5"/>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losing">
  <p:cSld name="Closing">
    <p:bg>
      <p:bgPr>
        <a:solidFill>
          <a:schemeClr val="dk1"/>
        </a:solidFill>
        <a:effectLst/>
      </p:bgPr>
    </p:bg>
    <p:spTree>
      <p:nvGrpSpPr>
        <p:cNvPr id="1" name="Shape 28"/>
        <p:cNvGrpSpPr/>
        <p:nvPr/>
      </p:nvGrpSpPr>
      <p:grpSpPr>
        <a:xfrm>
          <a:off x="0" y="0"/>
          <a:ext cx="0" cy="0"/>
          <a:chOff x="0" y="0"/>
          <a:chExt cx="0" cy="0"/>
        </a:xfrm>
      </p:grpSpPr>
      <p:pic>
        <p:nvPicPr>
          <p:cNvPr id="29" name="Google Shape;29;p47"/>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30" name="Google Shape;30;p47"/>
          <p:cNvSpPr txBox="1">
            <a:spLocks noGrp="1"/>
          </p:cNvSpPr>
          <p:nvPr>
            <p:ph type="title"/>
          </p:nvPr>
        </p:nvSpPr>
        <p:spPr>
          <a:xfrm>
            <a:off x="660400" y="1959429"/>
            <a:ext cx="5653314" cy="293914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7"/>
          <p:cNvSpPr txBox="1">
            <a:spLocks noGrp="1"/>
          </p:cNvSpPr>
          <p:nvPr>
            <p:ph type="body" idx="1"/>
          </p:nvPr>
        </p:nvSpPr>
        <p:spPr>
          <a:xfrm>
            <a:off x="660400" y="5570220"/>
            <a:ext cx="4517887" cy="27432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47"/>
          <p:cNvSpPr txBox="1">
            <a:spLocks noGrp="1"/>
          </p:cNvSpPr>
          <p:nvPr>
            <p:ph type="body" idx="2"/>
          </p:nvPr>
        </p:nvSpPr>
        <p:spPr>
          <a:xfrm>
            <a:off x="660400" y="5844540"/>
            <a:ext cx="4517887" cy="27432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43"/>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3"/>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1"/>
        </a:solidFill>
        <a:effectLst/>
      </p:bgPr>
    </p:bg>
    <p:spTree>
      <p:nvGrpSpPr>
        <p:cNvPr id="1" name="Shape 44"/>
        <p:cNvGrpSpPr/>
        <p:nvPr/>
      </p:nvGrpSpPr>
      <p:grpSpPr>
        <a:xfrm>
          <a:off x="0" y="0"/>
          <a:ext cx="0" cy="0"/>
          <a:chOff x="0" y="0"/>
          <a:chExt cx="0" cy="0"/>
        </a:xfrm>
      </p:grpSpPr>
      <p:pic>
        <p:nvPicPr>
          <p:cNvPr id="45" name="Google Shape;45;p4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6" name="Google Shape;46;p41"/>
          <p:cNvSpPr txBox="1">
            <a:spLocks noGrp="1"/>
          </p:cNvSpPr>
          <p:nvPr>
            <p:ph type="ctrTitle"/>
          </p:nvPr>
        </p:nvSpPr>
        <p:spPr>
          <a:xfrm>
            <a:off x="4833256" y="1393371"/>
            <a:ext cx="6685643" cy="198862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1"/>
          <p:cNvSpPr txBox="1">
            <a:spLocks noGrp="1"/>
          </p:cNvSpPr>
          <p:nvPr>
            <p:ph type="subTitle" idx="1"/>
          </p:nvPr>
        </p:nvSpPr>
        <p:spPr>
          <a:xfrm>
            <a:off x="4833256" y="3381993"/>
            <a:ext cx="6685643" cy="508703"/>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1"/>
              </a:buClr>
              <a:buSzPts val="1600"/>
              <a:buNone/>
              <a:defRPr sz="16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8" name="Google Shape;48;p41"/>
          <p:cNvSpPr txBox="1">
            <a:spLocks noGrp="1"/>
          </p:cNvSpPr>
          <p:nvPr>
            <p:ph type="body" idx="2"/>
          </p:nvPr>
        </p:nvSpPr>
        <p:spPr>
          <a:xfrm>
            <a:off x="7001013" y="5859780"/>
            <a:ext cx="4517887" cy="274320"/>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1"/>
          <p:cNvSpPr txBox="1">
            <a:spLocks noGrp="1"/>
          </p:cNvSpPr>
          <p:nvPr>
            <p:ph type="body" idx="3"/>
          </p:nvPr>
        </p:nvSpPr>
        <p:spPr>
          <a:xfrm>
            <a:off x="660398" y="5859780"/>
            <a:ext cx="4517887" cy="27432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Clr>
                <a:schemeClr val="lt1"/>
              </a:buClr>
              <a:buSzPts val="1200"/>
              <a:buNone/>
              <a:defRPr sz="1200">
                <a:solidFill>
                  <a:schemeClr val="lt1"/>
                </a:solidFill>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48"/>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8"/>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8"/>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8"/>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8"/>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6"/>
        <p:cNvGrpSpPr/>
        <p:nvPr/>
      </p:nvGrpSpPr>
      <p:grpSpPr>
        <a:xfrm>
          <a:off x="0" y="0"/>
          <a:ext cx="0" cy="0"/>
          <a:chOff x="0" y="0"/>
          <a:chExt cx="0" cy="0"/>
        </a:xfrm>
      </p:grpSpPr>
      <p:sp>
        <p:nvSpPr>
          <p:cNvPr id="57" name="Google Shape;57;p49"/>
          <p:cNvSpPr txBox="1">
            <a:spLocks noGrp="1"/>
          </p:cNvSpPr>
          <p:nvPr>
            <p:ph type="title"/>
          </p:nvPr>
        </p:nvSpPr>
        <p:spPr>
          <a:xfrm>
            <a:off x="660400" y="1500187"/>
            <a:ext cx="2836562" cy="915667"/>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dk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9"/>
          <p:cNvSpPr txBox="1">
            <a:spLocks noGrp="1"/>
          </p:cNvSpPr>
          <p:nvPr>
            <p:ph type="body" idx="1"/>
          </p:nvPr>
        </p:nvSpPr>
        <p:spPr>
          <a:xfrm>
            <a:off x="3745078" y="1500188"/>
            <a:ext cx="7773821" cy="463391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Font typeface="Arial"/>
              <a:buAutoNum type="arabicPeriod"/>
              <a:defRPr/>
            </a:lvl1pPr>
            <a:lvl2pPr marL="914400" lvl="1" indent="-330200" algn="l">
              <a:lnSpc>
                <a:spcPct val="100000"/>
              </a:lnSpc>
              <a:spcBef>
                <a:spcPts val="500"/>
              </a:spcBef>
              <a:spcAft>
                <a:spcPts val="0"/>
              </a:spcAft>
              <a:buClr>
                <a:schemeClr val="dk1"/>
              </a:buClr>
              <a:buSzPts val="1600"/>
              <a:buFont typeface="Microsoft Yahei"/>
              <a:buAutoNum type="arabicPeriod"/>
              <a:defRPr/>
            </a:lvl2pPr>
            <a:lvl3pPr marL="1371600" lvl="2" indent="-317500" algn="l">
              <a:lnSpc>
                <a:spcPct val="100000"/>
              </a:lnSpc>
              <a:spcBef>
                <a:spcPts val="500"/>
              </a:spcBef>
              <a:spcAft>
                <a:spcPts val="0"/>
              </a:spcAft>
              <a:buClr>
                <a:schemeClr val="dk1"/>
              </a:buClr>
              <a:buSzPts val="1400"/>
              <a:buFont typeface="Arial"/>
              <a:buAutoNum type="alphaLcParenR"/>
              <a:defRPr/>
            </a:lvl3pPr>
            <a:lvl4pPr marL="1828800" lvl="3" indent="-304800" algn="l">
              <a:lnSpc>
                <a:spcPct val="100000"/>
              </a:lnSpc>
              <a:spcBef>
                <a:spcPts val="500"/>
              </a:spcBef>
              <a:spcAft>
                <a:spcPts val="0"/>
              </a:spcAft>
              <a:buClr>
                <a:schemeClr val="dk1"/>
              </a:buClr>
              <a:buSzPts val="1200"/>
              <a:buChar char="•"/>
              <a:defRPr/>
            </a:lvl4pPr>
            <a:lvl5pPr marL="2286000" lvl="4" indent="-304800" algn="l">
              <a:lnSpc>
                <a:spcPct val="100000"/>
              </a:lnSpc>
              <a:spcBef>
                <a:spcPts val="500"/>
              </a:spcBef>
              <a:spcAft>
                <a:spcPts val="0"/>
              </a:spcAft>
              <a:buClr>
                <a:schemeClr val="dk1"/>
              </a:buClr>
              <a:buSzPts val="12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9"/>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9"/>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9"/>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cxnSp>
        <p:nvCxnSpPr>
          <p:cNvPr id="62" name="Google Shape;62;p49"/>
          <p:cNvCxnSpPr/>
          <p:nvPr/>
        </p:nvCxnSpPr>
        <p:spPr>
          <a:xfrm>
            <a:off x="3621019" y="1500188"/>
            <a:ext cx="0" cy="4633913"/>
          </a:xfrm>
          <a:prstGeom prst="straightConnector1">
            <a:avLst/>
          </a:prstGeom>
          <a:solidFill>
            <a:srgbClr val="FFCC00"/>
          </a:solidFill>
          <a:ln w="9525" cap="flat" cmpd="sng">
            <a:solidFill>
              <a:srgbClr val="BFBFBF"/>
            </a:solidFill>
            <a:prstDash val="solid"/>
            <a:round/>
            <a:headEnd type="none" w="sm" len="sm"/>
            <a:tailEnd type="none" w="sm" len="sm"/>
          </a:ln>
        </p:spPr>
      </p:cxnSp>
      <p:sp>
        <p:nvSpPr>
          <p:cNvPr id="63" name="Google Shape;63;p49"/>
          <p:cNvSpPr/>
          <p:nvPr/>
        </p:nvSpPr>
        <p:spPr>
          <a:xfrm>
            <a:off x="2626456" y="5219207"/>
            <a:ext cx="870506" cy="915667"/>
          </a:xfrm>
          <a:custGeom>
            <a:avLst/>
            <a:gdLst/>
            <a:ahLst/>
            <a:cxnLst/>
            <a:rect l="l" t="t" r="r" b="b"/>
            <a:pathLst>
              <a:path w="5127" h="5401" extrusionOk="0">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pic>
        <p:nvPicPr>
          <p:cNvPr id="65" name="Google Shape;65;p44"/>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66" name="Google Shape;66;p44"/>
          <p:cNvSpPr txBox="1">
            <a:spLocks noGrp="1"/>
          </p:cNvSpPr>
          <p:nvPr>
            <p:ph type="title"/>
          </p:nvPr>
        </p:nvSpPr>
        <p:spPr>
          <a:xfrm>
            <a:off x="654050" y="2441601"/>
            <a:ext cx="7114118" cy="98739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4"/>
          <p:cNvSpPr txBox="1">
            <a:spLocks noGrp="1"/>
          </p:cNvSpPr>
          <p:nvPr>
            <p:ph type="body" idx="1"/>
          </p:nvPr>
        </p:nvSpPr>
        <p:spPr>
          <a:xfrm>
            <a:off x="660400" y="3429000"/>
            <a:ext cx="7114118" cy="51925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68" name="Google Shape;68;p44"/>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4"/>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50"/>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0"/>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0"/>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800"/>
              <a:buFont typeface="Arial"/>
              <a:buNone/>
              <a:defRPr sz="2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1pPr>
            <a:lvl2pPr marL="914400" marR="0" lvl="1"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2pPr>
            <a:lvl3pPr marL="1371600" marR="0" lvl="2"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40"/>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40"/>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40"/>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39"/>
          <p:cNvSpPr txBox="1">
            <a:spLocks noGrp="1"/>
          </p:cNvSpPr>
          <p:nvPr>
            <p:ph type="title"/>
          </p:nvPr>
        </p:nvSpPr>
        <p:spPr>
          <a:xfrm>
            <a:off x="660400" y="128587"/>
            <a:ext cx="10858500" cy="900112"/>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39"/>
          <p:cNvSpPr txBox="1">
            <a:spLocks noGrp="1"/>
          </p:cNvSpPr>
          <p:nvPr>
            <p:ph type="body" idx="1"/>
          </p:nvPr>
        </p:nvSpPr>
        <p:spPr>
          <a:xfrm>
            <a:off x="660400" y="1130300"/>
            <a:ext cx="10858500" cy="50038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12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Google Shape;36;p39"/>
          <p:cNvSpPr txBox="1">
            <a:spLocks noGrp="1"/>
          </p:cNvSpPr>
          <p:nvPr>
            <p:ph type="dt" idx="10"/>
          </p:nvPr>
        </p:nvSpPr>
        <p:spPr>
          <a:xfrm>
            <a:off x="4718050" y="6409690"/>
            <a:ext cx="27432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39"/>
          <p:cNvSpPr txBox="1">
            <a:spLocks noGrp="1"/>
          </p:cNvSpPr>
          <p:nvPr>
            <p:ph type="ftr" idx="11"/>
          </p:nvPr>
        </p:nvSpPr>
        <p:spPr>
          <a:xfrm>
            <a:off x="660399" y="6409690"/>
            <a:ext cx="3750733"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39"/>
          <p:cNvSpPr txBox="1">
            <a:spLocks noGrp="1"/>
          </p:cNvSpPr>
          <p:nvPr>
            <p:ph type="sldNum" idx="12"/>
          </p:nvPr>
        </p:nvSpPr>
        <p:spPr>
          <a:xfrm>
            <a:off x="7768168" y="6409690"/>
            <a:ext cx="3750732"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Arial"/>
                <a:ea typeface="Arial"/>
                <a:cs typeface="Arial"/>
                <a:sym typeface="Arial"/>
              </a:defRPr>
            </a:lvl1pPr>
            <a:lvl2pPr marL="0" marR="0" lvl="1" indent="0" algn="r" rtl="0">
              <a:spcBef>
                <a:spcPts val="0"/>
              </a:spcBef>
              <a:buNone/>
              <a:defRPr sz="1000" b="0" i="0" u="none" strike="noStrike" cap="none">
                <a:solidFill>
                  <a:srgbClr val="888888"/>
                </a:solidFill>
                <a:latin typeface="Arial"/>
                <a:ea typeface="Arial"/>
                <a:cs typeface="Arial"/>
                <a:sym typeface="Arial"/>
              </a:defRPr>
            </a:lvl2pPr>
            <a:lvl3pPr marL="0" marR="0" lvl="2" indent="0" algn="r" rtl="0">
              <a:spcBef>
                <a:spcPts val="0"/>
              </a:spcBef>
              <a:buNone/>
              <a:defRPr sz="1000" b="0" i="0" u="none" strike="noStrike" cap="none">
                <a:solidFill>
                  <a:srgbClr val="888888"/>
                </a:solidFill>
                <a:latin typeface="Arial"/>
                <a:ea typeface="Arial"/>
                <a:cs typeface="Arial"/>
                <a:sym typeface="Arial"/>
              </a:defRPr>
            </a:lvl3pPr>
            <a:lvl4pPr marL="0" marR="0" lvl="3" indent="0" algn="r" rtl="0">
              <a:spcBef>
                <a:spcPts val="0"/>
              </a:spcBef>
              <a:buNone/>
              <a:defRPr sz="1000" b="0" i="0" u="none" strike="noStrike" cap="none">
                <a:solidFill>
                  <a:srgbClr val="888888"/>
                </a:solidFill>
                <a:latin typeface="Arial"/>
                <a:ea typeface="Arial"/>
                <a:cs typeface="Arial"/>
                <a:sym typeface="Arial"/>
              </a:defRPr>
            </a:lvl4pPr>
            <a:lvl5pPr marL="0" marR="0" lvl="4" indent="0" algn="r" rtl="0">
              <a:spcBef>
                <a:spcPts val="0"/>
              </a:spcBef>
              <a:buNone/>
              <a:defRPr sz="1000" b="0" i="0" u="none" strike="noStrike" cap="none">
                <a:solidFill>
                  <a:srgbClr val="888888"/>
                </a:solidFill>
                <a:latin typeface="Arial"/>
                <a:ea typeface="Arial"/>
                <a:cs typeface="Arial"/>
                <a:sym typeface="Arial"/>
              </a:defRPr>
            </a:lvl5pPr>
            <a:lvl6pPr marL="0" marR="0" lvl="5" indent="0" algn="r" rtl="0">
              <a:spcBef>
                <a:spcPts val="0"/>
              </a:spcBef>
              <a:buNone/>
              <a:defRPr sz="1000" b="0" i="0" u="none" strike="noStrike" cap="none">
                <a:solidFill>
                  <a:srgbClr val="888888"/>
                </a:solidFill>
                <a:latin typeface="Arial"/>
                <a:ea typeface="Arial"/>
                <a:cs typeface="Arial"/>
                <a:sym typeface="Arial"/>
              </a:defRPr>
            </a:lvl6pPr>
            <a:lvl7pPr marL="0" marR="0" lvl="6" indent="0" algn="r" rtl="0">
              <a:spcBef>
                <a:spcPts val="0"/>
              </a:spcBef>
              <a:buNone/>
              <a:defRPr sz="1000" b="0" i="0" u="none" strike="noStrike" cap="none">
                <a:solidFill>
                  <a:srgbClr val="888888"/>
                </a:solidFill>
                <a:latin typeface="Arial"/>
                <a:ea typeface="Arial"/>
                <a:cs typeface="Arial"/>
                <a:sym typeface="Arial"/>
              </a:defRPr>
            </a:lvl7pPr>
            <a:lvl8pPr marL="0" marR="0" lvl="7" indent="0" algn="r" rtl="0">
              <a:spcBef>
                <a:spcPts val="0"/>
              </a:spcBef>
              <a:buNone/>
              <a:defRPr sz="1000" b="0" i="0" u="none" strike="noStrike" cap="none">
                <a:solidFill>
                  <a:srgbClr val="888888"/>
                </a:solidFill>
                <a:latin typeface="Arial"/>
                <a:ea typeface="Arial"/>
                <a:cs typeface="Arial"/>
                <a:sym typeface="Arial"/>
              </a:defRPr>
            </a:lvl8pPr>
            <a:lvl9pPr marL="0" marR="0" lvl="8" indent="0" algn="r" rtl="0">
              <a:spcBef>
                <a:spcPts val="0"/>
              </a:spcBef>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rive.google.com/file/d/1I9eSD2m_R2xpU4vaqwZatjl_b605nPJQ/view"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833100" y="2333128"/>
            <a:ext cx="6685800" cy="1818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5400"/>
              <a:buFont typeface="Arial"/>
              <a:buNone/>
            </a:pPr>
            <a:r>
              <a:rPr lang="zh-CN" sz="3600"/>
              <a:t>End-to-End ML Deployment: Titanic Survival Prediction with Kubernetes &amp; Docker</a:t>
            </a:r>
            <a:endParaRPr sz="3600"/>
          </a:p>
        </p:txBody>
      </p:sp>
      <p:sp>
        <p:nvSpPr>
          <p:cNvPr id="85" name="Google Shape;85;p1"/>
          <p:cNvSpPr txBox="1">
            <a:spLocks noGrp="1"/>
          </p:cNvSpPr>
          <p:nvPr>
            <p:ph type="subTitle" idx="1"/>
          </p:nvPr>
        </p:nvSpPr>
        <p:spPr>
          <a:xfrm>
            <a:off x="4833256" y="1985593"/>
            <a:ext cx="6685500" cy="508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600"/>
              <a:buNone/>
            </a:pPr>
            <a:r>
              <a:rPr lang="zh-CN" sz="2000"/>
              <a:t>EGT309 AI Solution Development Project </a:t>
            </a:r>
            <a:endParaRPr sz="2000"/>
          </a:p>
        </p:txBody>
      </p:sp>
      <p:sp>
        <p:nvSpPr>
          <p:cNvPr id="86" name="Google Shape;86;p1"/>
          <p:cNvSpPr txBox="1">
            <a:spLocks noGrp="1"/>
          </p:cNvSpPr>
          <p:nvPr>
            <p:ph type="subTitle" idx="1"/>
          </p:nvPr>
        </p:nvSpPr>
        <p:spPr>
          <a:xfrm>
            <a:off x="6611175" y="4717500"/>
            <a:ext cx="4411800" cy="14577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None/>
            </a:pPr>
            <a:r>
              <a:rPr lang="zh-CN" sz="1860" dirty="0"/>
              <a:t>Team MAL Members:</a:t>
            </a:r>
            <a:endParaRPr lang="en-GB" altLang="zh-CN" sz="1860" dirty="0"/>
          </a:p>
          <a:p>
            <a:pPr marL="800100" lvl="1" algn="l">
              <a:lnSpc>
                <a:spcPct val="110000"/>
              </a:lnSpc>
              <a:spcBef>
                <a:spcPts val="0"/>
              </a:spcBef>
              <a:buFontTx/>
              <a:buChar char="-"/>
            </a:pPr>
            <a:r>
              <a:rPr lang="zh-CN" sz="1600" dirty="0"/>
              <a:t>Angel Zhang XinYu [221993P]</a:t>
            </a:r>
            <a:endParaRPr lang="en-GB" altLang="zh-CN" sz="1600" dirty="0"/>
          </a:p>
          <a:p>
            <a:pPr marL="800100" lvl="1" algn="l">
              <a:lnSpc>
                <a:spcPct val="110000"/>
              </a:lnSpc>
              <a:spcBef>
                <a:spcPts val="0"/>
              </a:spcBef>
              <a:buFontTx/>
              <a:buChar char="-"/>
            </a:pPr>
            <a:r>
              <a:rPr lang="zh-CN" sz="1600" dirty="0"/>
              <a:t>Mock Ying Jing [224416M]</a:t>
            </a:r>
            <a:endParaRPr lang="en-GB" altLang="zh-CN" sz="1600" dirty="0"/>
          </a:p>
          <a:p>
            <a:pPr marL="800100" lvl="1" algn="l">
              <a:lnSpc>
                <a:spcPct val="110000"/>
              </a:lnSpc>
              <a:spcBef>
                <a:spcPts val="0"/>
              </a:spcBef>
              <a:buFontTx/>
              <a:buChar char="-"/>
            </a:pPr>
            <a:r>
              <a:rPr lang="zh-CN" sz="1600" dirty="0"/>
              <a:t>Lim En Huai [221714Y]</a:t>
            </a:r>
            <a:endParaRPr sz="1600" dirty="0"/>
          </a:p>
          <a:p>
            <a:pPr marL="0" lvl="0" indent="0" algn="l" rtl="0">
              <a:lnSpc>
                <a:spcPct val="110000"/>
              </a:lnSpc>
              <a:spcBef>
                <a:spcPts val="0"/>
              </a:spcBef>
              <a:spcAft>
                <a:spcPts val="0"/>
              </a:spcAft>
              <a:buClr>
                <a:schemeClr val="lt1"/>
              </a:buClr>
              <a:buSzPts val="1360"/>
              <a:buNone/>
            </a:pPr>
            <a:endParaRPr sz="18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3370aa07d3d_0_172"/>
          <p:cNvSpPr/>
          <p:nvPr/>
        </p:nvSpPr>
        <p:spPr>
          <a:xfrm>
            <a:off x="9216276" y="2297300"/>
            <a:ext cx="1935300" cy="1666500"/>
          </a:xfrm>
          <a:prstGeom prst="roundRect">
            <a:avLst>
              <a:gd name="adj" fmla="val 11000"/>
            </a:avLst>
          </a:prstGeom>
          <a:blipFill rotWithShape="1">
            <a:blip r:embed="rId3">
              <a:alphaModFix/>
            </a:blip>
            <a:stretch>
              <a:fillRect l="-32258" r="-322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g3370aa07d3d_0_172"/>
          <p:cNvSpPr txBox="1"/>
          <p:nvPr/>
        </p:nvSpPr>
        <p:spPr>
          <a:xfrm>
            <a:off x="9290676" y="4209245"/>
            <a:ext cx="1786500" cy="517200"/>
          </a:xfrm>
          <a:prstGeom prst="rect">
            <a:avLst/>
          </a:prstGeom>
          <a:noFill/>
          <a:ln>
            <a:noFill/>
          </a:ln>
        </p:spPr>
        <p:txBody>
          <a:bodyPr spcFirstLastPara="1" wrap="square" lIns="0" tIns="45700" rIns="91425" bIns="45700" anchor="b" anchorCtr="1">
            <a:normAutofit fontScale="92500" lnSpcReduction="20000"/>
          </a:bodyPr>
          <a:lstStyle/>
          <a:p>
            <a:pPr marL="0" marR="0" lvl="0" indent="0" algn="ctr" rtl="0">
              <a:spcBef>
                <a:spcPts val="0"/>
              </a:spcBef>
              <a:spcAft>
                <a:spcPts val="0"/>
              </a:spcAft>
              <a:buNone/>
            </a:pPr>
            <a:r>
              <a:rPr lang="zh-CN" sz="1800" b="1">
                <a:solidFill>
                  <a:schemeClr val="dk1"/>
                </a:solidFill>
              </a:rPr>
              <a:t>Cleaned data saved to PVC</a:t>
            </a:r>
            <a:endParaRPr sz="1800">
              <a:solidFill>
                <a:schemeClr val="dk1"/>
              </a:solidFill>
              <a:latin typeface="Arial"/>
              <a:ea typeface="Arial"/>
              <a:cs typeface="Arial"/>
              <a:sym typeface="Arial"/>
            </a:endParaRPr>
          </a:p>
        </p:txBody>
      </p:sp>
      <p:sp>
        <p:nvSpPr>
          <p:cNvPr id="221" name="Google Shape;221;g3370aa07d3d_0_172"/>
          <p:cNvSpPr/>
          <p:nvPr/>
        </p:nvSpPr>
        <p:spPr>
          <a:xfrm>
            <a:off x="9138275" y="4792200"/>
            <a:ext cx="2091300" cy="1056300"/>
          </a:xfrm>
          <a:prstGeom prst="rect">
            <a:avLst/>
          </a:prstGeom>
          <a:noFill/>
          <a:ln>
            <a:noFill/>
          </a:ln>
        </p:spPr>
        <p:txBody>
          <a:bodyPr spcFirstLastPara="1" wrap="square" lIns="90000" tIns="46800" rIns="90000" bIns="46800" anchor="t" anchorCtr="1">
            <a:noAutofit/>
          </a:bodyPr>
          <a:lstStyle/>
          <a:p>
            <a:pPr marL="457200" lvl="0" indent="-298450" algn="l" rtl="0">
              <a:lnSpc>
                <a:spcPct val="120000"/>
              </a:lnSpc>
              <a:spcBef>
                <a:spcPts val="0"/>
              </a:spcBef>
              <a:spcAft>
                <a:spcPts val="0"/>
              </a:spcAft>
              <a:buClr>
                <a:schemeClr val="dk1"/>
              </a:buClr>
              <a:buSzPts val="1100"/>
              <a:buChar char="●"/>
            </a:pPr>
            <a:r>
              <a:rPr lang="zh-CN" sz="1100">
                <a:solidFill>
                  <a:schemeClr val="dk1"/>
                </a:solidFill>
              </a:rPr>
              <a:t>The cleaned dataset is stored in a </a:t>
            </a:r>
            <a:r>
              <a:rPr lang="zh-CN" sz="1100" b="1">
                <a:solidFill>
                  <a:schemeClr val="dk1"/>
                </a:solidFill>
              </a:rPr>
              <a:t>new PVC</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Ensures it is available for </a:t>
            </a:r>
            <a:r>
              <a:rPr lang="zh-CN" sz="1100" b="1">
                <a:solidFill>
                  <a:schemeClr val="dk1"/>
                </a:solidFill>
              </a:rPr>
              <a:t>model training</a:t>
            </a:r>
            <a:r>
              <a:rPr lang="zh-CN" sz="1100">
                <a:solidFill>
                  <a:schemeClr val="dk1"/>
                </a:solidFill>
              </a:rPr>
              <a:t> in the next pipeline step.</a:t>
            </a:r>
            <a:endParaRPr sz="1100">
              <a:solidFill>
                <a:schemeClr val="dk1"/>
              </a:solidFill>
            </a:endParaRPr>
          </a:p>
          <a:p>
            <a:pPr marL="457200" marR="0" lvl="0" indent="0" algn="l" rtl="0">
              <a:lnSpc>
                <a:spcPct val="120000"/>
              </a:lnSpc>
              <a:spcBef>
                <a:spcPts val="0"/>
              </a:spcBef>
              <a:spcAft>
                <a:spcPts val="0"/>
              </a:spcAft>
              <a:buNone/>
            </a:pPr>
            <a:endParaRPr sz="1200">
              <a:solidFill>
                <a:schemeClr val="dk1"/>
              </a:solidFill>
            </a:endParaRPr>
          </a:p>
        </p:txBody>
      </p:sp>
      <p:sp>
        <p:nvSpPr>
          <p:cNvPr id="222" name="Google Shape;222;g3370aa07d3d_0_172"/>
          <p:cNvSpPr/>
          <p:nvPr/>
        </p:nvSpPr>
        <p:spPr>
          <a:xfrm>
            <a:off x="9913920" y="3669188"/>
            <a:ext cx="540000" cy="540000"/>
          </a:xfrm>
          <a:prstGeom prst="roundRect">
            <a:avLst>
              <a:gd name="adj" fmla="val 16667"/>
            </a:avLst>
          </a:prstGeom>
          <a:gradFill>
            <a:gsLst>
              <a:gs pos="0">
                <a:srgbClr val="71A0FE"/>
              </a:gs>
              <a:gs pos="60000">
                <a:schemeClr val="accent2"/>
              </a:gs>
              <a:gs pos="100000">
                <a:schemeClr val="accent2"/>
              </a:gs>
            </a:gsLst>
            <a:lin ang="2700006" scaled="0"/>
          </a:gradFill>
          <a:ln>
            <a:noFill/>
          </a:ln>
          <a:effectLst>
            <a:outerShdw blurRad="76200" dist="50800" dir="5400000" algn="ctr" rotWithShape="0">
              <a:schemeClr val="accent2">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4</a:t>
            </a:r>
            <a:endParaRPr sz="1600" b="1">
              <a:solidFill>
                <a:srgbClr val="FFFFFF"/>
              </a:solidFill>
              <a:latin typeface="Arial"/>
              <a:ea typeface="Arial"/>
              <a:cs typeface="Arial"/>
              <a:sym typeface="Arial"/>
            </a:endParaRPr>
          </a:p>
        </p:txBody>
      </p:sp>
      <p:sp>
        <p:nvSpPr>
          <p:cNvPr id="223" name="Google Shape;223;g3370aa07d3d_0_172"/>
          <p:cNvSpPr/>
          <p:nvPr/>
        </p:nvSpPr>
        <p:spPr>
          <a:xfrm>
            <a:off x="673100" y="1130300"/>
            <a:ext cx="10845900" cy="116700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zh-CN" sz="1900" b="1" i="1">
                <a:solidFill>
                  <a:srgbClr val="6D9EEB"/>
                </a:solidFill>
              </a:rPr>
              <a:t>Data preprocessing in this project is containerized using Docker and orchestrated with Kubernetes Jobs.</a:t>
            </a:r>
            <a:endParaRPr sz="1900" i="1">
              <a:solidFill>
                <a:srgbClr val="6D9EEB"/>
              </a:solidFill>
              <a:latin typeface="Arial"/>
              <a:ea typeface="Arial"/>
              <a:cs typeface="Arial"/>
              <a:sym typeface="Arial"/>
            </a:endParaRPr>
          </a:p>
        </p:txBody>
      </p:sp>
      <p:sp>
        <p:nvSpPr>
          <p:cNvPr id="224" name="Google Shape;224;g3370aa07d3d_0_172"/>
          <p:cNvSpPr/>
          <p:nvPr/>
        </p:nvSpPr>
        <p:spPr>
          <a:xfrm>
            <a:off x="936725" y="2297300"/>
            <a:ext cx="1935300" cy="1666500"/>
          </a:xfrm>
          <a:prstGeom prst="roundRect">
            <a:avLst>
              <a:gd name="adj" fmla="val 11000"/>
            </a:avLst>
          </a:prstGeom>
          <a:blipFill rotWithShape="1">
            <a:blip r:embed="rId4">
              <a:alphaModFix/>
            </a:blip>
            <a:stretch>
              <a:fillRect l="-19148" r="-191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5" name="Google Shape;225;g3370aa07d3d_0_172"/>
          <p:cNvSpPr txBox="1"/>
          <p:nvPr/>
        </p:nvSpPr>
        <p:spPr>
          <a:xfrm>
            <a:off x="916026" y="4209250"/>
            <a:ext cx="1945800" cy="517200"/>
          </a:xfrm>
          <a:prstGeom prst="rect">
            <a:avLst/>
          </a:prstGeom>
          <a:noFill/>
          <a:ln>
            <a:noFill/>
          </a:ln>
        </p:spPr>
        <p:txBody>
          <a:bodyPr spcFirstLastPara="1" wrap="square" lIns="0" tIns="45700" rIns="91425" bIns="45700" anchor="b" anchorCtr="1">
            <a:normAutofit/>
          </a:bodyPr>
          <a:lstStyle/>
          <a:p>
            <a:pPr marL="0" marR="0" lvl="0" indent="0" algn="ctr" rtl="0">
              <a:lnSpc>
                <a:spcPct val="80000"/>
              </a:lnSpc>
              <a:spcBef>
                <a:spcPts val="0"/>
              </a:spcBef>
              <a:spcAft>
                <a:spcPts val="0"/>
              </a:spcAft>
              <a:buNone/>
            </a:pPr>
            <a:r>
              <a:rPr lang="zh-CN" sz="1565" b="1">
                <a:solidFill>
                  <a:schemeClr val="dk1"/>
                </a:solidFill>
              </a:rPr>
              <a:t>Raw Data</a:t>
            </a:r>
            <a:endParaRPr sz="1565" b="1">
              <a:solidFill>
                <a:schemeClr val="dk1"/>
              </a:solidFill>
            </a:endParaRPr>
          </a:p>
          <a:p>
            <a:pPr marL="0" marR="0" lvl="0" indent="0" algn="ctr" rtl="0">
              <a:lnSpc>
                <a:spcPct val="80000"/>
              </a:lnSpc>
              <a:spcBef>
                <a:spcPts val="0"/>
              </a:spcBef>
              <a:spcAft>
                <a:spcPts val="0"/>
              </a:spcAft>
              <a:buNone/>
            </a:pPr>
            <a:r>
              <a:rPr lang="zh-CN" sz="1565" b="1">
                <a:solidFill>
                  <a:schemeClr val="dk1"/>
                </a:solidFill>
              </a:rPr>
              <a:t>(train.csv)</a:t>
            </a:r>
            <a:endParaRPr sz="1565" b="1">
              <a:solidFill>
                <a:schemeClr val="dk1"/>
              </a:solidFill>
            </a:endParaRPr>
          </a:p>
        </p:txBody>
      </p:sp>
      <p:sp>
        <p:nvSpPr>
          <p:cNvPr id="226" name="Google Shape;226;g3370aa07d3d_0_172"/>
          <p:cNvSpPr/>
          <p:nvPr/>
        </p:nvSpPr>
        <p:spPr>
          <a:xfrm>
            <a:off x="793475" y="4792200"/>
            <a:ext cx="2190900" cy="1404600"/>
          </a:xfrm>
          <a:prstGeom prst="rect">
            <a:avLst/>
          </a:prstGeom>
          <a:noFill/>
          <a:ln>
            <a:noFill/>
          </a:ln>
        </p:spPr>
        <p:txBody>
          <a:bodyPr spcFirstLastPara="1" wrap="square" lIns="90000" tIns="46800" rIns="90000" bIns="46800" anchor="t" anchorCtr="1">
            <a:noAutofit/>
          </a:bodyPr>
          <a:lstStyle/>
          <a:p>
            <a:pPr marL="457200" lvl="0" indent="-298450" algn="l" rtl="0">
              <a:lnSpc>
                <a:spcPct val="120000"/>
              </a:lnSpc>
              <a:spcBef>
                <a:spcPts val="0"/>
              </a:spcBef>
              <a:spcAft>
                <a:spcPts val="0"/>
              </a:spcAft>
              <a:buClr>
                <a:schemeClr val="dk1"/>
              </a:buClr>
              <a:buSzPts val="1100"/>
              <a:buChar char="●"/>
            </a:pPr>
            <a:r>
              <a:rPr lang="zh-CN" sz="1100">
                <a:solidFill>
                  <a:schemeClr val="dk1"/>
                </a:solidFill>
              </a:rPr>
              <a:t>The dataset is initially stored in </a:t>
            </a:r>
            <a:r>
              <a:rPr lang="zh-CN" sz="1100" b="1">
                <a:solidFill>
                  <a:schemeClr val="dk1"/>
                </a:solidFill>
              </a:rPr>
              <a:t>Persistent Volume (PV)</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Ensures </a:t>
            </a:r>
            <a:r>
              <a:rPr lang="zh-CN" sz="1100" b="1">
                <a:solidFill>
                  <a:schemeClr val="dk1"/>
                </a:solidFill>
              </a:rPr>
              <a:t>data availability</a:t>
            </a:r>
            <a:r>
              <a:rPr lang="zh-CN" sz="1100">
                <a:solidFill>
                  <a:schemeClr val="dk1"/>
                </a:solidFill>
              </a:rPr>
              <a:t> for preprocessing tasks.</a:t>
            </a:r>
            <a:endParaRPr sz="1100">
              <a:solidFill>
                <a:schemeClr val="dk1"/>
              </a:solidFill>
            </a:endParaRPr>
          </a:p>
        </p:txBody>
      </p:sp>
      <p:sp>
        <p:nvSpPr>
          <p:cNvPr id="227" name="Google Shape;227;g3370aa07d3d_0_172"/>
          <p:cNvSpPr/>
          <p:nvPr/>
        </p:nvSpPr>
        <p:spPr>
          <a:xfrm>
            <a:off x="1624032" y="3659313"/>
            <a:ext cx="540000" cy="540000"/>
          </a:xfrm>
          <a:prstGeom prst="roundRect">
            <a:avLst>
              <a:gd name="adj" fmla="val 16667"/>
            </a:avLst>
          </a:prstGeom>
          <a:gradFill>
            <a:gsLst>
              <a:gs pos="0">
                <a:srgbClr val="748FE3"/>
              </a:gs>
              <a:gs pos="60000">
                <a:schemeClr val="accent1"/>
              </a:gs>
              <a:gs pos="100000">
                <a:schemeClr val="accent1"/>
              </a:gs>
            </a:gsLst>
            <a:lin ang="2700006" scaled="0"/>
          </a:gradFill>
          <a:ln>
            <a:noFill/>
          </a:ln>
          <a:effectLst>
            <a:outerShdw blurRad="76200" dist="50800" dir="5400000" algn="ctr" rotWithShape="0">
              <a:schemeClr val="accent1">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1</a:t>
            </a:r>
            <a:endParaRPr sz="1600" b="1">
              <a:solidFill>
                <a:srgbClr val="FFFFFF"/>
              </a:solidFill>
              <a:latin typeface="Arial"/>
              <a:ea typeface="Arial"/>
              <a:cs typeface="Arial"/>
              <a:sym typeface="Arial"/>
            </a:endParaRPr>
          </a:p>
        </p:txBody>
      </p:sp>
      <p:sp>
        <p:nvSpPr>
          <p:cNvPr id="228" name="Google Shape;228;g3370aa07d3d_0_172"/>
          <p:cNvSpPr/>
          <p:nvPr/>
        </p:nvSpPr>
        <p:spPr>
          <a:xfrm>
            <a:off x="3610350" y="2297300"/>
            <a:ext cx="1935300" cy="1666500"/>
          </a:xfrm>
          <a:prstGeom prst="roundRect">
            <a:avLst>
              <a:gd name="adj" fmla="val 11000"/>
            </a:avLst>
          </a:prstGeom>
          <a:blipFill rotWithShape="1">
            <a:blip r:embed="rId5">
              <a:alphaModFix/>
            </a:blip>
            <a:stretch>
              <a:fillRect l="-32258" r="-322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g3370aa07d3d_0_172"/>
          <p:cNvSpPr txBox="1"/>
          <p:nvPr/>
        </p:nvSpPr>
        <p:spPr>
          <a:xfrm>
            <a:off x="3704938" y="4209249"/>
            <a:ext cx="1786500" cy="389100"/>
          </a:xfrm>
          <a:prstGeom prst="rect">
            <a:avLst/>
          </a:prstGeom>
          <a:noFill/>
          <a:ln>
            <a:noFill/>
          </a:ln>
        </p:spPr>
        <p:txBody>
          <a:bodyPr spcFirstLastPara="1" wrap="square" lIns="0" tIns="45700" rIns="91425" bIns="45700" anchor="b" anchorCtr="1">
            <a:normAutofit/>
          </a:bodyPr>
          <a:lstStyle/>
          <a:p>
            <a:pPr marL="0" marR="0" lvl="0" indent="0" algn="ctr" rtl="0">
              <a:spcBef>
                <a:spcPts val="0"/>
              </a:spcBef>
              <a:spcAft>
                <a:spcPts val="0"/>
              </a:spcAft>
              <a:buNone/>
            </a:pPr>
            <a:r>
              <a:rPr lang="zh-CN" sz="1650" b="1">
                <a:solidFill>
                  <a:schemeClr val="dk1"/>
                </a:solidFill>
              </a:rPr>
              <a:t>Stored in PVC</a:t>
            </a:r>
            <a:endParaRPr sz="1650">
              <a:solidFill>
                <a:schemeClr val="dk1"/>
              </a:solidFill>
              <a:latin typeface="Arial"/>
              <a:ea typeface="Arial"/>
              <a:cs typeface="Arial"/>
              <a:sym typeface="Arial"/>
            </a:endParaRPr>
          </a:p>
        </p:txBody>
      </p:sp>
      <p:sp>
        <p:nvSpPr>
          <p:cNvPr id="230" name="Google Shape;230;g3370aa07d3d_0_172"/>
          <p:cNvSpPr/>
          <p:nvPr/>
        </p:nvSpPr>
        <p:spPr>
          <a:xfrm>
            <a:off x="3610350" y="4734750"/>
            <a:ext cx="2091300" cy="1404600"/>
          </a:xfrm>
          <a:prstGeom prst="rect">
            <a:avLst/>
          </a:prstGeom>
          <a:noFill/>
          <a:ln>
            <a:noFill/>
          </a:ln>
        </p:spPr>
        <p:txBody>
          <a:bodyPr spcFirstLastPara="1" wrap="square" lIns="90000" tIns="46800" rIns="90000" bIns="46800" anchor="t" anchorCtr="1">
            <a:noAutofit/>
          </a:bodyPr>
          <a:lstStyle/>
          <a:p>
            <a:pPr marL="457200" lvl="0" indent="-298450" algn="l" rtl="0">
              <a:lnSpc>
                <a:spcPct val="120000"/>
              </a:lnSpc>
              <a:spcBef>
                <a:spcPts val="0"/>
              </a:spcBef>
              <a:spcAft>
                <a:spcPts val="0"/>
              </a:spcAft>
              <a:buClr>
                <a:schemeClr val="dk1"/>
              </a:buClr>
              <a:buSzPts val="1100"/>
              <a:buChar char="●"/>
            </a:pPr>
            <a:r>
              <a:rPr lang="zh-CN" sz="1100">
                <a:solidFill>
                  <a:schemeClr val="dk1"/>
                </a:solidFill>
              </a:rPr>
              <a:t>A </a:t>
            </a:r>
            <a:r>
              <a:rPr lang="zh-CN" sz="1100" b="1">
                <a:solidFill>
                  <a:schemeClr val="dk1"/>
                </a:solidFill>
              </a:rPr>
              <a:t>Persistent Volume Claim (PVC)</a:t>
            </a:r>
            <a:r>
              <a:rPr lang="zh-CN" sz="1100">
                <a:solidFill>
                  <a:schemeClr val="dk1"/>
                </a:solidFill>
              </a:rPr>
              <a:t> is created.</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Provides </a:t>
            </a:r>
            <a:r>
              <a:rPr lang="zh-CN" sz="1100" b="1">
                <a:solidFill>
                  <a:schemeClr val="dk1"/>
                </a:solidFill>
              </a:rPr>
              <a:t>storage abstraction</a:t>
            </a:r>
            <a:r>
              <a:rPr lang="zh-CN" sz="1100">
                <a:solidFill>
                  <a:schemeClr val="dk1"/>
                </a:solidFill>
              </a:rPr>
              <a:t> for Kubernetes Jobs.</a:t>
            </a:r>
            <a:endParaRPr sz="1100">
              <a:solidFill>
                <a:schemeClr val="dk1"/>
              </a:solidFill>
            </a:endParaRPr>
          </a:p>
          <a:p>
            <a:pPr marL="0" marR="0" lvl="0" indent="0" algn="l" rtl="0">
              <a:lnSpc>
                <a:spcPct val="120000"/>
              </a:lnSpc>
              <a:spcBef>
                <a:spcPts val="0"/>
              </a:spcBef>
              <a:spcAft>
                <a:spcPts val="0"/>
              </a:spcAft>
              <a:buNone/>
            </a:pPr>
            <a:endParaRPr sz="1200">
              <a:solidFill>
                <a:schemeClr val="dk1"/>
              </a:solidFill>
            </a:endParaRPr>
          </a:p>
        </p:txBody>
      </p:sp>
      <p:sp>
        <p:nvSpPr>
          <p:cNvPr id="231" name="Google Shape;231;g3370aa07d3d_0_172"/>
          <p:cNvSpPr/>
          <p:nvPr/>
        </p:nvSpPr>
        <p:spPr>
          <a:xfrm>
            <a:off x="4308003" y="3659313"/>
            <a:ext cx="540000" cy="540000"/>
          </a:xfrm>
          <a:prstGeom prst="roundRect">
            <a:avLst>
              <a:gd name="adj" fmla="val 16667"/>
            </a:avLst>
          </a:prstGeom>
          <a:gradFill>
            <a:gsLst>
              <a:gs pos="0">
                <a:srgbClr val="86D9DC"/>
              </a:gs>
              <a:gs pos="60000">
                <a:schemeClr val="accent4"/>
              </a:gs>
              <a:gs pos="100000">
                <a:schemeClr val="accent4"/>
              </a:gs>
            </a:gsLst>
            <a:lin ang="2700006" scaled="0"/>
          </a:gradFill>
          <a:ln>
            <a:noFill/>
          </a:ln>
          <a:effectLst>
            <a:outerShdw blurRad="76200" dist="50800" dir="5400000" algn="ctr" rotWithShape="0">
              <a:schemeClr val="accent4">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2</a:t>
            </a:r>
            <a:endParaRPr sz="1600" b="1">
              <a:solidFill>
                <a:srgbClr val="FFFFFF"/>
              </a:solidFill>
              <a:latin typeface="Arial"/>
              <a:ea typeface="Arial"/>
              <a:cs typeface="Arial"/>
              <a:sym typeface="Arial"/>
            </a:endParaRPr>
          </a:p>
        </p:txBody>
      </p:sp>
      <p:sp>
        <p:nvSpPr>
          <p:cNvPr id="232" name="Google Shape;232;g3370aa07d3d_0_172"/>
          <p:cNvSpPr/>
          <p:nvPr/>
        </p:nvSpPr>
        <p:spPr>
          <a:xfrm>
            <a:off x="6451401" y="2297300"/>
            <a:ext cx="1935300" cy="1666500"/>
          </a:xfrm>
          <a:prstGeom prst="roundRect">
            <a:avLst>
              <a:gd name="adj" fmla="val 11000"/>
            </a:avLst>
          </a:prstGeom>
          <a:blipFill rotWithShape="1">
            <a:blip r:embed="rId6">
              <a:alphaModFix/>
            </a:blip>
            <a:stretch>
              <a:fillRect l="-32258" r="-322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3" name="Google Shape;233;g3370aa07d3d_0_172"/>
          <p:cNvSpPr txBox="1"/>
          <p:nvPr/>
        </p:nvSpPr>
        <p:spPr>
          <a:xfrm>
            <a:off x="6525805" y="4209245"/>
            <a:ext cx="1786500" cy="517200"/>
          </a:xfrm>
          <a:prstGeom prst="rect">
            <a:avLst/>
          </a:prstGeom>
          <a:noFill/>
          <a:ln>
            <a:noFill/>
          </a:ln>
        </p:spPr>
        <p:txBody>
          <a:bodyPr spcFirstLastPara="1" wrap="square" lIns="0" tIns="45700" rIns="91425" bIns="45700" anchor="b" anchorCtr="1">
            <a:normAutofit fontScale="92500" lnSpcReduction="20000"/>
          </a:bodyPr>
          <a:lstStyle/>
          <a:p>
            <a:pPr marL="0" marR="0" lvl="0" indent="0" algn="ctr" rtl="0">
              <a:spcBef>
                <a:spcPts val="0"/>
              </a:spcBef>
              <a:spcAft>
                <a:spcPts val="0"/>
              </a:spcAft>
              <a:buNone/>
            </a:pPr>
            <a:r>
              <a:rPr lang="zh-CN" sz="1800" b="1">
                <a:solidFill>
                  <a:schemeClr val="dk1"/>
                </a:solidFill>
              </a:rPr>
              <a:t>Docker Container</a:t>
            </a:r>
            <a:endParaRPr sz="1800">
              <a:solidFill>
                <a:schemeClr val="dk1"/>
              </a:solidFill>
              <a:latin typeface="Arial"/>
              <a:ea typeface="Arial"/>
              <a:cs typeface="Arial"/>
              <a:sym typeface="Arial"/>
            </a:endParaRPr>
          </a:p>
        </p:txBody>
      </p:sp>
      <p:sp>
        <p:nvSpPr>
          <p:cNvPr id="234" name="Google Shape;234;g3370aa07d3d_0_172"/>
          <p:cNvSpPr/>
          <p:nvPr/>
        </p:nvSpPr>
        <p:spPr>
          <a:xfrm>
            <a:off x="6330488" y="4792200"/>
            <a:ext cx="2177100" cy="1056300"/>
          </a:xfrm>
          <a:prstGeom prst="rect">
            <a:avLst/>
          </a:prstGeom>
          <a:noFill/>
          <a:ln>
            <a:noFill/>
          </a:ln>
        </p:spPr>
        <p:txBody>
          <a:bodyPr spcFirstLastPara="1" wrap="square" lIns="90000" tIns="46800" rIns="90000" bIns="46800" anchor="t" anchorCtr="1">
            <a:noAutofit/>
          </a:bodyPr>
          <a:lstStyle/>
          <a:p>
            <a:pPr marL="457200" lvl="0" indent="-298450" algn="l" rtl="0">
              <a:lnSpc>
                <a:spcPct val="120000"/>
              </a:lnSpc>
              <a:spcBef>
                <a:spcPts val="0"/>
              </a:spcBef>
              <a:spcAft>
                <a:spcPts val="0"/>
              </a:spcAft>
              <a:buClr>
                <a:schemeClr val="dk1"/>
              </a:buClr>
              <a:buSzPts val="1100"/>
              <a:buChar char="●"/>
            </a:pPr>
            <a:r>
              <a:rPr lang="zh-CN" sz="1100">
                <a:solidFill>
                  <a:schemeClr val="dk1"/>
                </a:solidFill>
              </a:rPr>
              <a:t>Runs the </a:t>
            </a:r>
            <a:r>
              <a:rPr lang="zh-CN" sz="1100" b="1">
                <a:solidFill>
                  <a:schemeClr val="dk1"/>
                </a:solidFill>
              </a:rPr>
              <a:t>preprocessing script</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Reads data from </a:t>
            </a:r>
            <a:r>
              <a:rPr lang="zh-CN" sz="1100" b="1">
                <a:solidFill>
                  <a:schemeClr val="dk1"/>
                </a:solidFill>
              </a:rPr>
              <a:t>PVC</a:t>
            </a:r>
            <a:r>
              <a:rPr lang="zh-CN" sz="1100">
                <a:solidFill>
                  <a:schemeClr val="dk1"/>
                </a:solidFill>
              </a:rPr>
              <a:t> → Applies transformations → Output cleaned data.</a:t>
            </a:r>
            <a:endParaRPr sz="1100">
              <a:solidFill>
                <a:schemeClr val="dk1"/>
              </a:solidFill>
            </a:endParaRPr>
          </a:p>
          <a:p>
            <a:pPr marL="0" marR="0" lvl="0" indent="0" algn="l" rtl="0">
              <a:lnSpc>
                <a:spcPct val="120000"/>
              </a:lnSpc>
              <a:spcBef>
                <a:spcPts val="0"/>
              </a:spcBef>
              <a:spcAft>
                <a:spcPts val="0"/>
              </a:spcAft>
              <a:buNone/>
            </a:pPr>
            <a:endParaRPr sz="1200">
              <a:solidFill>
                <a:schemeClr val="dk1"/>
              </a:solidFill>
            </a:endParaRPr>
          </a:p>
        </p:txBody>
      </p:sp>
      <p:sp>
        <p:nvSpPr>
          <p:cNvPr id="235" name="Google Shape;235;g3370aa07d3d_0_172"/>
          <p:cNvSpPr/>
          <p:nvPr/>
        </p:nvSpPr>
        <p:spPr>
          <a:xfrm>
            <a:off x="7149049" y="3669188"/>
            <a:ext cx="540000" cy="540000"/>
          </a:xfrm>
          <a:prstGeom prst="roundRect">
            <a:avLst>
              <a:gd name="adj" fmla="val 16667"/>
            </a:avLst>
          </a:prstGeom>
          <a:gradFill>
            <a:gsLst>
              <a:gs pos="0">
                <a:srgbClr val="97E5FC"/>
              </a:gs>
              <a:gs pos="60000">
                <a:schemeClr val="accent6"/>
              </a:gs>
              <a:gs pos="100000">
                <a:schemeClr val="accent6"/>
              </a:gs>
            </a:gsLst>
            <a:lin ang="2700006" scaled="0"/>
          </a:gradFill>
          <a:ln>
            <a:noFill/>
          </a:ln>
          <a:effectLst>
            <a:outerShdw blurRad="76200" dist="50800" dir="5400000" algn="ctr" rotWithShape="0">
              <a:schemeClr val="accent6">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3</a:t>
            </a:r>
            <a:endParaRPr sz="1600" b="1">
              <a:solidFill>
                <a:srgbClr val="FFFFFF"/>
              </a:solidFill>
              <a:latin typeface="Arial"/>
              <a:ea typeface="Arial"/>
              <a:cs typeface="Arial"/>
              <a:sym typeface="Arial"/>
            </a:endParaRPr>
          </a:p>
        </p:txBody>
      </p:sp>
      <p:sp>
        <p:nvSpPr>
          <p:cNvPr id="236" name="Google Shape;236;g3370aa07d3d_0_172"/>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Data Preprocessing: Docker &amp; K8s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3370aa07d3d_0_48"/>
          <p:cNvSpPr txBox="1">
            <a:spLocks noGrp="1"/>
          </p:cNvSpPr>
          <p:nvPr>
            <p:ph type="title"/>
          </p:nvPr>
        </p:nvSpPr>
        <p:spPr>
          <a:xfrm>
            <a:off x="654050" y="2441601"/>
            <a:ext cx="7114200" cy="98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04 Model Training</a:t>
            </a:r>
            <a:endParaRPr/>
          </a:p>
        </p:txBody>
      </p:sp>
      <p:sp>
        <p:nvSpPr>
          <p:cNvPr id="242" name="Google Shape;242;g3370aa07d3d_0_48"/>
          <p:cNvSpPr txBox="1">
            <a:spLocks noGrp="1"/>
          </p:cNvSpPr>
          <p:nvPr>
            <p:ph type="body" idx="1"/>
          </p:nvPr>
        </p:nvSpPr>
        <p:spPr>
          <a:xfrm>
            <a:off x="660400" y="3429000"/>
            <a:ext cx="7114200" cy="5193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Deploying the containerized pipeline on a Kubernetes cluster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3370aa07d3d_4_0"/>
          <p:cNvSpPr/>
          <p:nvPr/>
        </p:nvSpPr>
        <p:spPr>
          <a:xfrm>
            <a:off x="660400" y="1130301"/>
            <a:ext cx="10863600" cy="88890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endParaRPr sz="2400" b="1">
              <a:solidFill>
                <a:schemeClr val="dk1"/>
              </a:solidFill>
            </a:endParaRPr>
          </a:p>
          <a:p>
            <a:pPr marL="0" marR="0" lvl="0" indent="0" algn="ctr" rtl="0">
              <a:spcBef>
                <a:spcPts val="0"/>
              </a:spcBef>
              <a:spcAft>
                <a:spcPts val="0"/>
              </a:spcAft>
              <a:buNone/>
            </a:pPr>
            <a:r>
              <a:rPr lang="zh-CN" sz="2400" b="1">
                <a:solidFill>
                  <a:schemeClr val="dk1"/>
                </a:solidFill>
              </a:rPr>
              <a:t>Why use thes</a:t>
            </a:r>
            <a:r>
              <a:rPr lang="zh-CN" sz="2400" b="1">
                <a:solidFill>
                  <a:schemeClr val="dk1"/>
                </a:solidFill>
                <a:latin typeface="Arial"/>
                <a:ea typeface="Arial"/>
                <a:cs typeface="Arial"/>
                <a:sym typeface="Arial"/>
              </a:rPr>
              <a:t>e models?</a:t>
            </a:r>
            <a:endParaRPr sz="1800">
              <a:solidFill>
                <a:schemeClr val="dk1"/>
              </a:solidFill>
              <a:latin typeface="Arial"/>
              <a:ea typeface="Arial"/>
              <a:cs typeface="Arial"/>
              <a:sym typeface="Arial"/>
            </a:endParaRPr>
          </a:p>
        </p:txBody>
      </p:sp>
      <p:sp>
        <p:nvSpPr>
          <p:cNvPr id="248" name="Google Shape;248;g3370aa07d3d_4_0"/>
          <p:cNvSpPr/>
          <p:nvPr/>
        </p:nvSpPr>
        <p:spPr>
          <a:xfrm>
            <a:off x="889447" y="2359760"/>
            <a:ext cx="2935800" cy="464400"/>
          </a:xfrm>
          <a:prstGeom prst="rect">
            <a:avLst/>
          </a:prstGeom>
          <a:solidFill>
            <a:schemeClr val="accent1"/>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600" b="1">
                <a:solidFill>
                  <a:srgbClr val="FFFFFF"/>
                </a:solidFill>
                <a:latin typeface="Arial"/>
                <a:ea typeface="Arial"/>
                <a:cs typeface="Arial"/>
                <a:sym typeface="Arial"/>
              </a:rPr>
              <a:t>1</a:t>
            </a:r>
            <a:endParaRPr/>
          </a:p>
        </p:txBody>
      </p:sp>
      <p:sp>
        <p:nvSpPr>
          <p:cNvPr id="249" name="Google Shape;249;g3370aa07d3d_4_0"/>
          <p:cNvSpPr/>
          <p:nvPr/>
        </p:nvSpPr>
        <p:spPr>
          <a:xfrm>
            <a:off x="889438" y="2992800"/>
            <a:ext cx="2927100" cy="3141300"/>
          </a:xfrm>
          <a:prstGeom prst="rect">
            <a:avLst/>
          </a:prstGeom>
          <a:solidFill>
            <a:schemeClr val="dk2">
              <a:alpha val="149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0" name="Google Shape;250;g3370aa07d3d_4_0"/>
          <p:cNvSpPr/>
          <p:nvPr/>
        </p:nvSpPr>
        <p:spPr>
          <a:xfrm>
            <a:off x="922092" y="3094351"/>
            <a:ext cx="2861700" cy="559800"/>
          </a:xfrm>
          <a:prstGeom prst="rect">
            <a:avLst/>
          </a:prstGeom>
          <a:noFill/>
          <a:ln>
            <a:noFill/>
          </a:ln>
        </p:spPr>
        <p:txBody>
          <a:bodyPr spcFirstLastPara="1" wrap="square" lIns="91425" tIns="45700" rIns="91425" bIns="45700" anchor="b" anchorCtr="1">
            <a:noAutofit/>
          </a:bodyPr>
          <a:lstStyle/>
          <a:p>
            <a:pPr marL="0" marR="0" lvl="0" indent="0" algn="ctr" rtl="0">
              <a:spcBef>
                <a:spcPts val="0"/>
              </a:spcBef>
              <a:spcAft>
                <a:spcPts val="0"/>
              </a:spcAft>
              <a:buNone/>
            </a:pPr>
            <a:r>
              <a:rPr lang="zh-CN" sz="1800" b="1">
                <a:solidFill>
                  <a:schemeClr val="dk1"/>
                </a:solidFill>
              </a:rPr>
              <a:t>Logistic Regression</a:t>
            </a:r>
            <a:endParaRPr sz="1800">
              <a:solidFill>
                <a:schemeClr val="lt1"/>
              </a:solidFill>
              <a:latin typeface="Arial"/>
              <a:ea typeface="Arial"/>
              <a:cs typeface="Arial"/>
              <a:sym typeface="Arial"/>
            </a:endParaRPr>
          </a:p>
        </p:txBody>
      </p:sp>
      <p:sp>
        <p:nvSpPr>
          <p:cNvPr id="251" name="Google Shape;251;g3370aa07d3d_4_0"/>
          <p:cNvSpPr/>
          <p:nvPr/>
        </p:nvSpPr>
        <p:spPr>
          <a:xfrm>
            <a:off x="813063" y="3797400"/>
            <a:ext cx="2927100" cy="1430700"/>
          </a:xfrm>
          <a:prstGeom prst="rect">
            <a:avLst/>
          </a:prstGeom>
          <a:noFill/>
          <a:ln>
            <a:noFill/>
          </a:ln>
        </p:spPr>
        <p:txBody>
          <a:bodyPr spcFirstLastPara="1" wrap="square" lIns="91425" tIns="45700" rIns="91425" bIns="45700" anchor="t" anchorCtr="1">
            <a:noAutofit/>
          </a:bodyPr>
          <a:lstStyle/>
          <a:p>
            <a:pPr marL="457200" marR="0" lvl="0" indent="-314325" algn="l" rtl="0">
              <a:lnSpc>
                <a:spcPct val="120000"/>
              </a:lnSpc>
              <a:spcBef>
                <a:spcPts val="0"/>
              </a:spcBef>
              <a:spcAft>
                <a:spcPts val="0"/>
              </a:spcAft>
              <a:buClr>
                <a:schemeClr val="dk1"/>
              </a:buClr>
              <a:buSzPts val="1350"/>
              <a:buChar char="●"/>
            </a:pPr>
            <a:r>
              <a:rPr lang="zh-CN" sz="1350">
                <a:solidFill>
                  <a:schemeClr val="dk1"/>
                </a:solidFill>
              </a:rPr>
              <a:t>Simple and effective approach.</a:t>
            </a:r>
            <a:endParaRPr sz="1350">
              <a:solidFill>
                <a:schemeClr val="dk1"/>
              </a:solidFill>
            </a:endParaRPr>
          </a:p>
          <a:p>
            <a:pPr marL="457200" marR="0" lvl="0" indent="-314325" algn="l" rtl="0">
              <a:lnSpc>
                <a:spcPct val="120000"/>
              </a:lnSpc>
              <a:spcBef>
                <a:spcPts val="1000"/>
              </a:spcBef>
              <a:spcAft>
                <a:spcPts val="0"/>
              </a:spcAft>
              <a:buClr>
                <a:schemeClr val="dk1"/>
              </a:buClr>
              <a:buSzPts val="1350"/>
              <a:buChar char="●"/>
            </a:pPr>
            <a:r>
              <a:rPr lang="zh-CN" sz="1350">
                <a:solidFill>
                  <a:schemeClr val="dk1"/>
                </a:solidFill>
              </a:rPr>
              <a:t>Served as the baseline model.</a:t>
            </a:r>
            <a:endParaRPr sz="1350">
              <a:solidFill>
                <a:schemeClr val="dk1"/>
              </a:solidFill>
            </a:endParaRPr>
          </a:p>
          <a:p>
            <a:pPr marL="457200" marR="0" lvl="0" indent="-314325" algn="l" rtl="0">
              <a:lnSpc>
                <a:spcPct val="120000"/>
              </a:lnSpc>
              <a:spcBef>
                <a:spcPts val="1000"/>
              </a:spcBef>
              <a:spcAft>
                <a:spcPts val="0"/>
              </a:spcAft>
              <a:buClr>
                <a:schemeClr val="dk1"/>
              </a:buClr>
              <a:buSzPts val="1350"/>
              <a:buChar char="●"/>
            </a:pPr>
            <a:r>
              <a:rPr lang="zh-CN" sz="1350">
                <a:solidFill>
                  <a:schemeClr val="dk1"/>
                </a:solidFill>
              </a:rPr>
              <a:t>Identifying linear relationships between features and target variable.</a:t>
            </a:r>
            <a:endParaRPr sz="1350">
              <a:solidFill>
                <a:schemeClr val="dk1"/>
              </a:solidFill>
            </a:endParaRPr>
          </a:p>
        </p:txBody>
      </p:sp>
      <p:sp>
        <p:nvSpPr>
          <p:cNvPr id="252" name="Google Shape;252;g3370aa07d3d_4_0"/>
          <p:cNvSpPr/>
          <p:nvPr/>
        </p:nvSpPr>
        <p:spPr>
          <a:xfrm>
            <a:off x="4659948" y="2359760"/>
            <a:ext cx="2935800" cy="46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600" b="1">
                <a:solidFill>
                  <a:schemeClr val="lt1"/>
                </a:solidFill>
                <a:latin typeface="Arial"/>
                <a:ea typeface="Arial"/>
                <a:cs typeface="Arial"/>
                <a:sym typeface="Arial"/>
              </a:rPr>
              <a:t>2</a:t>
            </a:r>
            <a:endParaRPr/>
          </a:p>
        </p:txBody>
      </p:sp>
      <p:sp>
        <p:nvSpPr>
          <p:cNvPr id="253" name="Google Shape;253;g3370aa07d3d_4_0"/>
          <p:cNvSpPr/>
          <p:nvPr/>
        </p:nvSpPr>
        <p:spPr>
          <a:xfrm>
            <a:off x="4659938" y="2992800"/>
            <a:ext cx="2927100" cy="3141300"/>
          </a:xfrm>
          <a:prstGeom prst="rect">
            <a:avLst/>
          </a:prstGeom>
          <a:solidFill>
            <a:schemeClr val="dk2">
              <a:alpha val="149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g3370aa07d3d_4_0"/>
          <p:cNvSpPr/>
          <p:nvPr/>
        </p:nvSpPr>
        <p:spPr>
          <a:xfrm>
            <a:off x="4692593" y="3094351"/>
            <a:ext cx="2861700" cy="559800"/>
          </a:xfrm>
          <a:prstGeom prst="rect">
            <a:avLst/>
          </a:prstGeom>
          <a:noFill/>
          <a:ln>
            <a:noFill/>
          </a:ln>
        </p:spPr>
        <p:txBody>
          <a:bodyPr spcFirstLastPara="1" wrap="square" lIns="91425" tIns="45700" rIns="91425" bIns="45700" anchor="b" anchorCtr="1">
            <a:noAutofit/>
          </a:bodyPr>
          <a:lstStyle/>
          <a:p>
            <a:pPr marL="0" marR="0" lvl="0" indent="0" algn="ctr" rtl="0">
              <a:spcBef>
                <a:spcPts val="0"/>
              </a:spcBef>
              <a:spcAft>
                <a:spcPts val="0"/>
              </a:spcAft>
              <a:buNone/>
            </a:pPr>
            <a:r>
              <a:rPr lang="zh-CN" sz="1800" b="1">
                <a:solidFill>
                  <a:schemeClr val="dk1"/>
                </a:solidFill>
              </a:rPr>
              <a:t>Random Forest</a:t>
            </a:r>
            <a:endParaRPr sz="1800">
              <a:solidFill>
                <a:schemeClr val="lt1"/>
              </a:solidFill>
              <a:latin typeface="Arial"/>
              <a:ea typeface="Arial"/>
              <a:cs typeface="Arial"/>
              <a:sym typeface="Arial"/>
            </a:endParaRPr>
          </a:p>
        </p:txBody>
      </p:sp>
      <p:sp>
        <p:nvSpPr>
          <p:cNvPr id="255" name="Google Shape;255;g3370aa07d3d_4_0"/>
          <p:cNvSpPr/>
          <p:nvPr/>
        </p:nvSpPr>
        <p:spPr>
          <a:xfrm>
            <a:off x="8430449" y="2359760"/>
            <a:ext cx="2935800" cy="464400"/>
          </a:xfrm>
          <a:prstGeom prst="rect">
            <a:avLst/>
          </a:prstGeom>
          <a:solidFill>
            <a:schemeClr val="accent1"/>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600" b="1">
                <a:solidFill>
                  <a:srgbClr val="FFFFFF"/>
                </a:solidFill>
                <a:latin typeface="Arial"/>
                <a:ea typeface="Arial"/>
                <a:cs typeface="Arial"/>
                <a:sym typeface="Arial"/>
              </a:rPr>
              <a:t>3</a:t>
            </a:r>
            <a:endParaRPr/>
          </a:p>
        </p:txBody>
      </p:sp>
      <p:sp>
        <p:nvSpPr>
          <p:cNvPr id="256" name="Google Shape;256;g3370aa07d3d_4_0"/>
          <p:cNvSpPr/>
          <p:nvPr/>
        </p:nvSpPr>
        <p:spPr>
          <a:xfrm>
            <a:off x="8430438" y="2992800"/>
            <a:ext cx="2927100" cy="3141300"/>
          </a:xfrm>
          <a:prstGeom prst="rect">
            <a:avLst/>
          </a:prstGeom>
          <a:solidFill>
            <a:schemeClr val="dk2">
              <a:alpha val="149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7" name="Google Shape;257;g3370aa07d3d_4_0"/>
          <p:cNvSpPr/>
          <p:nvPr/>
        </p:nvSpPr>
        <p:spPr>
          <a:xfrm>
            <a:off x="8463095" y="3094351"/>
            <a:ext cx="2861700" cy="559800"/>
          </a:xfrm>
          <a:prstGeom prst="rect">
            <a:avLst/>
          </a:prstGeom>
          <a:noFill/>
          <a:ln>
            <a:noFill/>
          </a:ln>
        </p:spPr>
        <p:txBody>
          <a:bodyPr spcFirstLastPara="1" wrap="square" lIns="91425" tIns="45700" rIns="91425" bIns="45700" anchor="b" anchorCtr="1">
            <a:noAutofit/>
          </a:bodyPr>
          <a:lstStyle/>
          <a:p>
            <a:pPr marL="0" marR="0" lvl="0" indent="0" algn="ctr" rtl="0">
              <a:spcBef>
                <a:spcPts val="0"/>
              </a:spcBef>
              <a:spcAft>
                <a:spcPts val="0"/>
              </a:spcAft>
              <a:buNone/>
            </a:pPr>
            <a:r>
              <a:rPr lang="zh-CN" sz="1800" b="1">
                <a:solidFill>
                  <a:schemeClr val="dk1"/>
                </a:solidFill>
              </a:rPr>
              <a:t>Gradient Boosting</a:t>
            </a:r>
            <a:endParaRPr sz="1800">
              <a:solidFill>
                <a:schemeClr val="lt1"/>
              </a:solidFill>
              <a:latin typeface="Arial"/>
              <a:ea typeface="Arial"/>
              <a:cs typeface="Arial"/>
              <a:sym typeface="Arial"/>
            </a:endParaRPr>
          </a:p>
        </p:txBody>
      </p:sp>
      <p:sp>
        <p:nvSpPr>
          <p:cNvPr id="258" name="Google Shape;258;g3370aa07d3d_4_0"/>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Machine Learning Model Used</a:t>
            </a:r>
            <a:endParaRPr/>
          </a:p>
        </p:txBody>
      </p:sp>
      <p:sp>
        <p:nvSpPr>
          <p:cNvPr id="259" name="Google Shape;259;g3370aa07d3d_4_0"/>
          <p:cNvSpPr/>
          <p:nvPr/>
        </p:nvSpPr>
        <p:spPr>
          <a:xfrm>
            <a:off x="4659938" y="3797400"/>
            <a:ext cx="2927100" cy="1430700"/>
          </a:xfrm>
          <a:prstGeom prst="rect">
            <a:avLst/>
          </a:prstGeom>
          <a:noFill/>
          <a:ln>
            <a:noFill/>
          </a:ln>
        </p:spPr>
        <p:txBody>
          <a:bodyPr spcFirstLastPara="1" wrap="square" lIns="91425" tIns="45700" rIns="91425" bIns="45700" anchor="t" anchorCtr="1">
            <a:noAutofit/>
          </a:bodyPr>
          <a:lstStyle/>
          <a:p>
            <a:pPr marL="457200" lvl="0" indent="-314325" algn="l" rtl="0">
              <a:lnSpc>
                <a:spcPct val="120000"/>
              </a:lnSpc>
              <a:spcBef>
                <a:spcPts val="0"/>
              </a:spcBef>
              <a:spcAft>
                <a:spcPts val="0"/>
              </a:spcAft>
              <a:buClr>
                <a:schemeClr val="dk1"/>
              </a:buClr>
              <a:buSzPts val="1350"/>
              <a:buChar char="●"/>
            </a:pPr>
            <a:r>
              <a:rPr lang="zh-CN" sz="1350">
                <a:solidFill>
                  <a:schemeClr val="dk1"/>
                </a:solidFill>
              </a:rPr>
              <a:t>Able to capture non-linear relationships and reduce overfitting.</a:t>
            </a:r>
            <a:endParaRPr sz="1350">
              <a:solidFill>
                <a:schemeClr val="lt1"/>
              </a:solidFill>
            </a:endParaRPr>
          </a:p>
          <a:p>
            <a:pPr marL="457200" marR="0" lvl="0" indent="-314325" algn="l" rtl="0">
              <a:lnSpc>
                <a:spcPct val="120000"/>
              </a:lnSpc>
              <a:spcBef>
                <a:spcPts val="1000"/>
              </a:spcBef>
              <a:spcAft>
                <a:spcPts val="0"/>
              </a:spcAft>
              <a:buClr>
                <a:schemeClr val="dk1"/>
              </a:buClr>
              <a:buSzPts val="1350"/>
              <a:buChar char="●"/>
            </a:pPr>
            <a:r>
              <a:rPr lang="zh-CN" sz="1350">
                <a:solidFill>
                  <a:schemeClr val="dk1"/>
                </a:solidFill>
              </a:rPr>
              <a:t>Improves generalization and handles missing data well.</a:t>
            </a:r>
            <a:endParaRPr sz="1350">
              <a:solidFill>
                <a:schemeClr val="dk1"/>
              </a:solidFill>
            </a:endParaRPr>
          </a:p>
        </p:txBody>
      </p:sp>
      <p:sp>
        <p:nvSpPr>
          <p:cNvPr id="260" name="Google Shape;260;g3370aa07d3d_4_0"/>
          <p:cNvSpPr/>
          <p:nvPr/>
        </p:nvSpPr>
        <p:spPr>
          <a:xfrm>
            <a:off x="8430438" y="3797400"/>
            <a:ext cx="2927100" cy="1430700"/>
          </a:xfrm>
          <a:prstGeom prst="rect">
            <a:avLst/>
          </a:prstGeom>
          <a:noFill/>
          <a:ln>
            <a:noFill/>
          </a:ln>
        </p:spPr>
        <p:txBody>
          <a:bodyPr spcFirstLastPara="1" wrap="square" lIns="91425" tIns="45700" rIns="91425" bIns="45700" anchor="t" anchorCtr="1">
            <a:noAutofit/>
          </a:bodyPr>
          <a:lstStyle/>
          <a:p>
            <a:pPr marL="457200" lvl="0" indent="-314325" algn="l" rtl="0">
              <a:lnSpc>
                <a:spcPct val="120000"/>
              </a:lnSpc>
              <a:spcBef>
                <a:spcPts val="0"/>
              </a:spcBef>
              <a:spcAft>
                <a:spcPts val="0"/>
              </a:spcAft>
              <a:buClr>
                <a:schemeClr val="dk1"/>
              </a:buClr>
              <a:buSzPts val="1350"/>
              <a:buChar char="●"/>
            </a:pPr>
            <a:r>
              <a:rPr lang="zh-CN" sz="1350">
                <a:solidFill>
                  <a:schemeClr val="dk1"/>
                </a:solidFill>
              </a:rPr>
              <a:t>More sophisticated and iterative approach.</a:t>
            </a:r>
            <a:endParaRPr sz="1350">
              <a:solidFill>
                <a:schemeClr val="dk1"/>
              </a:solidFill>
            </a:endParaRPr>
          </a:p>
          <a:p>
            <a:pPr marL="457200" lvl="0" indent="-314325" algn="l" rtl="0">
              <a:lnSpc>
                <a:spcPct val="120000"/>
              </a:lnSpc>
              <a:spcBef>
                <a:spcPts val="1000"/>
              </a:spcBef>
              <a:spcAft>
                <a:spcPts val="0"/>
              </a:spcAft>
              <a:buClr>
                <a:schemeClr val="dk1"/>
              </a:buClr>
              <a:buSzPts val="1350"/>
              <a:buChar char="●"/>
            </a:pPr>
            <a:r>
              <a:rPr lang="zh-CN" sz="1350">
                <a:solidFill>
                  <a:schemeClr val="dk1"/>
                </a:solidFill>
              </a:rPr>
              <a:t>Gradually minimize errors and improve accuracy from previous iterations.</a:t>
            </a:r>
            <a:endParaRPr sz="1350">
              <a:solidFill>
                <a:schemeClr val="lt1"/>
              </a:solidFill>
            </a:endParaRPr>
          </a:p>
          <a:p>
            <a:pPr marL="457200" marR="0" lvl="0" indent="-314325" algn="l" rtl="0">
              <a:lnSpc>
                <a:spcPct val="120000"/>
              </a:lnSpc>
              <a:spcBef>
                <a:spcPts val="1000"/>
              </a:spcBef>
              <a:spcAft>
                <a:spcPts val="0"/>
              </a:spcAft>
              <a:buClr>
                <a:schemeClr val="dk1"/>
              </a:buClr>
              <a:buSzPts val="1350"/>
              <a:buChar char="●"/>
            </a:pPr>
            <a:r>
              <a:rPr lang="zh-CN" sz="1350">
                <a:solidFill>
                  <a:schemeClr val="dk1"/>
                </a:solidFill>
              </a:rPr>
              <a:t>Effective for complex data structures.</a:t>
            </a:r>
            <a:endParaRPr sz="13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370aa07d3d_4_63"/>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Model Performance (Trained)</a:t>
            </a:r>
            <a:endParaRPr/>
          </a:p>
        </p:txBody>
      </p:sp>
      <p:graphicFrame>
        <p:nvGraphicFramePr>
          <p:cNvPr id="266" name="Google Shape;266;g3370aa07d3d_4_63"/>
          <p:cNvGraphicFramePr/>
          <p:nvPr/>
        </p:nvGraphicFramePr>
        <p:xfrm>
          <a:off x="527063" y="1585000"/>
          <a:ext cx="11137875" cy="4650700"/>
        </p:xfrm>
        <a:graphic>
          <a:graphicData uri="http://schemas.openxmlformats.org/drawingml/2006/table">
            <a:tbl>
              <a:tblPr>
                <a:noFill/>
                <a:tableStyleId>{DF32E7CA-B3E1-46C9-8FC9-429163808724}</a:tableStyleId>
              </a:tblPr>
              <a:tblGrid>
                <a:gridCol w="2358150">
                  <a:extLst>
                    <a:ext uri="{9D8B030D-6E8A-4147-A177-3AD203B41FA5}">
                      <a16:colId xmlns:a16="http://schemas.microsoft.com/office/drawing/2014/main" val="20000"/>
                    </a:ext>
                  </a:extLst>
                </a:gridCol>
                <a:gridCol w="2097000">
                  <a:extLst>
                    <a:ext uri="{9D8B030D-6E8A-4147-A177-3AD203B41FA5}">
                      <a16:colId xmlns:a16="http://schemas.microsoft.com/office/drawing/2014/main" val="20001"/>
                    </a:ext>
                  </a:extLst>
                </a:gridCol>
                <a:gridCol w="2227575">
                  <a:extLst>
                    <a:ext uri="{9D8B030D-6E8A-4147-A177-3AD203B41FA5}">
                      <a16:colId xmlns:a16="http://schemas.microsoft.com/office/drawing/2014/main" val="20002"/>
                    </a:ext>
                  </a:extLst>
                </a:gridCol>
                <a:gridCol w="2227575">
                  <a:extLst>
                    <a:ext uri="{9D8B030D-6E8A-4147-A177-3AD203B41FA5}">
                      <a16:colId xmlns:a16="http://schemas.microsoft.com/office/drawing/2014/main" val="20003"/>
                    </a:ext>
                  </a:extLst>
                </a:gridCol>
                <a:gridCol w="2227575">
                  <a:extLst>
                    <a:ext uri="{9D8B030D-6E8A-4147-A177-3AD203B41FA5}">
                      <a16:colId xmlns:a16="http://schemas.microsoft.com/office/drawing/2014/main" val="20004"/>
                    </a:ext>
                  </a:extLst>
                </a:gridCol>
              </a:tblGrid>
              <a:tr h="1162675">
                <a:tc>
                  <a:txBody>
                    <a:bodyPr/>
                    <a:lstStyle/>
                    <a:p>
                      <a:pPr marL="0" lvl="0" indent="0" algn="ctr" rtl="0">
                        <a:spcBef>
                          <a:spcPts val="0"/>
                        </a:spcBef>
                        <a:spcAft>
                          <a:spcPts val="0"/>
                        </a:spcAft>
                        <a:buNone/>
                      </a:pPr>
                      <a:r>
                        <a:rPr lang="zh-CN" sz="1700" b="1"/>
                        <a:t>Model</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Precision</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Recall</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F1 Score</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Accuracy</a:t>
                      </a:r>
                      <a:endParaRPr sz="1700" b="1"/>
                    </a:p>
                  </a:txBody>
                  <a:tcPr marL="91425" marR="91425" marT="91425" marB="91425" anchor="ctr">
                    <a:solidFill>
                      <a:srgbClr val="ECECEC"/>
                    </a:solidFill>
                  </a:tcPr>
                </a:tc>
                <a:extLst>
                  <a:ext uri="{0D108BD9-81ED-4DB2-BD59-A6C34878D82A}">
                    <a16:rowId xmlns:a16="http://schemas.microsoft.com/office/drawing/2014/main" val="10000"/>
                  </a:ext>
                </a:extLst>
              </a:tr>
              <a:tr h="1162675">
                <a:tc>
                  <a:txBody>
                    <a:bodyPr/>
                    <a:lstStyle/>
                    <a:p>
                      <a:pPr marL="0" lvl="0" indent="0" algn="ctr" rtl="0">
                        <a:spcBef>
                          <a:spcPts val="0"/>
                        </a:spcBef>
                        <a:spcAft>
                          <a:spcPts val="0"/>
                        </a:spcAft>
                        <a:buNone/>
                      </a:pPr>
                      <a:r>
                        <a:rPr lang="zh-CN" sz="1700"/>
                        <a:t>Logistic Regression</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0.76</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0.74</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0.75</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0.80</a:t>
                      </a:r>
                      <a:endParaRPr sz="1700"/>
                    </a:p>
                  </a:txBody>
                  <a:tcPr marL="91425" marR="91425" marT="91425" marB="91425" anchor="ctr">
                    <a:solidFill>
                      <a:srgbClr val="F5F5F5"/>
                    </a:solidFill>
                  </a:tcPr>
                </a:tc>
                <a:extLst>
                  <a:ext uri="{0D108BD9-81ED-4DB2-BD59-A6C34878D82A}">
                    <a16:rowId xmlns:a16="http://schemas.microsoft.com/office/drawing/2014/main" val="10001"/>
                  </a:ext>
                </a:extLst>
              </a:tr>
              <a:tr h="1162675">
                <a:tc>
                  <a:txBody>
                    <a:bodyPr/>
                    <a:lstStyle/>
                    <a:p>
                      <a:pPr marL="0" lvl="0" indent="0" algn="ctr" rtl="0">
                        <a:spcBef>
                          <a:spcPts val="0"/>
                        </a:spcBef>
                        <a:spcAft>
                          <a:spcPts val="0"/>
                        </a:spcAft>
                        <a:buNone/>
                      </a:pPr>
                      <a:r>
                        <a:rPr lang="zh-CN" sz="1700"/>
                        <a:t>Random Forest</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0.80</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0.77</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0.79</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0.83</a:t>
                      </a:r>
                      <a:endParaRPr sz="1700"/>
                    </a:p>
                  </a:txBody>
                  <a:tcPr marL="91425" marR="91425" marT="91425" marB="91425" anchor="ctr">
                    <a:solidFill>
                      <a:srgbClr val="F5F5F5"/>
                    </a:solidFill>
                  </a:tcPr>
                </a:tc>
                <a:extLst>
                  <a:ext uri="{0D108BD9-81ED-4DB2-BD59-A6C34878D82A}">
                    <a16:rowId xmlns:a16="http://schemas.microsoft.com/office/drawing/2014/main" val="10002"/>
                  </a:ext>
                </a:extLst>
              </a:tr>
              <a:tr h="1162675">
                <a:tc>
                  <a:txBody>
                    <a:bodyPr/>
                    <a:lstStyle/>
                    <a:p>
                      <a:pPr marL="0" lvl="0" indent="0" algn="ctr" rtl="0">
                        <a:spcBef>
                          <a:spcPts val="0"/>
                        </a:spcBef>
                        <a:spcAft>
                          <a:spcPts val="0"/>
                        </a:spcAft>
                        <a:buNone/>
                      </a:pPr>
                      <a:r>
                        <a:rPr lang="zh-CN" sz="1700"/>
                        <a:t>Gradient Boosting</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0.81</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0.78</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0.79</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0.83</a:t>
                      </a:r>
                      <a:endParaRPr sz="1700"/>
                    </a:p>
                  </a:txBody>
                  <a:tcPr marL="91425" marR="91425" marT="91425" marB="91425" anchor="ctr">
                    <a:solidFill>
                      <a:srgbClr val="F5F5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3370aa07d3d_4_474"/>
          <p:cNvSpPr/>
          <p:nvPr/>
        </p:nvSpPr>
        <p:spPr>
          <a:xfrm>
            <a:off x="673100" y="1130300"/>
            <a:ext cx="10845900" cy="1167000"/>
          </a:xfrm>
          <a:prstGeom prst="rect">
            <a:avLst/>
          </a:prstGeom>
          <a:noFill/>
          <a:ln>
            <a:noFill/>
          </a:ln>
        </p:spPr>
        <p:txBody>
          <a:bodyPr spcFirstLastPara="1" wrap="square" lIns="91425" tIns="45700" rIns="91425" bIns="45700" anchor="t" anchorCtr="1">
            <a:noAutofit/>
          </a:bodyPr>
          <a:lstStyle/>
          <a:p>
            <a:pPr marL="0" marR="0" lvl="0" indent="0" algn="ctr" rtl="0">
              <a:spcBef>
                <a:spcPts val="0"/>
              </a:spcBef>
              <a:spcAft>
                <a:spcPts val="0"/>
              </a:spcAft>
              <a:buNone/>
            </a:pPr>
            <a:r>
              <a:rPr lang="zh-CN" sz="2000" b="1" i="1">
                <a:solidFill>
                  <a:srgbClr val="434343"/>
                </a:solidFill>
              </a:rPr>
              <a:t>Model Training in this project is containerized using Docker and orchestrated with Kubernetes Jobs.</a:t>
            </a:r>
            <a:endParaRPr sz="2000" i="1">
              <a:solidFill>
                <a:srgbClr val="434343"/>
              </a:solidFill>
              <a:latin typeface="Arial"/>
              <a:ea typeface="Arial"/>
              <a:cs typeface="Arial"/>
              <a:sym typeface="Arial"/>
            </a:endParaRPr>
          </a:p>
        </p:txBody>
      </p:sp>
      <p:sp>
        <p:nvSpPr>
          <p:cNvPr id="272" name="Google Shape;272;g3370aa07d3d_4_474"/>
          <p:cNvSpPr/>
          <p:nvPr/>
        </p:nvSpPr>
        <p:spPr>
          <a:xfrm>
            <a:off x="1780000" y="2297300"/>
            <a:ext cx="1935300" cy="1666500"/>
          </a:xfrm>
          <a:prstGeom prst="roundRect">
            <a:avLst>
              <a:gd name="adj" fmla="val 11000"/>
            </a:avLst>
          </a:prstGeom>
          <a:blipFill rotWithShape="1">
            <a:blip r:embed="rId3">
              <a:alphaModFix/>
            </a:blip>
            <a:stretch>
              <a:fillRect l="-19148" r="-191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3" name="Google Shape;273;g3370aa07d3d_4_474"/>
          <p:cNvSpPr txBox="1"/>
          <p:nvPr/>
        </p:nvSpPr>
        <p:spPr>
          <a:xfrm>
            <a:off x="1387750" y="4422800"/>
            <a:ext cx="2719800" cy="517200"/>
          </a:xfrm>
          <a:prstGeom prst="rect">
            <a:avLst/>
          </a:prstGeom>
          <a:noFill/>
          <a:ln>
            <a:noFill/>
          </a:ln>
        </p:spPr>
        <p:txBody>
          <a:bodyPr spcFirstLastPara="1" wrap="square" lIns="0" tIns="45700" rIns="91425" bIns="45700" anchor="b" anchorCtr="1">
            <a:noAutofit/>
          </a:bodyPr>
          <a:lstStyle/>
          <a:p>
            <a:pPr marL="0" marR="0" lvl="0" indent="0" algn="ctr" rtl="0">
              <a:lnSpc>
                <a:spcPct val="70000"/>
              </a:lnSpc>
              <a:spcBef>
                <a:spcPts val="0"/>
              </a:spcBef>
              <a:spcAft>
                <a:spcPts val="0"/>
              </a:spcAft>
              <a:buNone/>
            </a:pPr>
            <a:r>
              <a:rPr lang="zh-CN" sz="1650" b="1">
                <a:solidFill>
                  <a:schemeClr val="dk1"/>
                </a:solidFill>
              </a:rPr>
              <a:t>Clean Data</a:t>
            </a:r>
            <a:endParaRPr sz="1650" b="1">
              <a:solidFill>
                <a:schemeClr val="dk1"/>
              </a:solidFill>
            </a:endParaRPr>
          </a:p>
          <a:p>
            <a:pPr marL="0" marR="0" lvl="0" indent="0" algn="ctr" rtl="0">
              <a:lnSpc>
                <a:spcPct val="70000"/>
              </a:lnSpc>
              <a:spcBef>
                <a:spcPts val="0"/>
              </a:spcBef>
              <a:spcAft>
                <a:spcPts val="0"/>
              </a:spcAft>
              <a:buNone/>
            </a:pPr>
            <a:endParaRPr sz="1650" b="1">
              <a:solidFill>
                <a:schemeClr val="dk1"/>
              </a:solidFill>
            </a:endParaRPr>
          </a:p>
          <a:p>
            <a:pPr marL="0" marR="0" lvl="0" indent="0" algn="ctr" rtl="0">
              <a:lnSpc>
                <a:spcPct val="70000"/>
              </a:lnSpc>
              <a:spcBef>
                <a:spcPts val="0"/>
              </a:spcBef>
              <a:spcAft>
                <a:spcPts val="0"/>
              </a:spcAft>
              <a:buNone/>
            </a:pPr>
            <a:r>
              <a:rPr lang="zh-CN" sz="1650" b="1">
                <a:solidFill>
                  <a:schemeClr val="dk1"/>
                </a:solidFill>
              </a:rPr>
              <a:t>(cleaned_train_data.csv)</a:t>
            </a:r>
            <a:endParaRPr sz="1650" b="1">
              <a:solidFill>
                <a:schemeClr val="dk1"/>
              </a:solidFill>
            </a:endParaRPr>
          </a:p>
        </p:txBody>
      </p:sp>
      <p:sp>
        <p:nvSpPr>
          <p:cNvPr id="274" name="Google Shape;274;g3370aa07d3d_4_474"/>
          <p:cNvSpPr/>
          <p:nvPr/>
        </p:nvSpPr>
        <p:spPr>
          <a:xfrm>
            <a:off x="1461600" y="5032075"/>
            <a:ext cx="2529000" cy="1404600"/>
          </a:xfrm>
          <a:prstGeom prst="rect">
            <a:avLst/>
          </a:prstGeom>
          <a:noFill/>
          <a:ln>
            <a:noFill/>
          </a:ln>
        </p:spPr>
        <p:txBody>
          <a:bodyPr spcFirstLastPara="1" wrap="square" lIns="90000" tIns="46800" rIns="90000" bIns="46800" anchor="t" anchorCtr="1">
            <a:noAutofit/>
          </a:bodyPr>
          <a:lstStyle/>
          <a:p>
            <a:pPr marL="457200" lvl="0" indent="-304800" algn="l" rtl="0">
              <a:lnSpc>
                <a:spcPct val="120000"/>
              </a:lnSpc>
              <a:spcBef>
                <a:spcPts val="0"/>
              </a:spcBef>
              <a:spcAft>
                <a:spcPts val="0"/>
              </a:spcAft>
              <a:buClr>
                <a:schemeClr val="dk1"/>
              </a:buClr>
              <a:buSzPts val="1200"/>
              <a:buChar char="●"/>
            </a:pPr>
            <a:r>
              <a:rPr lang="zh-CN" sz="1200">
                <a:solidFill>
                  <a:schemeClr val="dk1"/>
                </a:solidFill>
              </a:rPr>
              <a:t>The dataset is stored in the </a:t>
            </a:r>
            <a:r>
              <a:rPr lang="zh-CN" sz="1200" b="1">
                <a:solidFill>
                  <a:schemeClr val="dk1"/>
                </a:solidFill>
              </a:rPr>
              <a:t>Persistent Volume (PV)</a:t>
            </a:r>
            <a:r>
              <a:rPr lang="zh-CN" sz="1200">
                <a:solidFill>
                  <a:schemeClr val="dk1"/>
                </a:solidFill>
              </a:rPr>
              <a:t>.</a:t>
            </a:r>
            <a:endParaRPr sz="1200">
              <a:solidFill>
                <a:schemeClr val="dk1"/>
              </a:solidFill>
            </a:endParaRPr>
          </a:p>
          <a:p>
            <a:pPr marL="457200" lvl="0" indent="-304800" algn="l" rtl="0">
              <a:lnSpc>
                <a:spcPct val="120000"/>
              </a:lnSpc>
              <a:spcBef>
                <a:spcPts val="1000"/>
              </a:spcBef>
              <a:spcAft>
                <a:spcPts val="0"/>
              </a:spcAft>
              <a:buClr>
                <a:schemeClr val="dk1"/>
              </a:buClr>
              <a:buSzPts val="1200"/>
              <a:buChar char="●"/>
            </a:pPr>
            <a:r>
              <a:rPr lang="zh-CN" sz="1200">
                <a:solidFill>
                  <a:schemeClr val="dk1"/>
                </a:solidFill>
              </a:rPr>
              <a:t>Ensures </a:t>
            </a:r>
            <a:r>
              <a:rPr lang="zh-CN" sz="1200" b="1">
                <a:solidFill>
                  <a:schemeClr val="dk1"/>
                </a:solidFill>
              </a:rPr>
              <a:t>data availability</a:t>
            </a:r>
            <a:r>
              <a:rPr lang="zh-CN" sz="1200">
                <a:solidFill>
                  <a:schemeClr val="dk1"/>
                </a:solidFill>
              </a:rPr>
              <a:t> for model training tasks.</a:t>
            </a:r>
            <a:endParaRPr sz="1200">
              <a:solidFill>
                <a:schemeClr val="dk1"/>
              </a:solidFill>
            </a:endParaRPr>
          </a:p>
        </p:txBody>
      </p:sp>
      <p:sp>
        <p:nvSpPr>
          <p:cNvPr id="275" name="Google Shape;275;g3370aa07d3d_4_474"/>
          <p:cNvSpPr/>
          <p:nvPr/>
        </p:nvSpPr>
        <p:spPr>
          <a:xfrm>
            <a:off x="2467307" y="3659313"/>
            <a:ext cx="540000" cy="540000"/>
          </a:xfrm>
          <a:prstGeom prst="roundRect">
            <a:avLst>
              <a:gd name="adj" fmla="val 16667"/>
            </a:avLst>
          </a:prstGeom>
          <a:gradFill>
            <a:gsLst>
              <a:gs pos="0">
                <a:srgbClr val="748FE3"/>
              </a:gs>
              <a:gs pos="60000">
                <a:schemeClr val="accent1"/>
              </a:gs>
              <a:gs pos="100000">
                <a:schemeClr val="accent1"/>
              </a:gs>
            </a:gsLst>
            <a:lin ang="2700006" scaled="0"/>
          </a:gradFill>
          <a:ln>
            <a:noFill/>
          </a:ln>
          <a:effectLst>
            <a:outerShdw blurRad="76200" dist="50800" dir="5400000" algn="ctr" rotWithShape="0">
              <a:schemeClr val="accent1">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1</a:t>
            </a:r>
            <a:endParaRPr sz="1600" b="1">
              <a:solidFill>
                <a:srgbClr val="FFFFFF"/>
              </a:solidFill>
              <a:latin typeface="Arial"/>
              <a:ea typeface="Arial"/>
              <a:cs typeface="Arial"/>
              <a:sym typeface="Arial"/>
            </a:endParaRPr>
          </a:p>
        </p:txBody>
      </p:sp>
      <p:sp>
        <p:nvSpPr>
          <p:cNvPr id="276" name="Google Shape;276;g3370aa07d3d_4_474"/>
          <p:cNvSpPr/>
          <p:nvPr/>
        </p:nvSpPr>
        <p:spPr>
          <a:xfrm>
            <a:off x="5057300" y="2297300"/>
            <a:ext cx="1935300" cy="1666500"/>
          </a:xfrm>
          <a:prstGeom prst="roundRect">
            <a:avLst>
              <a:gd name="adj" fmla="val 11000"/>
            </a:avLst>
          </a:prstGeom>
          <a:blipFill rotWithShape="1">
            <a:blip r:embed="rId4">
              <a:alphaModFix/>
            </a:blip>
            <a:stretch>
              <a:fillRect l="-32258" r="-322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g3370aa07d3d_4_474"/>
          <p:cNvSpPr txBox="1"/>
          <p:nvPr/>
        </p:nvSpPr>
        <p:spPr>
          <a:xfrm>
            <a:off x="5151888" y="4209249"/>
            <a:ext cx="1786500" cy="389100"/>
          </a:xfrm>
          <a:prstGeom prst="rect">
            <a:avLst/>
          </a:prstGeom>
          <a:noFill/>
          <a:ln>
            <a:noFill/>
          </a:ln>
        </p:spPr>
        <p:txBody>
          <a:bodyPr spcFirstLastPara="1" wrap="square" lIns="0" tIns="45700" rIns="91425" bIns="45700" anchor="b" anchorCtr="1">
            <a:normAutofit/>
          </a:bodyPr>
          <a:lstStyle/>
          <a:p>
            <a:pPr marL="0" marR="0" lvl="0" indent="0" algn="ctr" rtl="0">
              <a:spcBef>
                <a:spcPts val="0"/>
              </a:spcBef>
              <a:spcAft>
                <a:spcPts val="0"/>
              </a:spcAft>
              <a:buNone/>
            </a:pPr>
            <a:r>
              <a:rPr lang="zh-CN" sz="1650" b="1">
                <a:solidFill>
                  <a:schemeClr val="dk1"/>
                </a:solidFill>
              </a:rPr>
              <a:t>Stored in PVC</a:t>
            </a:r>
            <a:endParaRPr sz="1650">
              <a:solidFill>
                <a:schemeClr val="dk1"/>
              </a:solidFill>
              <a:latin typeface="Arial"/>
              <a:ea typeface="Arial"/>
              <a:cs typeface="Arial"/>
              <a:sym typeface="Arial"/>
            </a:endParaRPr>
          </a:p>
        </p:txBody>
      </p:sp>
      <p:sp>
        <p:nvSpPr>
          <p:cNvPr id="278" name="Google Shape;278;g3370aa07d3d_4_474"/>
          <p:cNvSpPr/>
          <p:nvPr/>
        </p:nvSpPr>
        <p:spPr>
          <a:xfrm>
            <a:off x="4942400" y="4734750"/>
            <a:ext cx="2325300" cy="1404600"/>
          </a:xfrm>
          <a:prstGeom prst="rect">
            <a:avLst/>
          </a:prstGeom>
          <a:noFill/>
          <a:ln>
            <a:noFill/>
          </a:ln>
        </p:spPr>
        <p:txBody>
          <a:bodyPr spcFirstLastPara="1" wrap="square" lIns="90000" tIns="46800" rIns="90000" bIns="46800" anchor="t" anchorCtr="1">
            <a:noAutofit/>
          </a:bodyPr>
          <a:lstStyle/>
          <a:p>
            <a:pPr marL="457200" lvl="0" indent="-304800" algn="l" rtl="0">
              <a:lnSpc>
                <a:spcPct val="120000"/>
              </a:lnSpc>
              <a:spcBef>
                <a:spcPts val="0"/>
              </a:spcBef>
              <a:spcAft>
                <a:spcPts val="0"/>
              </a:spcAft>
              <a:buClr>
                <a:schemeClr val="dk1"/>
              </a:buClr>
              <a:buSzPts val="1200"/>
              <a:buChar char="●"/>
            </a:pPr>
            <a:r>
              <a:rPr lang="zh-CN" sz="1200">
                <a:solidFill>
                  <a:schemeClr val="dk1"/>
                </a:solidFill>
              </a:rPr>
              <a:t>A </a:t>
            </a:r>
            <a:r>
              <a:rPr lang="zh-CN" sz="1200" b="1">
                <a:solidFill>
                  <a:schemeClr val="dk1"/>
                </a:solidFill>
              </a:rPr>
              <a:t>Persistent Volume Claim (PVC)</a:t>
            </a:r>
            <a:r>
              <a:rPr lang="zh-CN" sz="1200">
                <a:solidFill>
                  <a:schemeClr val="dk1"/>
                </a:solidFill>
              </a:rPr>
              <a:t> is created.</a:t>
            </a:r>
            <a:endParaRPr sz="1200">
              <a:solidFill>
                <a:schemeClr val="dk1"/>
              </a:solidFill>
            </a:endParaRPr>
          </a:p>
          <a:p>
            <a:pPr marL="457200" lvl="0" indent="-304800" algn="l" rtl="0">
              <a:lnSpc>
                <a:spcPct val="120000"/>
              </a:lnSpc>
              <a:spcBef>
                <a:spcPts val="1000"/>
              </a:spcBef>
              <a:spcAft>
                <a:spcPts val="0"/>
              </a:spcAft>
              <a:buClr>
                <a:schemeClr val="dk1"/>
              </a:buClr>
              <a:buSzPts val="1200"/>
              <a:buChar char="●"/>
            </a:pPr>
            <a:r>
              <a:rPr lang="zh-CN" sz="1200">
                <a:solidFill>
                  <a:schemeClr val="dk1"/>
                </a:solidFill>
              </a:rPr>
              <a:t>Provides </a:t>
            </a:r>
            <a:r>
              <a:rPr lang="zh-CN" sz="1200" b="1">
                <a:solidFill>
                  <a:schemeClr val="dk1"/>
                </a:solidFill>
              </a:rPr>
              <a:t>storage abstraction</a:t>
            </a:r>
            <a:r>
              <a:rPr lang="zh-CN" sz="1200">
                <a:solidFill>
                  <a:schemeClr val="dk1"/>
                </a:solidFill>
              </a:rPr>
              <a:t> for Kubernetes Jobs.</a:t>
            </a:r>
            <a:endParaRPr sz="1200">
              <a:solidFill>
                <a:schemeClr val="dk1"/>
              </a:solidFill>
            </a:endParaRPr>
          </a:p>
          <a:p>
            <a:pPr marL="0" marR="0" lvl="0" indent="0" algn="l" rtl="0">
              <a:lnSpc>
                <a:spcPct val="120000"/>
              </a:lnSpc>
              <a:spcBef>
                <a:spcPts val="0"/>
              </a:spcBef>
              <a:spcAft>
                <a:spcPts val="0"/>
              </a:spcAft>
              <a:buNone/>
            </a:pPr>
            <a:endParaRPr sz="1300">
              <a:solidFill>
                <a:schemeClr val="dk1"/>
              </a:solidFill>
            </a:endParaRPr>
          </a:p>
        </p:txBody>
      </p:sp>
      <p:sp>
        <p:nvSpPr>
          <p:cNvPr id="279" name="Google Shape;279;g3370aa07d3d_4_474"/>
          <p:cNvSpPr/>
          <p:nvPr/>
        </p:nvSpPr>
        <p:spPr>
          <a:xfrm>
            <a:off x="5754953" y="3659313"/>
            <a:ext cx="540000" cy="540000"/>
          </a:xfrm>
          <a:prstGeom prst="roundRect">
            <a:avLst>
              <a:gd name="adj" fmla="val 16667"/>
            </a:avLst>
          </a:prstGeom>
          <a:gradFill>
            <a:gsLst>
              <a:gs pos="0">
                <a:srgbClr val="86D9DC"/>
              </a:gs>
              <a:gs pos="60000">
                <a:schemeClr val="accent4"/>
              </a:gs>
              <a:gs pos="100000">
                <a:schemeClr val="accent4"/>
              </a:gs>
            </a:gsLst>
            <a:lin ang="2700006" scaled="0"/>
          </a:gradFill>
          <a:ln>
            <a:noFill/>
          </a:ln>
          <a:effectLst>
            <a:outerShdw blurRad="76200" dist="50800" dir="5400000" algn="ctr" rotWithShape="0">
              <a:schemeClr val="accent4">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2</a:t>
            </a:r>
            <a:endParaRPr sz="1600" b="1">
              <a:solidFill>
                <a:srgbClr val="FFFFFF"/>
              </a:solidFill>
              <a:latin typeface="Arial"/>
              <a:ea typeface="Arial"/>
              <a:cs typeface="Arial"/>
              <a:sym typeface="Arial"/>
            </a:endParaRPr>
          </a:p>
        </p:txBody>
      </p:sp>
      <p:sp>
        <p:nvSpPr>
          <p:cNvPr id="280" name="Google Shape;280;g3370aa07d3d_4_474"/>
          <p:cNvSpPr/>
          <p:nvPr/>
        </p:nvSpPr>
        <p:spPr>
          <a:xfrm>
            <a:off x="8240301" y="2297300"/>
            <a:ext cx="1935300" cy="1666500"/>
          </a:xfrm>
          <a:prstGeom prst="roundRect">
            <a:avLst>
              <a:gd name="adj" fmla="val 11000"/>
            </a:avLst>
          </a:prstGeom>
          <a:blipFill rotWithShape="1">
            <a:blip r:embed="rId5">
              <a:alphaModFix/>
            </a:blip>
            <a:stretch>
              <a:fillRect l="-32258" r="-32258"/>
            </a:stretch>
          </a:blip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g3370aa07d3d_4_474"/>
          <p:cNvSpPr txBox="1"/>
          <p:nvPr/>
        </p:nvSpPr>
        <p:spPr>
          <a:xfrm>
            <a:off x="8119399" y="4119400"/>
            <a:ext cx="2210400" cy="517200"/>
          </a:xfrm>
          <a:prstGeom prst="rect">
            <a:avLst/>
          </a:prstGeom>
          <a:noFill/>
          <a:ln>
            <a:noFill/>
          </a:ln>
        </p:spPr>
        <p:txBody>
          <a:bodyPr spcFirstLastPara="1" wrap="square" lIns="0" tIns="45700" rIns="91425" bIns="45700" anchor="b" anchorCtr="1">
            <a:normAutofit/>
          </a:bodyPr>
          <a:lstStyle/>
          <a:p>
            <a:pPr marL="0" marR="0" lvl="0" indent="0" algn="ctr" rtl="0">
              <a:spcBef>
                <a:spcPts val="0"/>
              </a:spcBef>
              <a:spcAft>
                <a:spcPts val="0"/>
              </a:spcAft>
              <a:buNone/>
            </a:pPr>
            <a:r>
              <a:rPr lang="zh-CN" sz="1650" b="1">
                <a:solidFill>
                  <a:schemeClr val="dk1"/>
                </a:solidFill>
              </a:rPr>
              <a:t>Docker Container</a:t>
            </a:r>
            <a:endParaRPr sz="1650">
              <a:solidFill>
                <a:schemeClr val="dk1"/>
              </a:solidFill>
              <a:latin typeface="Arial"/>
              <a:ea typeface="Arial"/>
              <a:cs typeface="Arial"/>
              <a:sym typeface="Arial"/>
            </a:endParaRPr>
          </a:p>
        </p:txBody>
      </p:sp>
      <p:sp>
        <p:nvSpPr>
          <p:cNvPr id="282" name="Google Shape;282;g3370aa07d3d_4_474"/>
          <p:cNvSpPr/>
          <p:nvPr/>
        </p:nvSpPr>
        <p:spPr>
          <a:xfrm>
            <a:off x="7915700" y="4734750"/>
            <a:ext cx="2719800" cy="1056300"/>
          </a:xfrm>
          <a:prstGeom prst="rect">
            <a:avLst/>
          </a:prstGeom>
          <a:noFill/>
          <a:ln>
            <a:noFill/>
          </a:ln>
        </p:spPr>
        <p:txBody>
          <a:bodyPr spcFirstLastPara="1" wrap="square" lIns="90000" tIns="46800" rIns="90000" bIns="46800" anchor="t" anchorCtr="1">
            <a:noAutofit/>
          </a:bodyPr>
          <a:lstStyle/>
          <a:p>
            <a:pPr marL="457200" lvl="0" indent="-304800" algn="l" rtl="0">
              <a:lnSpc>
                <a:spcPct val="120000"/>
              </a:lnSpc>
              <a:spcBef>
                <a:spcPts val="0"/>
              </a:spcBef>
              <a:spcAft>
                <a:spcPts val="0"/>
              </a:spcAft>
              <a:buClr>
                <a:schemeClr val="dk1"/>
              </a:buClr>
              <a:buSzPts val="1200"/>
              <a:buChar char="●"/>
            </a:pPr>
            <a:r>
              <a:rPr lang="zh-CN" sz="1200">
                <a:solidFill>
                  <a:schemeClr val="dk1"/>
                </a:solidFill>
              </a:rPr>
              <a:t>Runs the </a:t>
            </a:r>
            <a:r>
              <a:rPr lang="zh-CN" sz="1200" b="1">
                <a:solidFill>
                  <a:schemeClr val="dk1"/>
                </a:solidFill>
              </a:rPr>
              <a:t>model training python script.</a:t>
            </a:r>
            <a:endParaRPr sz="1200">
              <a:solidFill>
                <a:schemeClr val="dk1"/>
              </a:solidFill>
            </a:endParaRPr>
          </a:p>
          <a:p>
            <a:pPr marL="457200" lvl="0" indent="-304800" algn="l" rtl="0">
              <a:lnSpc>
                <a:spcPct val="120000"/>
              </a:lnSpc>
              <a:spcBef>
                <a:spcPts val="1000"/>
              </a:spcBef>
              <a:spcAft>
                <a:spcPts val="0"/>
              </a:spcAft>
              <a:buClr>
                <a:schemeClr val="dk1"/>
              </a:buClr>
              <a:buSzPts val="1200"/>
              <a:buChar char="●"/>
            </a:pPr>
            <a:r>
              <a:rPr lang="zh-CN" sz="1200">
                <a:solidFill>
                  <a:schemeClr val="dk1"/>
                </a:solidFill>
              </a:rPr>
              <a:t>Reads data from </a:t>
            </a:r>
            <a:r>
              <a:rPr lang="zh-CN" sz="1200" b="1">
                <a:solidFill>
                  <a:schemeClr val="dk1"/>
                </a:solidFill>
              </a:rPr>
              <a:t>PVC</a:t>
            </a:r>
            <a:r>
              <a:rPr lang="zh-CN" sz="1200">
                <a:solidFill>
                  <a:schemeClr val="dk1"/>
                </a:solidFill>
              </a:rPr>
              <a:t> → Trained the model → Output the evaluation of the trained models.</a:t>
            </a:r>
            <a:endParaRPr sz="1200">
              <a:solidFill>
                <a:schemeClr val="dk1"/>
              </a:solidFill>
            </a:endParaRPr>
          </a:p>
          <a:p>
            <a:pPr marL="0" marR="0" lvl="0" indent="0" algn="l" rtl="0">
              <a:lnSpc>
                <a:spcPct val="120000"/>
              </a:lnSpc>
              <a:spcBef>
                <a:spcPts val="0"/>
              </a:spcBef>
              <a:spcAft>
                <a:spcPts val="0"/>
              </a:spcAft>
              <a:buNone/>
            </a:pPr>
            <a:endParaRPr sz="1300">
              <a:solidFill>
                <a:schemeClr val="dk1"/>
              </a:solidFill>
            </a:endParaRPr>
          </a:p>
        </p:txBody>
      </p:sp>
      <p:sp>
        <p:nvSpPr>
          <p:cNvPr id="283" name="Google Shape;283;g3370aa07d3d_4_474"/>
          <p:cNvSpPr/>
          <p:nvPr/>
        </p:nvSpPr>
        <p:spPr>
          <a:xfrm>
            <a:off x="8937949" y="3669188"/>
            <a:ext cx="540000" cy="540000"/>
          </a:xfrm>
          <a:prstGeom prst="roundRect">
            <a:avLst>
              <a:gd name="adj" fmla="val 16667"/>
            </a:avLst>
          </a:prstGeom>
          <a:gradFill>
            <a:gsLst>
              <a:gs pos="0">
                <a:srgbClr val="97E5FC"/>
              </a:gs>
              <a:gs pos="60000">
                <a:schemeClr val="accent6"/>
              </a:gs>
              <a:gs pos="100000">
                <a:schemeClr val="accent6"/>
              </a:gs>
            </a:gsLst>
            <a:lin ang="2700006" scaled="0"/>
          </a:gradFill>
          <a:ln>
            <a:noFill/>
          </a:ln>
          <a:effectLst>
            <a:outerShdw blurRad="76200" dist="50800" dir="5400000" algn="ctr" rotWithShape="0">
              <a:schemeClr val="accent6">
                <a:alpha val="20000"/>
              </a:schemeClr>
            </a:outerShdw>
          </a:effectLst>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zh-CN" sz="1600" b="1">
                <a:solidFill>
                  <a:srgbClr val="FFFFFF"/>
                </a:solidFill>
                <a:latin typeface="Arial"/>
                <a:ea typeface="Arial"/>
                <a:cs typeface="Arial"/>
                <a:sym typeface="Arial"/>
              </a:rPr>
              <a:t>3</a:t>
            </a:r>
            <a:endParaRPr sz="1600" b="1">
              <a:solidFill>
                <a:srgbClr val="FFFFFF"/>
              </a:solidFill>
              <a:latin typeface="Arial"/>
              <a:ea typeface="Arial"/>
              <a:cs typeface="Arial"/>
              <a:sym typeface="Arial"/>
            </a:endParaRPr>
          </a:p>
        </p:txBody>
      </p:sp>
      <p:sp>
        <p:nvSpPr>
          <p:cNvPr id="284" name="Google Shape;284;g3370aa07d3d_4_474"/>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Model Training: Docker &amp; K8s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370aa07d3d_0_53"/>
          <p:cNvSpPr txBox="1">
            <a:spLocks noGrp="1"/>
          </p:cNvSpPr>
          <p:nvPr>
            <p:ph type="title"/>
          </p:nvPr>
        </p:nvSpPr>
        <p:spPr>
          <a:xfrm>
            <a:off x="654050" y="2441601"/>
            <a:ext cx="7114200" cy="98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05 Model Optimization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3377e746150_0_0"/>
          <p:cNvSpPr txBox="1">
            <a:spLocks noGrp="1"/>
          </p:cNvSpPr>
          <p:nvPr>
            <p:ph type="title"/>
          </p:nvPr>
        </p:nvSpPr>
        <p:spPr>
          <a:xfrm>
            <a:off x="660400" y="128587"/>
            <a:ext cx="10858500" cy="900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zh-CN"/>
              <a:t>Hyperparameter tuning</a:t>
            </a:r>
            <a:endParaRPr/>
          </a:p>
        </p:txBody>
      </p:sp>
      <p:sp>
        <p:nvSpPr>
          <p:cNvPr id="296" name="Google Shape;296;g3377e746150_0_0"/>
          <p:cNvSpPr txBox="1">
            <a:spLocks noGrp="1"/>
          </p:cNvSpPr>
          <p:nvPr>
            <p:ph type="sldNum" idx="12"/>
          </p:nvPr>
        </p:nvSpPr>
        <p:spPr>
          <a:xfrm>
            <a:off x="7768168" y="6409690"/>
            <a:ext cx="3750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CN"/>
              <a:t>16</a:t>
            </a:fld>
            <a:endParaRPr/>
          </a:p>
        </p:txBody>
      </p:sp>
      <p:pic>
        <p:nvPicPr>
          <p:cNvPr id="297" name="Google Shape;297;g3377e746150_0_0"/>
          <p:cNvPicPr preferRelativeResize="0"/>
          <p:nvPr/>
        </p:nvPicPr>
        <p:blipFill>
          <a:blip r:embed="rId3">
            <a:alphaModFix/>
          </a:blip>
          <a:stretch>
            <a:fillRect/>
          </a:stretch>
        </p:blipFill>
        <p:spPr>
          <a:xfrm>
            <a:off x="2676086" y="1130300"/>
            <a:ext cx="6827126" cy="5381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77e746150_0_9"/>
          <p:cNvSpPr txBox="1">
            <a:spLocks noGrp="1"/>
          </p:cNvSpPr>
          <p:nvPr>
            <p:ph type="title"/>
          </p:nvPr>
        </p:nvSpPr>
        <p:spPr>
          <a:xfrm>
            <a:off x="660400" y="128587"/>
            <a:ext cx="10858500" cy="900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zh-CN"/>
              <a:t>Voting Ensembler</a:t>
            </a:r>
            <a:endParaRPr/>
          </a:p>
        </p:txBody>
      </p:sp>
      <p:sp>
        <p:nvSpPr>
          <p:cNvPr id="304" name="Google Shape;304;g3377e746150_0_9"/>
          <p:cNvSpPr txBox="1">
            <a:spLocks noGrp="1"/>
          </p:cNvSpPr>
          <p:nvPr>
            <p:ph type="sldNum" idx="12"/>
          </p:nvPr>
        </p:nvSpPr>
        <p:spPr>
          <a:xfrm>
            <a:off x="7768168" y="6409690"/>
            <a:ext cx="37506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tLang="zh-CN"/>
              <a:t>17</a:t>
            </a:fld>
            <a:endParaRPr/>
          </a:p>
        </p:txBody>
      </p:sp>
      <p:sp>
        <p:nvSpPr>
          <p:cNvPr id="305" name="Google Shape;305;g3377e746150_0_9"/>
          <p:cNvSpPr txBox="1">
            <a:spLocks noGrp="1"/>
          </p:cNvSpPr>
          <p:nvPr>
            <p:ph type="body" idx="1"/>
          </p:nvPr>
        </p:nvSpPr>
        <p:spPr>
          <a:xfrm>
            <a:off x="660400" y="1130300"/>
            <a:ext cx="10858500" cy="5003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1100" b="1"/>
          </a:p>
          <a:p>
            <a:pPr marL="0" lvl="0" indent="0" algn="l" rtl="0">
              <a:spcBef>
                <a:spcPts val="1000"/>
              </a:spcBef>
              <a:spcAft>
                <a:spcPts val="0"/>
              </a:spcAft>
              <a:buClr>
                <a:schemeClr val="dk1"/>
              </a:buClr>
              <a:buSzPts val="1100"/>
              <a:buFont typeface="Arial"/>
              <a:buNone/>
            </a:pPr>
            <a:r>
              <a:rPr lang="zh-CN" sz="1400" b="1"/>
              <a:t>Voting Ensemble Overview</a:t>
            </a:r>
            <a:r>
              <a:rPr lang="zh-CN" sz="1400"/>
              <a:t>:</a:t>
            </a:r>
            <a:endParaRPr sz="1400"/>
          </a:p>
          <a:p>
            <a:pPr marL="457200" lvl="0" indent="-317500" algn="l" rtl="0">
              <a:lnSpc>
                <a:spcPct val="115000"/>
              </a:lnSpc>
              <a:spcBef>
                <a:spcPts val="1200"/>
              </a:spcBef>
              <a:spcAft>
                <a:spcPts val="0"/>
              </a:spcAft>
              <a:buSzPts val="1400"/>
              <a:buChar char="●"/>
            </a:pPr>
            <a:r>
              <a:rPr lang="zh-CN" sz="1400"/>
              <a:t>Combines predictions from multiple models to improve accuracy and robustness.</a:t>
            </a:r>
            <a:endParaRPr sz="1400"/>
          </a:p>
          <a:p>
            <a:pPr marL="457200" lvl="0" indent="-317500" algn="l" rtl="0">
              <a:lnSpc>
                <a:spcPct val="115000"/>
              </a:lnSpc>
              <a:spcBef>
                <a:spcPts val="0"/>
              </a:spcBef>
              <a:spcAft>
                <a:spcPts val="0"/>
              </a:spcAft>
              <a:buSzPts val="1400"/>
              <a:buChar char="●"/>
            </a:pPr>
            <a:r>
              <a:rPr lang="zh-CN" sz="1400"/>
              <a:t>A </a:t>
            </a:r>
            <a:r>
              <a:rPr lang="zh-CN" sz="1400" b="1"/>
              <a:t>final prediction</a:t>
            </a:r>
            <a:r>
              <a:rPr lang="zh-CN" sz="1400"/>
              <a:t> is made based on the majority vote of the base models.</a:t>
            </a:r>
            <a:endParaRPr sz="1400"/>
          </a:p>
          <a:p>
            <a:pPr marL="0" lvl="0" indent="0" algn="l" rtl="0">
              <a:lnSpc>
                <a:spcPct val="115000"/>
              </a:lnSpc>
              <a:spcBef>
                <a:spcPts val="1200"/>
              </a:spcBef>
              <a:spcAft>
                <a:spcPts val="0"/>
              </a:spcAft>
              <a:buClr>
                <a:schemeClr val="dk1"/>
              </a:buClr>
              <a:buSzPts val="1100"/>
              <a:buFont typeface="Arial"/>
              <a:buNone/>
            </a:pPr>
            <a:r>
              <a:rPr lang="zh-CN" sz="1400" b="1"/>
              <a:t>Hard Voting</a:t>
            </a:r>
            <a:r>
              <a:rPr lang="zh-CN" sz="1400"/>
              <a:t>:</a:t>
            </a:r>
            <a:endParaRPr sz="1400"/>
          </a:p>
          <a:p>
            <a:pPr marL="457200" lvl="0" indent="-317500" algn="l" rtl="0">
              <a:lnSpc>
                <a:spcPct val="115000"/>
              </a:lnSpc>
              <a:spcBef>
                <a:spcPts val="1200"/>
              </a:spcBef>
              <a:spcAft>
                <a:spcPts val="0"/>
              </a:spcAft>
              <a:buSzPts val="1400"/>
              <a:buChar char="●"/>
            </a:pPr>
            <a:r>
              <a:rPr lang="zh-CN" sz="1400"/>
              <a:t>In </a:t>
            </a:r>
            <a:r>
              <a:rPr lang="zh-CN" sz="1400" b="1"/>
              <a:t>Hard Voting</a:t>
            </a:r>
            <a:r>
              <a:rPr lang="zh-CN" sz="1400"/>
              <a:t>, each model in the ensemble predicts a class label.</a:t>
            </a:r>
            <a:endParaRPr sz="1400"/>
          </a:p>
          <a:p>
            <a:pPr marL="457200" lvl="0" indent="-317500" algn="l" rtl="0">
              <a:lnSpc>
                <a:spcPct val="115000"/>
              </a:lnSpc>
              <a:spcBef>
                <a:spcPts val="0"/>
              </a:spcBef>
              <a:spcAft>
                <a:spcPts val="0"/>
              </a:spcAft>
              <a:buSzPts val="1400"/>
              <a:buChar char="●"/>
            </a:pPr>
            <a:r>
              <a:rPr lang="zh-CN" sz="1400"/>
              <a:t>The </a:t>
            </a:r>
            <a:r>
              <a:rPr lang="zh-CN" sz="1400" b="1"/>
              <a:t>class label with the most votes</a:t>
            </a:r>
            <a:r>
              <a:rPr lang="zh-CN" sz="1400"/>
              <a:t> across all models is selected as the final prediction.</a:t>
            </a:r>
            <a:endParaRPr sz="1400"/>
          </a:p>
          <a:p>
            <a:pPr marL="0" lvl="0" indent="0" algn="l" rtl="0">
              <a:lnSpc>
                <a:spcPct val="115000"/>
              </a:lnSpc>
              <a:spcBef>
                <a:spcPts val="1200"/>
              </a:spcBef>
              <a:spcAft>
                <a:spcPts val="0"/>
              </a:spcAft>
              <a:buClr>
                <a:schemeClr val="dk1"/>
              </a:buClr>
              <a:buSzPts val="1100"/>
              <a:buFont typeface="Arial"/>
              <a:buNone/>
            </a:pPr>
            <a:r>
              <a:rPr lang="zh-CN" sz="1400" b="1"/>
              <a:t>Why Hard Voting</a:t>
            </a:r>
            <a:r>
              <a:rPr lang="zh-CN" sz="1400"/>
              <a:t>:</a:t>
            </a:r>
            <a:endParaRPr sz="1400"/>
          </a:p>
          <a:p>
            <a:pPr marL="457200" lvl="0" indent="-317500" algn="l" rtl="0">
              <a:lnSpc>
                <a:spcPct val="115000"/>
              </a:lnSpc>
              <a:spcBef>
                <a:spcPts val="1200"/>
              </a:spcBef>
              <a:spcAft>
                <a:spcPts val="0"/>
              </a:spcAft>
              <a:buSzPts val="1400"/>
              <a:buChar char="●"/>
            </a:pPr>
            <a:r>
              <a:rPr lang="zh-CN" sz="1400" b="1"/>
              <a:t>Simple and Effective</a:t>
            </a:r>
            <a:r>
              <a:rPr lang="zh-CN" sz="1400"/>
              <a:t>: Easy to implement and works well when base models are diverse.</a:t>
            </a:r>
            <a:endParaRPr sz="1400"/>
          </a:p>
          <a:p>
            <a:pPr marL="457200" lvl="0" indent="-317500" algn="l" rtl="0">
              <a:lnSpc>
                <a:spcPct val="115000"/>
              </a:lnSpc>
              <a:spcBef>
                <a:spcPts val="0"/>
              </a:spcBef>
              <a:spcAft>
                <a:spcPts val="0"/>
              </a:spcAft>
              <a:buSzPts val="1400"/>
              <a:buChar char="●"/>
            </a:pPr>
            <a:r>
              <a:rPr lang="zh-CN" sz="1400" b="1"/>
              <a:t>Reduces Overfitting</a:t>
            </a:r>
            <a:r>
              <a:rPr lang="zh-CN" sz="1400"/>
              <a:t>: Combines strengths of various models, leading to better generalization.</a:t>
            </a:r>
            <a:endParaRPr sz="1400"/>
          </a:p>
          <a:p>
            <a:pPr marL="0" lvl="0" indent="0" algn="l" rtl="0">
              <a:lnSpc>
                <a:spcPct val="115000"/>
              </a:lnSpc>
              <a:spcBef>
                <a:spcPts val="1200"/>
              </a:spcBef>
              <a:spcAft>
                <a:spcPts val="0"/>
              </a:spcAft>
              <a:buClr>
                <a:schemeClr val="dk1"/>
              </a:buClr>
              <a:buSzPts val="1100"/>
              <a:buFont typeface="Arial"/>
              <a:buNone/>
            </a:pPr>
            <a:r>
              <a:rPr lang="zh-CN" sz="1400" b="1"/>
              <a:t>Benefits</a:t>
            </a:r>
            <a:r>
              <a:rPr lang="zh-CN" sz="1400"/>
              <a:t>:</a:t>
            </a:r>
            <a:endParaRPr sz="1400"/>
          </a:p>
          <a:p>
            <a:pPr marL="457200" lvl="0" indent="-317500" algn="l" rtl="0">
              <a:lnSpc>
                <a:spcPct val="115000"/>
              </a:lnSpc>
              <a:spcBef>
                <a:spcPts val="1200"/>
              </a:spcBef>
              <a:spcAft>
                <a:spcPts val="0"/>
              </a:spcAft>
              <a:buSzPts val="1400"/>
              <a:buChar char="●"/>
            </a:pPr>
            <a:r>
              <a:rPr lang="zh-CN" sz="1400" b="1"/>
              <a:t>Improved Prediction Accuracy</a:t>
            </a:r>
            <a:r>
              <a:rPr lang="zh-CN" sz="1400"/>
              <a:t>: Voting ensemble leverages the strengths of each model.</a:t>
            </a:r>
            <a:endParaRPr sz="1400"/>
          </a:p>
          <a:p>
            <a:pPr marL="457200" lvl="0" indent="-317500" algn="l" rtl="0">
              <a:lnSpc>
                <a:spcPct val="115000"/>
              </a:lnSpc>
              <a:spcBef>
                <a:spcPts val="0"/>
              </a:spcBef>
              <a:spcAft>
                <a:spcPts val="0"/>
              </a:spcAft>
              <a:buSzPts val="1400"/>
              <a:buChar char="●"/>
            </a:pPr>
            <a:r>
              <a:rPr lang="zh-CN" sz="1400" b="1"/>
              <a:t>Robustness</a:t>
            </a:r>
            <a:r>
              <a:rPr lang="zh-CN" sz="1400"/>
              <a:t>: More reliable and stable predictions by reducing the effect of individual model errors.</a:t>
            </a:r>
            <a:endParaRPr sz="1400"/>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3370aa07d3d_4_83"/>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Model Performance (Optimized)</a:t>
            </a:r>
            <a:endParaRPr/>
          </a:p>
        </p:txBody>
      </p:sp>
      <p:graphicFrame>
        <p:nvGraphicFramePr>
          <p:cNvPr id="311" name="Google Shape;311;g3370aa07d3d_4_83"/>
          <p:cNvGraphicFramePr/>
          <p:nvPr/>
        </p:nvGraphicFramePr>
        <p:xfrm>
          <a:off x="596288" y="1578950"/>
          <a:ext cx="11137875" cy="4926700"/>
        </p:xfrm>
        <a:graphic>
          <a:graphicData uri="http://schemas.openxmlformats.org/drawingml/2006/table">
            <a:tbl>
              <a:tblPr>
                <a:noFill/>
                <a:tableStyleId>{DF32E7CA-B3E1-46C9-8FC9-429163808724}</a:tableStyleId>
              </a:tblPr>
              <a:tblGrid>
                <a:gridCol w="2358150">
                  <a:extLst>
                    <a:ext uri="{9D8B030D-6E8A-4147-A177-3AD203B41FA5}">
                      <a16:colId xmlns:a16="http://schemas.microsoft.com/office/drawing/2014/main" val="20000"/>
                    </a:ext>
                  </a:extLst>
                </a:gridCol>
                <a:gridCol w="2097000">
                  <a:extLst>
                    <a:ext uri="{9D8B030D-6E8A-4147-A177-3AD203B41FA5}">
                      <a16:colId xmlns:a16="http://schemas.microsoft.com/office/drawing/2014/main" val="20001"/>
                    </a:ext>
                  </a:extLst>
                </a:gridCol>
                <a:gridCol w="2227575">
                  <a:extLst>
                    <a:ext uri="{9D8B030D-6E8A-4147-A177-3AD203B41FA5}">
                      <a16:colId xmlns:a16="http://schemas.microsoft.com/office/drawing/2014/main" val="20002"/>
                    </a:ext>
                  </a:extLst>
                </a:gridCol>
                <a:gridCol w="2227575">
                  <a:extLst>
                    <a:ext uri="{9D8B030D-6E8A-4147-A177-3AD203B41FA5}">
                      <a16:colId xmlns:a16="http://schemas.microsoft.com/office/drawing/2014/main" val="20003"/>
                    </a:ext>
                  </a:extLst>
                </a:gridCol>
                <a:gridCol w="2227575">
                  <a:extLst>
                    <a:ext uri="{9D8B030D-6E8A-4147-A177-3AD203B41FA5}">
                      <a16:colId xmlns:a16="http://schemas.microsoft.com/office/drawing/2014/main" val="20004"/>
                    </a:ext>
                  </a:extLst>
                </a:gridCol>
              </a:tblGrid>
              <a:tr h="848600">
                <a:tc>
                  <a:txBody>
                    <a:bodyPr/>
                    <a:lstStyle/>
                    <a:p>
                      <a:pPr marL="0" lvl="0" indent="0" algn="ctr" rtl="0">
                        <a:spcBef>
                          <a:spcPts val="0"/>
                        </a:spcBef>
                        <a:spcAft>
                          <a:spcPts val="0"/>
                        </a:spcAft>
                        <a:buNone/>
                      </a:pPr>
                      <a:r>
                        <a:rPr lang="zh-CN" sz="1700" b="1"/>
                        <a:t>Model</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Precision</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Recall</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F1 Score</a:t>
                      </a:r>
                      <a:endParaRPr sz="1700" b="1"/>
                    </a:p>
                  </a:txBody>
                  <a:tcPr marL="91425" marR="91425" marT="91425" marB="91425" anchor="ctr">
                    <a:solidFill>
                      <a:srgbClr val="ECECEC"/>
                    </a:solidFill>
                  </a:tcPr>
                </a:tc>
                <a:tc>
                  <a:txBody>
                    <a:bodyPr/>
                    <a:lstStyle/>
                    <a:p>
                      <a:pPr marL="0" lvl="0" indent="0" algn="ctr" rtl="0">
                        <a:spcBef>
                          <a:spcPts val="0"/>
                        </a:spcBef>
                        <a:spcAft>
                          <a:spcPts val="0"/>
                        </a:spcAft>
                        <a:buNone/>
                      </a:pPr>
                      <a:r>
                        <a:rPr lang="zh-CN" sz="1700" b="1"/>
                        <a:t>Accuracy</a:t>
                      </a:r>
                      <a:endParaRPr sz="1700" b="1"/>
                    </a:p>
                  </a:txBody>
                  <a:tcPr marL="91425" marR="91425" marT="91425" marB="91425" anchor="ctr">
                    <a:solidFill>
                      <a:srgbClr val="ECECEC"/>
                    </a:solidFill>
                  </a:tcPr>
                </a:tc>
                <a:extLst>
                  <a:ext uri="{0D108BD9-81ED-4DB2-BD59-A6C34878D82A}">
                    <a16:rowId xmlns:a16="http://schemas.microsoft.com/office/drawing/2014/main" val="10000"/>
                  </a:ext>
                </a:extLst>
              </a:tr>
              <a:tr h="1019525">
                <a:tc>
                  <a:txBody>
                    <a:bodyPr/>
                    <a:lstStyle/>
                    <a:p>
                      <a:pPr marL="0" lvl="0" indent="0" algn="ctr" rtl="0">
                        <a:spcBef>
                          <a:spcPts val="0"/>
                        </a:spcBef>
                        <a:spcAft>
                          <a:spcPts val="0"/>
                        </a:spcAft>
                        <a:buNone/>
                      </a:pPr>
                      <a:r>
                        <a:rPr lang="zh-CN" sz="1700"/>
                        <a:t>Logistic Regression</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0.76</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0.70</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0.73</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0.80</a:t>
                      </a:r>
                      <a:endParaRPr sz="1700"/>
                    </a:p>
                  </a:txBody>
                  <a:tcPr marL="91425" marR="91425" marT="91425" marB="91425" anchor="ctr">
                    <a:solidFill>
                      <a:srgbClr val="F5F5F5"/>
                    </a:solidFill>
                  </a:tcPr>
                </a:tc>
                <a:extLst>
                  <a:ext uri="{0D108BD9-81ED-4DB2-BD59-A6C34878D82A}">
                    <a16:rowId xmlns:a16="http://schemas.microsoft.com/office/drawing/2014/main" val="10001"/>
                  </a:ext>
                </a:extLst>
              </a:tr>
              <a:tr h="1019525">
                <a:tc>
                  <a:txBody>
                    <a:bodyPr/>
                    <a:lstStyle/>
                    <a:p>
                      <a:pPr marL="0" lvl="0" indent="0" algn="ctr" rtl="0">
                        <a:spcBef>
                          <a:spcPts val="0"/>
                        </a:spcBef>
                        <a:spcAft>
                          <a:spcPts val="0"/>
                        </a:spcAft>
                        <a:buNone/>
                      </a:pPr>
                      <a:r>
                        <a:rPr lang="zh-CN" sz="1700"/>
                        <a:t>Random Forest</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0.84</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0.76</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0.79</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0.86</a:t>
                      </a:r>
                      <a:endParaRPr sz="1700"/>
                    </a:p>
                  </a:txBody>
                  <a:tcPr marL="91425" marR="91425" marT="91425" marB="91425" anchor="ctr">
                    <a:solidFill>
                      <a:srgbClr val="F5F5F5"/>
                    </a:solidFill>
                  </a:tcPr>
                </a:tc>
                <a:extLst>
                  <a:ext uri="{0D108BD9-81ED-4DB2-BD59-A6C34878D82A}">
                    <a16:rowId xmlns:a16="http://schemas.microsoft.com/office/drawing/2014/main" val="10002"/>
                  </a:ext>
                </a:extLst>
              </a:tr>
              <a:tr h="1019525">
                <a:tc>
                  <a:txBody>
                    <a:bodyPr/>
                    <a:lstStyle/>
                    <a:p>
                      <a:pPr marL="0" lvl="0" indent="0" algn="ctr" rtl="0">
                        <a:spcBef>
                          <a:spcPts val="0"/>
                        </a:spcBef>
                        <a:spcAft>
                          <a:spcPts val="0"/>
                        </a:spcAft>
                        <a:buNone/>
                      </a:pPr>
                      <a:r>
                        <a:rPr lang="zh-CN" sz="1700"/>
                        <a:t>Gradient Boosting</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0.80</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0.79</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0.83</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0.82</a:t>
                      </a:r>
                      <a:endParaRPr sz="1700"/>
                    </a:p>
                  </a:txBody>
                  <a:tcPr marL="91425" marR="91425" marT="91425" marB="91425" anchor="ctr">
                    <a:solidFill>
                      <a:srgbClr val="F5F5F5"/>
                    </a:solidFill>
                  </a:tcPr>
                </a:tc>
                <a:extLst>
                  <a:ext uri="{0D108BD9-81ED-4DB2-BD59-A6C34878D82A}">
                    <a16:rowId xmlns:a16="http://schemas.microsoft.com/office/drawing/2014/main" val="10003"/>
                  </a:ext>
                </a:extLst>
              </a:tr>
              <a:tr h="1019525">
                <a:tc>
                  <a:txBody>
                    <a:bodyPr/>
                    <a:lstStyle/>
                    <a:p>
                      <a:pPr marL="0" lvl="0" indent="0" algn="ctr" rtl="0">
                        <a:spcBef>
                          <a:spcPts val="0"/>
                        </a:spcBef>
                        <a:spcAft>
                          <a:spcPts val="0"/>
                        </a:spcAft>
                        <a:buNone/>
                      </a:pPr>
                      <a:r>
                        <a:rPr lang="zh-CN" sz="1700"/>
                        <a:t>Voting Ensemble</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0.82</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0.78</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0.82</a:t>
                      </a:r>
                      <a:endParaRPr sz="1700"/>
                    </a:p>
                  </a:txBody>
                  <a:tcPr marL="91425" marR="91425" marT="91425" marB="91425" anchor="ctr">
                    <a:solidFill>
                      <a:srgbClr val="F5F5F5"/>
                    </a:solidFill>
                  </a:tcPr>
                </a:tc>
                <a:tc>
                  <a:txBody>
                    <a:bodyPr/>
                    <a:lstStyle/>
                    <a:p>
                      <a:pPr marL="0" lvl="0" indent="0" algn="ctr" rtl="0">
                        <a:spcBef>
                          <a:spcPts val="0"/>
                        </a:spcBef>
                        <a:spcAft>
                          <a:spcPts val="0"/>
                        </a:spcAft>
                        <a:buNone/>
                      </a:pPr>
                      <a:r>
                        <a:rPr lang="zh-CN" sz="1700"/>
                        <a:t>0.84</a:t>
                      </a:r>
                      <a:endParaRPr sz="1700"/>
                    </a:p>
                  </a:txBody>
                  <a:tcPr marL="91425" marR="91425" marT="91425" marB="91425" anchor="ctr">
                    <a:solidFill>
                      <a:srgbClr val="F5F5F5"/>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3370aa07d3d_0_58"/>
          <p:cNvSpPr txBox="1">
            <a:spLocks noGrp="1"/>
          </p:cNvSpPr>
          <p:nvPr>
            <p:ph type="title"/>
          </p:nvPr>
        </p:nvSpPr>
        <p:spPr>
          <a:xfrm>
            <a:off x="654050" y="2441601"/>
            <a:ext cx="7114200" cy="98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06 Model Inference (App)</a:t>
            </a:r>
            <a:endParaRPr/>
          </a:p>
        </p:txBody>
      </p:sp>
      <p:sp>
        <p:nvSpPr>
          <p:cNvPr id="317" name="Google Shape;317;g3370aa07d3d_0_58"/>
          <p:cNvSpPr txBox="1">
            <a:spLocks noGrp="1"/>
          </p:cNvSpPr>
          <p:nvPr>
            <p:ph type="body" idx="1"/>
          </p:nvPr>
        </p:nvSpPr>
        <p:spPr>
          <a:xfrm>
            <a:off x="660400" y="3429000"/>
            <a:ext cx="7114200" cy="5193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p:nvPr/>
        </p:nvSpPr>
        <p:spPr>
          <a:xfrm>
            <a:off x="0" y="20113"/>
            <a:ext cx="12192000" cy="6858000"/>
          </a:xfrm>
          <a:prstGeom prst="roundRect">
            <a:avLst>
              <a:gd name="adj" fmla="val 0"/>
            </a:avLst>
          </a:prstGeom>
          <a:gradFill>
            <a:gsLst>
              <a:gs pos="0">
                <a:srgbClr val="284DC4">
                  <a:alpha val="0"/>
                </a:srgbClr>
              </a:gs>
              <a:gs pos="100000">
                <a:srgbClr val="284DC4">
                  <a:alpha val="14901"/>
                </a:srgbClr>
              </a:gs>
            </a:gsLst>
            <a:lin ang="16198662" scaled="0"/>
          </a:gradFill>
          <a:ln>
            <a:noFill/>
          </a:ln>
          <a:effectLst>
            <a:outerShdw blurRad="57150" dist="19050" dir="5400000" algn="bl" rotWithShape="0">
              <a:srgbClr val="000000">
                <a:alpha val="0"/>
              </a:srgbClr>
            </a:outerShdw>
            <a:reflection endPos="30000" dist="38100" dir="5400000" fadeDir="5400012" sy="-100000" algn="bl" rotWithShape="0"/>
          </a:effectLst>
        </p:spPr>
        <p:txBody>
          <a:bodyPr spcFirstLastPara="1" wrap="square" lIns="91425" tIns="45700" rIns="91425" bIns="45700" anchor="ctr" anchorCtr="0">
            <a:normAutofit/>
          </a:bodyPr>
          <a:lstStyle/>
          <a:p>
            <a:pPr marL="0" marR="0" lvl="0" indent="0" algn="ctr" rtl="0">
              <a:spcBef>
                <a:spcPts val="0"/>
              </a:spcBef>
              <a:spcAft>
                <a:spcPts val="0"/>
              </a:spcAft>
              <a:buNone/>
            </a:pPr>
            <a:endParaRPr sz="2400" b="1" i="0" u="none" strike="noStrike" cap="none">
              <a:solidFill>
                <a:srgbClr val="FFFFFF"/>
              </a:solidFill>
              <a:latin typeface="Arial"/>
              <a:ea typeface="Arial"/>
              <a:cs typeface="Arial"/>
              <a:sym typeface="Arial"/>
            </a:endParaRPr>
          </a:p>
        </p:txBody>
      </p:sp>
      <p:sp>
        <p:nvSpPr>
          <p:cNvPr id="92" name="Google Shape;92;p2"/>
          <p:cNvSpPr/>
          <p:nvPr/>
        </p:nvSpPr>
        <p:spPr>
          <a:xfrm>
            <a:off x="666750" y="713714"/>
            <a:ext cx="10858500" cy="795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5400" b="1">
                <a:solidFill>
                  <a:schemeClr val="dk1"/>
                </a:solidFill>
              </a:rPr>
              <a:t>Table of Contents</a:t>
            </a:r>
            <a:endParaRPr sz="1800" b="0" i="0" u="none" strike="noStrike" cap="none">
              <a:solidFill>
                <a:schemeClr val="lt1"/>
              </a:solidFill>
              <a:latin typeface="Arial"/>
              <a:ea typeface="Arial"/>
              <a:cs typeface="Arial"/>
              <a:sym typeface="Arial"/>
            </a:endParaRPr>
          </a:p>
        </p:txBody>
      </p:sp>
      <p:sp>
        <p:nvSpPr>
          <p:cNvPr id="93" name="Google Shape;93;p2"/>
          <p:cNvSpPr/>
          <p:nvPr/>
        </p:nvSpPr>
        <p:spPr>
          <a:xfrm>
            <a:off x="0" y="6448692"/>
            <a:ext cx="12192000" cy="409307"/>
          </a:xfrm>
          <a:prstGeom prst="rect">
            <a:avLst/>
          </a:prstGeom>
          <a:gradFill>
            <a:gsLst>
              <a:gs pos="0">
                <a:srgbClr val="748FE3">
                  <a:alpha val="0"/>
                </a:srgbClr>
              </a:gs>
              <a:gs pos="100000">
                <a:schemeClr val="accent1"/>
              </a:gs>
            </a:gsLst>
            <a:lin ang="2700000" scaled="0"/>
          </a:gradFill>
          <a:ln>
            <a:noFill/>
          </a:ln>
          <a:effectLst>
            <a:outerShdw blurRad="127000" dist="50800" dir="5400000" algn="ctr" rotWithShape="0">
              <a:schemeClr val="accent1">
                <a:alpha val="1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
        <p:nvSpPr>
          <p:cNvPr id="94" name="Google Shape;94;p2"/>
          <p:cNvSpPr/>
          <p:nvPr/>
        </p:nvSpPr>
        <p:spPr>
          <a:xfrm>
            <a:off x="0" y="6506376"/>
            <a:ext cx="12192000" cy="351600"/>
          </a:xfrm>
          <a:prstGeom prst="rect">
            <a:avLst/>
          </a:prstGeom>
          <a:gradFill>
            <a:gsLst>
              <a:gs pos="0">
                <a:srgbClr val="748FE3"/>
              </a:gs>
              <a:gs pos="71000">
                <a:schemeClr val="accent1"/>
              </a:gs>
              <a:gs pos="100000">
                <a:schemeClr val="accent1"/>
              </a:gs>
            </a:gsLst>
            <a:lin ang="10800000" scaled="0"/>
          </a:gradFill>
          <a:ln>
            <a:noFill/>
          </a:ln>
          <a:effectLst>
            <a:outerShdw blurRad="127000" dist="50800" dir="5400000" algn="ctr" rotWithShape="0">
              <a:schemeClr val="accent1">
                <a:alpha val="1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
        <p:nvSpPr>
          <p:cNvPr id="95" name="Google Shape;95;p2"/>
          <p:cNvSpPr/>
          <p:nvPr/>
        </p:nvSpPr>
        <p:spPr>
          <a:xfrm>
            <a:off x="0" y="0"/>
            <a:ext cx="12192000" cy="123160"/>
          </a:xfrm>
          <a:prstGeom prst="rect">
            <a:avLst/>
          </a:prstGeom>
          <a:gradFill>
            <a:gsLst>
              <a:gs pos="0">
                <a:srgbClr val="748FE3"/>
              </a:gs>
              <a:gs pos="71000">
                <a:schemeClr val="accent1"/>
              </a:gs>
              <a:gs pos="100000">
                <a:schemeClr val="accent1"/>
              </a:gs>
            </a:gsLst>
            <a:lin ang="10800000" scaled="0"/>
          </a:gradFill>
          <a:ln>
            <a:noFill/>
          </a:ln>
          <a:effectLst>
            <a:outerShdw blurRad="127000" dist="50800" dir="5400000" algn="ctr" rotWithShape="0">
              <a:schemeClr val="accent1">
                <a:alpha val="14901"/>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a:solidFill>
                <a:schemeClr val="accent1"/>
              </a:solidFill>
              <a:latin typeface="Arial"/>
              <a:ea typeface="Arial"/>
              <a:cs typeface="Arial"/>
              <a:sym typeface="Arial"/>
            </a:endParaRPr>
          </a:p>
        </p:txBody>
      </p:sp>
      <p:sp>
        <p:nvSpPr>
          <p:cNvPr id="96" name="Google Shape;96;p2"/>
          <p:cNvSpPr/>
          <p:nvPr/>
        </p:nvSpPr>
        <p:spPr>
          <a:xfrm>
            <a:off x="6505137" y="2301906"/>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2"/>
          <p:cNvSpPr/>
          <p:nvPr/>
        </p:nvSpPr>
        <p:spPr>
          <a:xfrm>
            <a:off x="6633770" y="1945107"/>
            <a:ext cx="4454100" cy="8070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2"/>
          <p:cNvSpPr txBox="1"/>
          <p:nvPr/>
        </p:nvSpPr>
        <p:spPr>
          <a:xfrm>
            <a:off x="7640336" y="2079014"/>
            <a:ext cx="3219000" cy="5391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Model Optimization</a:t>
            </a:r>
            <a:endParaRPr sz="2300">
              <a:solidFill>
                <a:schemeClr val="dk1"/>
              </a:solidFill>
              <a:latin typeface="Arial"/>
              <a:ea typeface="Arial"/>
              <a:cs typeface="Arial"/>
              <a:sym typeface="Arial"/>
            </a:endParaRPr>
          </a:p>
        </p:txBody>
      </p:sp>
      <p:sp>
        <p:nvSpPr>
          <p:cNvPr id="99" name="Google Shape;99;p2"/>
          <p:cNvSpPr/>
          <p:nvPr/>
        </p:nvSpPr>
        <p:spPr>
          <a:xfrm>
            <a:off x="6505170" y="2014033"/>
            <a:ext cx="1006980" cy="469829"/>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5</a:t>
            </a:r>
            <a:endParaRPr sz="2800" b="1">
              <a:solidFill>
                <a:srgbClr val="FFFFFF"/>
              </a:solidFill>
              <a:latin typeface="Arial"/>
              <a:ea typeface="Arial"/>
              <a:cs typeface="Arial"/>
              <a:sym typeface="Arial"/>
            </a:endParaRPr>
          </a:p>
        </p:txBody>
      </p:sp>
      <p:sp>
        <p:nvSpPr>
          <p:cNvPr id="100" name="Google Shape;100;p2"/>
          <p:cNvSpPr/>
          <p:nvPr/>
        </p:nvSpPr>
        <p:spPr>
          <a:xfrm>
            <a:off x="6505112" y="4473893"/>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1" name="Google Shape;101;p2"/>
          <p:cNvGrpSpPr/>
          <p:nvPr/>
        </p:nvGrpSpPr>
        <p:grpSpPr>
          <a:xfrm>
            <a:off x="6505124" y="4117148"/>
            <a:ext cx="4582694" cy="806914"/>
            <a:chOff x="666751" y="2099311"/>
            <a:chExt cx="5275954" cy="1279800"/>
          </a:xfrm>
        </p:grpSpPr>
        <p:sp>
          <p:nvSpPr>
            <p:cNvPr id="102" name="Google Shape;102;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2"/>
            <p:cNvSpPr txBox="1"/>
            <p:nvPr/>
          </p:nvSpPr>
          <p:spPr>
            <a:xfrm>
              <a:off x="1842167" y="2290498"/>
              <a:ext cx="3969000" cy="855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Challenges &amp; Solutions</a:t>
              </a:r>
              <a:endParaRPr sz="2300">
                <a:solidFill>
                  <a:schemeClr val="dk1"/>
                </a:solidFill>
                <a:latin typeface="Arial"/>
                <a:ea typeface="Arial"/>
                <a:cs typeface="Arial"/>
                <a:sym typeface="Arial"/>
              </a:endParaRPr>
            </a:p>
          </p:txBody>
        </p:sp>
        <p:sp>
          <p:nvSpPr>
            <p:cNvPr id="104" name="Google Shape;104;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7</a:t>
              </a:r>
              <a:endParaRPr sz="2800" b="1">
                <a:solidFill>
                  <a:srgbClr val="FFFFFF"/>
                </a:solidFill>
                <a:latin typeface="Arial"/>
                <a:ea typeface="Arial"/>
                <a:cs typeface="Arial"/>
                <a:sym typeface="Arial"/>
              </a:endParaRPr>
            </a:p>
          </p:txBody>
        </p:sp>
      </p:grpSp>
      <p:sp>
        <p:nvSpPr>
          <p:cNvPr id="105" name="Google Shape;105;p2"/>
          <p:cNvSpPr/>
          <p:nvPr/>
        </p:nvSpPr>
        <p:spPr>
          <a:xfrm>
            <a:off x="6569462" y="5533193"/>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6" name="Google Shape;106;p2"/>
          <p:cNvGrpSpPr/>
          <p:nvPr/>
        </p:nvGrpSpPr>
        <p:grpSpPr>
          <a:xfrm>
            <a:off x="6569495" y="5176394"/>
            <a:ext cx="4582694" cy="806914"/>
            <a:chOff x="666751" y="2099311"/>
            <a:chExt cx="5275954" cy="1279800"/>
          </a:xfrm>
        </p:grpSpPr>
        <p:sp>
          <p:nvSpPr>
            <p:cNvPr id="107" name="Google Shape;107;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2"/>
            <p:cNvSpPr txBox="1"/>
            <p:nvPr/>
          </p:nvSpPr>
          <p:spPr>
            <a:xfrm>
              <a:off x="1973642" y="2311694"/>
              <a:ext cx="3705900" cy="855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Demo</a:t>
              </a:r>
              <a:endParaRPr sz="2300">
                <a:solidFill>
                  <a:schemeClr val="dk1"/>
                </a:solidFill>
                <a:latin typeface="Arial"/>
                <a:ea typeface="Arial"/>
                <a:cs typeface="Arial"/>
                <a:sym typeface="Arial"/>
              </a:endParaRPr>
            </a:p>
          </p:txBody>
        </p:sp>
        <p:sp>
          <p:nvSpPr>
            <p:cNvPr id="109" name="Google Shape;109;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8</a:t>
              </a:r>
              <a:endParaRPr sz="2800" b="1">
                <a:solidFill>
                  <a:srgbClr val="FFFFFF"/>
                </a:solidFill>
                <a:latin typeface="Arial"/>
                <a:ea typeface="Arial"/>
                <a:cs typeface="Arial"/>
                <a:sym typeface="Arial"/>
              </a:endParaRPr>
            </a:p>
          </p:txBody>
        </p:sp>
      </p:grpSp>
      <p:sp>
        <p:nvSpPr>
          <p:cNvPr id="110" name="Google Shape;110;p2"/>
          <p:cNvSpPr/>
          <p:nvPr/>
        </p:nvSpPr>
        <p:spPr>
          <a:xfrm>
            <a:off x="6569487" y="3387943"/>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1" name="Google Shape;111;p2"/>
          <p:cNvGrpSpPr/>
          <p:nvPr/>
        </p:nvGrpSpPr>
        <p:grpSpPr>
          <a:xfrm>
            <a:off x="6569520" y="3031144"/>
            <a:ext cx="4582694" cy="806914"/>
            <a:chOff x="666751" y="2099311"/>
            <a:chExt cx="5275954" cy="1279800"/>
          </a:xfrm>
        </p:grpSpPr>
        <p:sp>
          <p:nvSpPr>
            <p:cNvPr id="112" name="Google Shape;112;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13" name="Google Shape;113;p2"/>
            <p:cNvSpPr txBox="1"/>
            <p:nvPr/>
          </p:nvSpPr>
          <p:spPr>
            <a:xfrm>
              <a:off x="1973642" y="2311694"/>
              <a:ext cx="3705900" cy="855000"/>
            </a:xfrm>
            <a:prstGeom prst="rect">
              <a:avLst/>
            </a:prstGeom>
            <a:noFill/>
            <a:ln>
              <a:noFill/>
            </a:ln>
          </p:spPr>
          <p:txBody>
            <a:bodyPr spcFirstLastPara="1" wrap="square" lIns="91425" tIns="45700" rIns="91425" bIns="45700" anchor="ctr" anchorCtr="0">
              <a:normAutofit fontScale="92500"/>
            </a:bodyPr>
            <a:lstStyle/>
            <a:p>
              <a:pPr marL="0" marR="0" lvl="0" indent="0" algn="l" rtl="0">
                <a:spcBef>
                  <a:spcPts val="0"/>
                </a:spcBef>
                <a:spcAft>
                  <a:spcPts val="0"/>
                </a:spcAft>
                <a:buClr>
                  <a:schemeClr val="dk1"/>
                </a:buClr>
                <a:buSzPct val="30434"/>
                <a:buFont typeface="Arial"/>
                <a:buNone/>
              </a:pPr>
              <a:r>
                <a:rPr lang="zh-CN" sz="2300" b="1">
                  <a:solidFill>
                    <a:schemeClr val="dk1"/>
                  </a:solidFill>
                </a:rPr>
                <a:t>Model Inference (App)</a:t>
              </a:r>
              <a:endParaRPr sz="2300">
                <a:solidFill>
                  <a:schemeClr val="dk1"/>
                </a:solidFill>
                <a:latin typeface="Arial"/>
                <a:ea typeface="Arial"/>
                <a:cs typeface="Arial"/>
                <a:sym typeface="Arial"/>
              </a:endParaRPr>
            </a:p>
          </p:txBody>
        </p:sp>
        <p:sp>
          <p:nvSpPr>
            <p:cNvPr id="114" name="Google Shape;114;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6</a:t>
              </a:r>
              <a:endParaRPr sz="2800" b="1">
                <a:solidFill>
                  <a:srgbClr val="FFFFFF"/>
                </a:solidFill>
                <a:latin typeface="Arial"/>
                <a:ea typeface="Arial"/>
                <a:cs typeface="Arial"/>
                <a:sym typeface="Arial"/>
              </a:endParaRPr>
            </a:p>
          </p:txBody>
        </p:sp>
      </p:grpSp>
      <p:sp>
        <p:nvSpPr>
          <p:cNvPr id="115" name="Google Shape;115;p2"/>
          <p:cNvSpPr/>
          <p:nvPr/>
        </p:nvSpPr>
        <p:spPr>
          <a:xfrm>
            <a:off x="1106762" y="2316418"/>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6" name="Google Shape;116;p2"/>
          <p:cNvSpPr/>
          <p:nvPr/>
        </p:nvSpPr>
        <p:spPr>
          <a:xfrm>
            <a:off x="1235395" y="1959619"/>
            <a:ext cx="4454100" cy="8070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2"/>
          <p:cNvSpPr txBox="1"/>
          <p:nvPr/>
        </p:nvSpPr>
        <p:spPr>
          <a:xfrm>
            <a:off x="2241961" y="2093527"/>
            <a:ext cx="3219000" cy="5391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Project Introduction</a:t>
            </a:r>
            <a:endParaRPr sz="2300">
              <a:solidFill>
                <a:schemeClr val="dk1"/>
              </a:solidFill>
              <a:latin typeface="Arial"/>
              <a:ea typeface="Arial"/>
              <a:cs typeface="Arial"/>
              <a:sym typeface="Arial"/>
            </a:endParaRPr>
          </a:p>
        </p:txBody>
      </p:sp>
      <p:sp>
        <p:nvSpPr>
          <p:cNvPr id="118" name="Google Shape;118;p2"/>
          <p:cNvSpPr/>
          <p:nvPr/>
        </p:nvSpPr>
        <p:spPr>
          <a:xfrm>
            <a:off x="1106795" y="2028546"/>
            <a:ext cx="1006980" cy="469829"/>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latin typeface="Arial"/>
                <a:ea typeface="Arial"/>
                <a:cs typeface="Arial"/>
                <a:sym typeface="Arial"/>
              </a:rPr>
              <a:t>1</a:t>
            </a:r>
            <a:endParaRPr sz="2800" b="1">
              <a:solidFill>
                <a:srgbClr val="FFFFFF"/>
              </a:solidFill>
              <a:latin typeface="Arial"/>
              <a:ea typeface="Arial"/>
              <a:cs typeface="Arial"/>
              <a:sym typeface="Arial"/>
            </a:endParaRPr>
          </a:p>
        </p:txBody>
      </p:sp>
      <p:sp>
        <p:nvSpPr>
          <p:cNvPr id="119" name="Google Shape;119;p2"/>
          <p:cNvSpPr/>
          <p:nvPr/>
        </p:nvSpPr>
        <p:spPr>
          <a:xfrm>
            <a:off x="1106737" y="4488406"/>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20" name="Google Shape;120;p2"/>
          <p:cNvGrpSpPr/>
          <p:nvPr/>
        </p:nvGrpSpPr>
        <p:grpSpPr>
          <a:xfrm>
            <a:off x="1106770" y="4131607"/>
            <a:ext cx="4582694" cy="806914"/>
            <a:chOff x="666751" y="2099311"/>
            <a:chExt cx="5275954" cy="1279800"/>
          </a:xfrm>
        </p:grpSpPr>
        <p:sp>
          <p:nvSpPr>
            <p:cNvPr id="121" name="Google Shape;121;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2"/>
            <p:cNvSpPr txBox="1"/>
            <p:nvPr/>
          </p:nvSpPr>
          <p:spPr>
            <a:xfrm>
              <a:off x="1973642" y="2311694"/>
              <a:ext cx="3705900" cy="855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Data Preprocessing</a:t>
              </a:r>
              <a:endParaRPr sz="2300">
                <a:solidFill>
                  <a:schemeClr val="dk1"/>
                </a:solidFill>
                <a:latin typeface="Arial"/>
                <a:ea typeface="Arial"/>
                <a:cs typeface="Arial"/>
                <a:sym typeface="Arial"/>
              </a:endParaRPr>
            </a:p>
          </p:txBody>
        </p:sp>
        <p:sp>
          <p:nvSpPr>
            <p:cNvPr id="123" name="Google Shape;123;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3</a:t>
              </a:r>
              <a:endParaRPr sz="2800" b="1">
                <a:solidFill>
                  <a:srgbClr val="FFFFFF"/>
                </a:solidFill>
                <a:latin typeface="Arial"/>
                <a:ea typeface="Arial"/>
                <a:cs typeface="Arial"/>
                <a:sym typeface="Arial"/>
              </a:endParaRPr>
            </a:p>
          </p:txBody>
        </p:sp>
      </p:grpSp>
      <p:sp>
        <p:nvSpPr>
          <p:cNvPr id="124" name="Google Shape;124;p2"/>
          <p:cNvSpPr/>
          <p:nvPr/>
        </p:nvSpPr>
        <p:spPr>
          <a:xfrm>
            <a:off x="1171087" y="5547706"/>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25" name="Google Shape;125;p2"/>
          <p:cNvGrpSpPr/>
          <p:nvPr/>
        </p:nvGrpSpPr>
        <p:grpSpPr>
          <a:xfrm>
            <a:off x="1171120" y="5190907"/>
            <a:ext cx="4582694" cy="806914"/>
            <a:chOff x="666751" y="2099311"/>
            <a:chExt cx="5275954" cy="1279800"/>
          </a:xfrm>
        </p:grpSpPr>
        <p:sp>
          <p:nvSpPr>
            <p:cNvPr id="126" name="Google Shape;126;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2"/>
            <p:cNvSpPr txBox="1"/>
            <p:nvPr/>
          </p:nvSpPr>
          <p:spPr>
            <a:xfrm>
              <a:off x="1973642" y="2311694"/>
              <a:ext cx="3705900" cy="855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Model Training</a:t>
              </a:r>
              <a:endParaRPr sz="2300">
                <a:solidFill>
                  <a:schemeClr val="dk1"/>
                </a:solidFill>
                <a:latin typeface="Arial"/>
                <a:ea typeface="Arial"/>
                <a:cs typeface="Arial"/>
                <a:sym typeface="Arial"/>
              </a:endParaRPr>
            </a:p>
          </p:txBody>
        </p:sp>
        <p:sp>
          <p:nvSpPr>
            <p:cNvPr id="128" name="Google Shape;128;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4</a:t>
              </a:r>
              <a:endParaRPr sz="2800" b="1">
                <a:solidFill>
                  <a:srgbClr val="FFFFFF"/>
                </a:solidFill>
                <a:latin typeface="Arial"/>
                <a:ea typeface="Arial"/>
                <a:cs typeface="Arial"/>
                <a:sym typeface="Arial"/>
              </a:endParaRPr>
            </a:p>
          </p:txBody>
        </p:sp>
      </p:grpSp>
      <p:sp>
        <p:nvSpPr>
          <p:cNvPr id="129" name="Google Shape;129;p2"/>
          <p:cNvSpPr/>
          <p:nvPr/>
        </p:nvSpPr>
        <p:spPr>
          <a:xfrm>
            <a:off x="1171112" y="3402456"/>
            <a:ext cx="738600" cy="3000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30" name="Google Shape;130;p2"/>
          <p:cNvGrpSpPr/>
          <p:nvPr/>
        </p:nvGrpSpPr>
        <p:grpSpPr>
          <a:xfrm>
            <a:off x="1171145" y="3045657"/>
            <a:ext cx="4582694" cy="806914"/>
            <a:chOff x="666751" y="2099311"/>
            <a:chExt cx="5275954" cy="1279800"/>
          </a:xfrm>
        </p:grpSpPr>
        <p:sp>
          <p:nvSpPr>
            <p:cNvPr id="131" name="Google Shape;131;p2"/>
            <p:cNvSpPr/>
            <p:nvPr/>
          </p:nvSpPr>
          <p:spPr>
            <a:xfrm>
              <a:off x="814805" y="2099311"/>
              <a:ext cx="5127900" cy="1279800"/>
            </a:xfrm>
            <a:prstGeom prst="roundRect">
              <a:avLst>
                <a:gd name="adj" fmla="val 10672"/>
              </a:avLst>
            </a:prstGeom>
            <a:gradFill>
              <a:gsLst>
                <a:gs pos="0">
                  <a:schemeClr val="lt1"/>
                </a:gs>
                <a:gs pos="97000">
                  <a:srgbClr val="CFD9F6"/>
                </a:gs>
                <a:gs pos="100000">
                  <a:srgbClr val="CFD9F6"/>
                </a:gs>
              </a:gsLst>
              <a:path path="circle">
                <a:fillToRect l="50000" t="50000" r="50000" b="50000"/>
              </a:path>
              <a:tileRect/>
            </a:gradFill>
            <a:ln w="9525" cap="flat" cmpd="sng">
              <a:solidFill>
                <a:schemeClr val="accent1">
                  <a:alpha val="49800"/>
                </a:schemeClr>
              </a:solidFill>
              <a:prstDash val="solid"/>
              <a:miter lim="800000"/>
              <a:headEnd type="none" w="sm" len="sm"/>
              <a:tailEnd type="none" w="sm" len="sm"/>
            </a:ln>
            <a:effectLst>
              <a:outerShdw blurRad="203200" dist="152400" dir="19260000" algn="ctr" rotWithShape="0">
                <a:schemeClr val="accent1">
                  <a:alpha val="149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2"/>
            <p:cNvSpPr txBox="1"/>
            <p:nvPr/>
          </p:nvSpPr>
          <p:spPr>
            <a:xfrm>
              <a:off x="1973642" y="2311694"/>
              <a:ext cx="3705900" cy="8550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dk1"/>
                </a:buClr>
                <a:buSzPts val="700"/>
                <a:buFont typeface="Arial"/>
                <a:buNone/>
              </a:pPr>
              <a:r>
                <a:rPr lang="zh-CN" sz="2300" b="1">
                  <a:solidFill>
                    <a:schemeClr val="dk1"/>
                  </a:solidFill>
                </a:rPr>
                <a:t>System Architecture</a:t>
              </a:r>
              <a:endParaRPr sz="2300">
                <a:solidFill>
                  <a:schemeClr val="dk1"/>
                </a:solidFill>
                <a:latin typeface="Arial"/>
                <a:ea typeface="Arial"/>
                <a:cs typeface="Arial"/>
                <a:sym typeface="Arial"/>
              </a:endParaRPr>
            </a:p>
          </p:txBody>
        </p:sp>
        <p:sp>
          <p:nvSpPr>
            <p:cNvPr id="133" name="Google Shape;133;p2"/>
            <p:cNvSpPr/>
            <p:nvPr/>
          </p:nvSpPr>
          <p:spPr>
            <a:xfrm>
              <a:off x="666751" y="2208631"/>
              <a:ext cx="1158977" cy="744938"/>
            </a:xfrm>
            <a:custGeom>
              <a:avLst/>
              <a:gdLst/>
              <a:ahLst/>
              <a:cxnLst/>
              <a:rect l="l" t="t" r="r" b="b"/>
              <a:pathLst>
                <a:path w="1085693" h="714569" extrusionOk="0">
                  <a:moveTo>
                    <a:pt x="256525" y="0"/>
                  </a:moveTo>
                  <a:lnTo>
                    <a:pt x="829168" y="0"/>
                  </a:lnTo>
                  <a:cubicBezTo>
                    <a:pt x="970843" y="0"/>
                    <a:pt x="1085693" y="114850"/>
                    <a:pt x="1085693" y="256525"/>
                  </a:cubicBezTo>
                  <a:lnTo>
                    <a:pt x="1085692" y="256525"/>
                  </a:lnTo>
                  <a:cubicBezTo>
                    <a:pt x="1085692" y="398200"/>
                    <a:pt x="970842" y="513050"/>
                    <a:pt x="829167" y="513050"/>
                  </a:cubicBezTo>
                  <a:lnTo>
                    <a:pt x="256525" y="513049"/>
                  </a:lnTo>
                  <a:lnTo>
                    <a:pt x="250287" y="513049"/>
                  </a:lnTo>
                  <a:cubicBezTo>
                    <a:pt x="144031" y="513049"/>
                    <a:pt x="52864" y="577652"/>
                    <a:pt x="13921" y="669723"/>
                  </a:cubicBezTo>
                  <a:lnTo>
                    <a:pt x="0" y="714569"/>
                  </a:lnTo>
                  <a:cubicBezTo>
                    <a:pt x="1587" y="570619"/>
                    <a:pt x="3175" y="426669"/>
                    <a:pt x="4762" y="282719"/>
                  </a:cubicBezTo>
                  <a:cubicBezTo>
                    <a:pt x="11482" y="249435"/>
                    <a:pt x="-3230" y="218533"/>
                    <a:pt x="20159" y="156674"/>
                  </a:cubicBezTo>
                  <a:cubicBezTo>
                    <a:pt x="59102" y="64603"/>
                    <a:pt x="150269" y="0"/>
                    <a:pt x="256525" y="0"/>
                  </a:cubicBezTo>
                  <a:close/>
                </a:path>
              </a:pathLst>
            </a:cu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251975" anchor="ctr" anchorCtr="0">
              <a:noAutofit/>
            </a:bodyPr>
            <a:lstStyle/>
            <a:p>
              <a:pPr marL="0" marR="0" lvl="0" indent="0" algn="ctr" rtl="0">
                <a:spcBef>
                  <a:spcPts val="0"/>
                </a:spcBef>
                <a:spcAft>
                  <a:spcPts val="0"/>
                </a:spcAft>
                <a:buNone/>
              </a:pPr>
              <a:r>
                <a:rPr lang="zh-CN" sz="2800" b="1">
                  <a:solidFill>
                    <a:srgbClr val="FFFFFF"/>
                  </a:solidFill>
                </a:rPr>
                <a:t>2</a:t>
              </a:r>
              <a:endParaRPr sz="2800" b="1">
                <a:solidFill>
                  <a:srgbClr val="FFFFF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3370aa07d3d_0_207"/>
          <p:cNvSpPr txBox="1"/>
          <p:nvPr/>
        </p:nvSpPr>
        <p:spPr>
          <a:xfrm>
            <a:off x="781149" y="2301638"/>
            <a:ext cx="10858500" cy="696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CN" sz="1500">
                <a:solidFill>
                  <a:schemeClr val="dk1"/>
                </a:solidFill>
              </a:rPr>
              <a:t>Provides a </a:t>
            </a:r>
            <a:r>
              <a:rPr lang="zh-CN" sz="1500" b="1">
                <a:solidFill>
                  <a:schemeClr val="dk1"/>
                </a:solidFill>
              </a:rPr>
              <a:t>web-based UI</a:t>
            </a:r>
            <a:r>
              <a:rPr lang="zh-CN" sz="1500">
                <a:solidFill>
                  <a:schemeClr val="dk1"/>
                </a:solidFill>
              </a:rPr>
              <a:t> to predict Titanic passenger survival using the </a:t>
            </a:r>
            <a:r>
              <a:rPr lang="zh-CN" sz="1500" b="1">
                <a:solidFill>
                  <a:schemeClr val="dk1"/>
                </a:solidFill>
              </a:rPr>
              <a:t>trained optimized ML model</a:t>
            </a:r>
            <a:endParaRPr sz="1500" b="1">
              <a:solidFill>
                <a:schemeClr val="dk1"/>
              </a:solidFill>
            </a:endParaRPr>
          </a:p>
          <a:p>
            <a:pPr marL="0" marR="0" lvl="0" indent="0" algn="ctr" rtl="0">
              <a:spcBef>
                <a:spcPts val="0"/>
              </a:spcBef>
              <a:spcAft>
                <a:spcPts val="0"/>
              </a:spcAft>
              <a:buNone/>
            </a:pPr>
            <a:r>
              <a:rPr lang="zh-CN" sz="1500">
                <a:solidFill>
                  <a:schemeClr val="dk1"/>
                </a:solidFill>
              </a:rPr>
              <a:t>Supports </a:t>
            </a:r>
            <a:r>
              <a:rPr lang="zh-CN" sz="1500" b="1">
                <a:solidFill>
                  <a:schemeClr val="dk1"/>
                </a:solidFill>
              </a:rPr>
              <a:t>single prediction (manual input)</a:t>
            </a:r>
            <a:r>
              <a:rPr lang="zh-CN" sz="1500">
                <a:solidFill>
                  <a:schemeClr val="dk1"/>
                </a:solidFill>
              </a:rPr>
              <a:t> and </a:t>
            </a:r>
            <a:r>
              <a:rPr lang="zh-CN" sz="1500" b="1">
                <a:solidFill>
                  <a:schemeClr val="dk1"/>
                </a:solidFill>
              </a:rPr>
              <a:t>batch prediction (CSV upload)</a:t>
            </a:r>
            <a:r>
              <a:rPr lang="zh-CN" sz="1500">
                <a:solidFill>
                  <a:schemeClr val="dk1"/>
                </a:solidFill>
              </a:rPr>
              <a:t>.</a:t>
            </a:r>
            <a:endParaRPr sz="1500">
              <a:solidFill>
                <a:schemeClr val="dk1"/>
              </a:solidFill>
            </a:endParaRPr>
          </a:p>
        </p:txBody>
      </p:sp>
      <p:sp>
        <p:nvSpPr>
          <p:cNvPr id="323" name="Google Shape;323;g3370aa07d3d_0_207"/>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Web-based UI Prediction </a:t>
            </a:r>
            <a:endParaRPr/>
          </a:p>
        </p:txBody>
      </p:sp>
      <p:pic>
        <p:nvPicPr>
          <p:cNvPr id="324" name="Google Shape;324;g3370aa07d3d_0_207"/>
          <p:cNvPicPr preferRelativeResize="0"/>
          <p:nvPr/>
        </p:nvPicPr>
        <p:blipFill>
          <a:blip r:embed="rId3">
            <a:alphaModFix/>
          </a:blip>
          <a:stretch>
            <a:fillRect/>
          </a:stretch>
        </p:blipFill>
        <p:spPr>
          <a:xfrm>
            <a:off x="4732792" y="1393724"/>
            <a:ext cx="2726410" cy="757487"/>
          </a:xfrm>
          <a:prstGeom prst="rect">
            <a:avLst/>
          </a:prstGeom>
          <a:noFill/>
          <a:ln>
            <a:noFill/>
          </a:ln>
        </p:spPr>
      </p:pic>
      <p:sp>
        <p:nvSpPr>
          <p:cNvPr id="325" name="Google Shape;325;g3370aa07d3d_0_207"/>
          <p:cNvSpPr txBox="1"/>
          <p:nvPr/>
        </p:nvSpPr>
        <p:spPr>
          <a:xfrm>
            <a:off x="6997250" y="4000750"/>
            <a:ext cx="3472500" cy="15624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10000"/>
              </a:lnSpc>
              <a:spcBef>
                <a:spcPts val="0"/>
              </a:spcBef>
              <a:spcAft>
                <a:spcPts val="0"/>
              </a:spcAft>
              <a:buClr>
                <a:schemeClr val="dk1"/>
              </a:buClr>
              <a:buSzPts val="1400"/>
              <a:buChar char="●"/>
            </a:pPr>
            <a:r>
              <a:rPr lang="zh-CN">
                <a:solidFill>
                  <a:schemeClr val="dk1"/>
                </a:solidFill>
              </a:rPr>
              <a:t>Upload of CSV (dataset）</a:t>
            </a:r>
            <a:endParaRPr>
              <a:solidFill>
                <a:schemeClr val="dk1"/>
              </a:solidFill>
            </a:endParaRPr>
          </a:p>
          <a:p>
            <a:pPr marL="457200" marR="0" lvl="0" indent="0" algn="l" rtl="0">
              <a:lnSpc>
                <a:spcPct val="110000"/>
              </a:lnSpc>
              <a:spcBef>
                <a:spcPts val="0"/>
              </a:spcBef>
              <a:spcAft>
                <a:spcPts val="0"/>
              </a:spcAft>
              <a:buNone/>
            </a:pPr>
            <a:endParaRPr>
              <a:solidFill>
                <a:schemeClr val="dk1"/>
              </a:solidFill>
            </a:endParaRPr>
          </a:p>
          <a:p>
            <a:pPr marL="457200" marR="0" lvl="0" indent="-317500" algn="l" rtl="0">
              <a:lnSpc>
                <a:spcPct val="110000"/>
              </a:lnSpc>
              <a:spcBef>
                <a:spcPts val="0"/>
              </a:spcBef>
              <a:spcAft>
                <a:spcPts val="0"/>
              </a:spcAft>
              <a:buClr>
                <a:schemeClr val="dk1"/>
              </a:buClr>
              <a:buSzPts val="1400"/>
              <a:buChar char="●"/>
            </a:pPr>
            <a:r>
              <a:rPr lang="zh-CN">
                <a:solidFill>
                  <a:schemeClr val="dk1"/>
                </a:solidFill>
              </a:rPr>
              <a:t>Preprocesses it (Handling missing values, feature encoding &amp; transformation)</a:t>
            </a:r>
            <a:endParaRPr>
              <a:solidFill>
                <a:schemeClr val="dk1"/>
              </a:solidFill>
            </a:endParaRPr>
          </a:p>
          <a:p>
            <a:pPr marL="457200" marR="0" lvl="0" indent="0" algn="l" rtl="0">
              <a:lnSpc>
                <a:spcPct val="110000"/>
              </a:lnSpc>
              <a:spcBef>
                <a:spcPts val="0"/>
              </a:spcBef>
              <a:spcAft>
                <a:spcPts val="0"/>
              </a:spcAft>
              <a:buNone/>
            </a:pPr>
            <a:endParaRPr>
              <a:solidFill>
                <a:schemeClr val="dk1"/>
              </a:solidFill>
            </a:endParaRPr>
          </a:p>
          <a:p>
            <a:pPr marL="457200" marR="0" lvl="0" indent="-317500" algn="l" rtl="0">
              <a:lnSpc>
                <a:spcPct val="110000"/>
              </a:lnSpc>
              <a:spcBef>
                <a:spcPts val="0"/>
              </a:spcBef>
              <a:spcAft>
                <a:spcPts val="0"/>
              </a:spcAft>
              <a:buClr>
                <a:schemeClr val="dk1"/>
              </a:buClr>
              <a:buSzPts val="1400"/>
              <a:buChar char="●"/>
            </a:pPr>
            <a:r>
              <a:rPr lang="zh-CN">
                <a:solidFill>
                  <a:schemeClr val="dk1"/>
                </a:solidFill>
              </a:rPr>
              <a:t>Batch inference -&gt; Output of results in tabular format </a:t>
            </a:r>
            <a:endParaRPr>
              <a:solidFill>
                <a:schemeClr val="dk1"/>
              </a:solidFill>
            </a:endParaRPr>
          </a:p>
        </p:txBody>
      </p:sp>
      <p:grpSp>
        <p:nvGrpSpPr>
          <p:cNvPr id="326" name="Google Shape;326;g3370aa07d3d_0_207"/>
          <p:cNvGrpSpPr/>
          <p:nvPr/>
        </p:nvGrpSpPr>
        <p:grpSpPr>
          <a:xfrm>
            <a:off x="1981600" y="3363081"/>
            <a:ext cx="3362400" cy="482143"/>
            <a:chOff x="1138575" y="3185931"/>
            <a:chExt cx="3362400" cy="482143"/>
          </a:xfrm>
        </p:grpSpPr>
        <p:sp>
          <p:nvSpPr>
            <p:cNvPr id="327" name="Google Shape;327;g3370aa07d3d_0_207"/>
            <p:cNvSpPr/>
            <p:nvPr/>
          </p:nvSpPr>
          <p:spPr>
            <a:xfrm flipH="1">
              <a:off x="1138575" y="3185931"/>
              <a:ext cx="3362400" cy="482143"/>
            </a:xfrm>
            <a:prstGeom prst="roundRect">
              <a:avLst>
                <a:gd name="adj" fmla="val 50000"/>
              </a:avLst>
            </a:prstGeom>
            <a:solidFill>
              <a:schemeClr val="accent4"/>
            </a:solidFill>
            <a:ln>
              <a:noFill/>
            </a:ln>
            <a:effectLst>
              <a:outerShdw blurRad="254000" dist="127000" algn="ctr" rotWithShape="0">
                <a:schemeClr val="accent4">
                  <a:alpha val="3176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Arial"/>
                <a:ea typeface="Arial"/>
                <a:cs typeface="Arial"/>
                <a:sym typeface="Arial"/>
              </a:endParaRPr>
            </a:p>
          </p:txBody>
        </p:sp>
        <p:sp>
          <p:nvSpPr>
            <p:cNvPr id="328" name="Google Shape;328;g3370aa07d3d_0_207"/>
            <p:cNvSpPr txBox="1"/>
            <p:nvPr/>
          </p:nvSpPr>
          <p:spPr>
            <a:xfrm>
              <a:off x="1594862" y="3252362"/>
              <a:ext cx="2297700" cy="365168"/>
            </a:xfrm>
            <a:prstGeom prst="rect">
              <a:avLst/>
            </a:prstGeom>
            <a:noFill/>
            <a:ln>
              <a:noFill/>
            </a:ln>
          </p:spPr>
          <p:txBody>
            <a:bodyPr spcFirstLastPara="1" wrap="square" lIns="91425" tIns="45700" rIns="91425" bIns="45700" anchor="ctr" anchorCtr="1">
              <a:normAutofit lnSpcReduction="10000"/>
            </a:bodyPr>
            <a:lstStyle/>
            <a:p>
              <a:pPr marL="0" marR="0" lvl="0" indent="0" algn="ctr" rtl="0">
                <a:spcBef>
                  <a:spcPts val="0"/>
                </a:spcBef>
                <a:spcAft>
                  <a:spcPts val="0"/>
                </a:spcAft>
                <a:buNone/>
              </a:pPr>
              <a:r>
                <a:rPr lang="zh-CN" sz="1800" b="1">
                  <a:solidFill>
                    <a:srgbClr val="FFFFFF"/>
                  </a:solidFill>
                </a:rPr>
                <a:t>Single Prediction</a:t>
              </a:r>
              <a:endParaRPr sz="1800">
                <a:solidFill>
                  <a:schemeClr val="dk1"/>
                </a:solidFill>
                <a:latin typeface="Arial"/>
                <a:ea typeface="Arial"/>
                <a:cs typeface="Arial"/>
                <a:sym typeface="Arial"/>
              </a:endParaRPr>
            </a:p>
          </p:txBody>
        </p:sp>
      </p:grpSp>
      <p:sp>
        <p:nvSpPr>
          <p:cNvPr id="329" name="Google Shape;329;g3370aa07d3d_0_207"/>
          <p:cNvSpPr txBox="1"/>
          <p:nvPr/>
        </p:nvSpPr>
        <p:spPr>
          <a:xfrm>
            <a:off x="1926550" y="4000750"/>
            <a:ext cx="3472500" cy="1446300"/>
          </a:xfrm>
          <a:prstGeom prst="rect">
            <a:avLst/>
          </a:prstGeom>
          <a:noFill/>
          <a:ln>
            <a:noFill/>
          </a:ln>
        </p:spPr>
        <p:txBody>
          <a:bodyPr spcFirstLastPara="1" wrap="square" lIns="91425" tIns="45700" rIns="91425" bIns="45700" anchor="t" anchorCtr="0">
            <a:noAutofit/>
          </a:bodyPr>
          <a:lstStyle/>
          <a:p>
            <a:pPr marL="457200" marR="0" lvl="0" indent="-318135" algn="l" rtl="0">
              <a:lnSpc>
                <a:spcPct val="110000"/>
              </a:lnSpc>
              <a:spcBef>
                <a:spcPts val="0"/>
              </a:spcBef>
              <a:spcAft>
                <a:spcPts val="0"/>
              </a:spcAft>
              <a:buClr>
                <a:schemeClr val="dk1"/>
              </a:buClr>
              <a:buSzPts val="1410"/>
              <a:buChar char="●"/>
            </a:pPr>
            <a:r>
              <a:rPr lang="zh-CN" sz="1410">
                <a:solidFill>
                  <a:schemeClr val="dk1"/>
                </a:solidFill>
              </a:rPr>
              <a:t>Enter passenger details (features) manually</a:t>
            </a:r>
            <a:endParaRPr sz="1410">
              <a:solidFill>
                <a:schemeClr val="dk1"/>
              </a:solidFill>
            </a:endParaRPr>
          </a:p>
          <a:p>
            <a:pPr marL="457200" marR="0" lvl="0" indent="0" algn="l" rtl="0">
              <a:lnSpc>
                <a:spcPct val="110000"/>
              </a:lnSpc>
              <a:spcBef>
                <a:spcPts val="0"/>
              </a:spcBef>
              <a:spcAft>
                <a:spcPts val="0"/>
              </a:spcAft>
              <a:buNone/>
            </a:pPr>
            <a:endParaRPr sz="1410">
              <a:solidFill>
                <a:schemeClr val="dk1"/>
              </a:solidFill>
            </a:endParaRPr>
          </a:p>
          <a:p>
            <a:pPr marL="457200" marR="0" lvl="0" indent="-318135" algn="l" rtl="0">
              <a:lnSpc>
                <a:spcPct val="110000"/>
              </a:lnSpc>
              <a:spcBef>
                <a:spcPts val="0"/>
              </a:spcBef>
              <a:spcAft>
                <a:spcPts val="0"/>
              </a:spcAft>
              <a:buClr>
                <a:schemeClr val="dk1"/>
              </a:buClr>
              <a:buSzPts val="1410"/>
              <a:buChar char="●"/>
            </a:pPr>
            <a:r>
              <a:rPr lang="zh-CN" sz="1410">
                <a:solidFill>
                  <a:schemeClr val="dk1"/>
                </a:solidFill>
              </a:rPr>
              <a:t>Preprocesses it (feature engineering, data encoding)</a:t>
            </a:r>
            <a:endParaRPr sz="1410">
              <a:solidFill>
                <a:schemeClr val="dk1"/>
              </a:solidFill>
            </a:endParaRPr>
          </a:p>
          <a:p>
            <a:pPr marL="457200" marR="0" lvl="0" indent="0" algn="l" rtl="0">
              <a:lnSpc>
                <a:spcPct val="110000"/>
              </a:lnSpc>
              <a:spcBef>
                <a:spcPts val="0"/>
              </a:spcBef>
              <a:spcAft>
                <a:spcPts val="0"/>
              </a:spcAft>
              <a:buNone/>
            </a:pPr>
            <a:endParaRPr sz="1410">
              <a:solidFill>
                <a:schemeClr val="dk1"/>
              </a:solidFill>
            </a:endParaRPr>
          </a:p>
          <a:p>
            <a:pPr marL="457200" marR="0" lvl="0" indent="-318135" algn="l" rtl="0">
              <a:lnSpc>
                <a:spcPct val="110000"/>
              </a:lnSpc>
              <a:spcBef>
                <a:spcPts val="0"/>
              </a:spcBef>
              <a:spcAft>
                <a:spcPts val="0"/>
              </a:spcAft>
              <a:buClr>
                <a:schemeClr val="dk1"/>
              </a:buClr>
              <a:buSzPts val="1410"/>
              <a:buChar char="●"/>
            </a:pPr>
            <a:r>
              <a:rPr lang="zh-CN" sz="1410">
                <a:solidFill>
                  <a:schemeClr val="dk1"/>
                </a:solidFill>
              </a:rPr>
              <a:t>Output whether passenger survived or not</a:t>
            </a:r>
            <a:endParaRPr sz="1410">
              <a:solidFill>
                <a:schemeClr val="dk1"/>
              </a:solidFill>
            </a:endParaRPr>
          </a:p>
        </p:txBody>
      </p:sp>
      <p:grpSp>
        <p:nvGrpSpPr>
          <p:cNvPr id="330" name="Google Shape;330;g3370aa07d3d_0_207"/>
          <p:cNvGrpSpPr/>
          <p:nvPr/>
        </p:nvGrpSpPr>
        <p:grpSpPr>
          <a:xfrm>
            <a:off x="6997250" y="3363082"/>
            <a:ext cx="3472500" cy="482143"/>
            <a:chOff x="5150375" y="3185932"/>
            <a:chExt cx="3472500" cy="482143"/>
          </a:xfrm>
        </p:grpSpPr>
        <p:grpSp>
          <p:nvGrpSpPr>
            <p:cNvPr id="331" name="Google Shape;331;g3370aa07d3d_0_207"/>
            <p:cNvGrpSpPr/>
            <p:nvPr/>
          </p:nvGrpSpPr>
          <p:grpSpPr>
            <a:xfrm>
              <a:off x="5150375" y="3185932"/>
              <a:ext cx="3472500" cy="482143"/>
              <a:chOff x="7449499" y="1831040"/>
              <a:chExt cx="3472500" cy="853200"/>
            </a:xfrm>
          </p:grpSpPr>
          <p:sp>
            <p:nvSpPr>
              <p:cNvPr id="332" name="Google Shape;332;g3370aa07d3d_0_207"/>
              <p:cNvSpPr/>
              <p:nvPr/>
            </p:nvSpPr>
            <p:spPr>
              <a:xfrm flipH="1">
                <a:off x="7449499" y="1831040"/>
                <a:ext cx="3472500" cy="853200"/>
              </a:xfrm>
              <a:prstGeom prst="roundRect">
                <a:avLst>
                  <a:gd name="adj" fmla="val 50000"/>
                </a:avLst>
              </a:prstGeom>
              <a:solidFill>
                <a:schemeClr val="accent5"/>
              </a:solidFill>
              <a:ln>
                <a:noFill/>
              </a:ln>
              <a:effectLst>
                <a:outerShdw blurRad="254000" dist="127000" algn="ctr" rotWithShape="0">
                  <a:schemeClr val="accent5">
                    <a:alpha val="3176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chemeClr val="lt1"/>
                  </a:solidFill>
                  <a:latin typeface="Arial"/>
                  <a:ea typeface="Arial"/>
                  <a:cs typeface="Arial"/>
                  <a:sym typeface="Arial"/>
                </a:endParaRPr>
              </a:p>
            </p:txBody>
          </p:sp>
          <p:sp>
            <p:nvSpPr>
              <p:cNvPr id="333" name="Google Shape;333;g3370aa07d3d_0_207"/>
              <p:cNvSpPr/>
              <p:nvPr/>
            </p:nvSpPr>
            <p:spPr>
              <a:xfrm>
                <a:off x="7675134" y="2027435"/>
                <a:ext cx="414814" cy="454700"/>
              </a:xfrm>
              <a:custGeom>
                <a:avLst/>
                <a:gdLst/>
                <a:ahLst/>
                <a:cxnLst/>
                <a:rect l="l" t="t" r="r" b="b"/>
                <a:pathLst>
                  <a:path w="495300" h="542925" extrusionOk="0">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34" name="Google Shape;334;g3370aa07d3d_0_207"/>
            <p:cNvSpPr txBox="1"/>
            <p:nvPr/>
          </p:nvSpPr>
          <p:spPr>
            <a:xfrm>
              <a:off x="5737787" y="3244462"/>
              <a:ext cx="2297700" cy="365100"/>
            </a:xfrm>
            <a:prstGeom prst="rect">
              <a:avLst/>
            </a:prstGeom>
            <a:noFill/>
            <a:ln>
              <a:noFill/>
            </a:ln>
          </p:spPr>
          <p:txBody>
            <a:bodyPr spcFirstLastPara="1" wrap="square" lIns="91425" tIns="45700" rIns="91425" bIns="45700" anchor="ctr" anchorCtr="1">
              <a:normAutofit lnSpcReduction="10000"/>
            </a:bodyPr>
            <a:lstStyle/>
            <a:p>
              <a:pPr marL="0" marR="0" lvl="0" indent="0" algn="ctr" rtl="0">
                <a:spcBef>
                  <a:spcPts val="0"/>
                </a:spcBef>
                <a:spcAft>
                  <a:spcPts val="0"/>
                </a:spcAft>
                <a:buNone/>
              </a:pPr>
              <a:r>
                <a:rPr lang="zh-CN" sz="1800" b="1">
                  <a:solidFill>
                    <a:srgbClr val="FFFFFF"/>
                  </a:solidFill>
                </a:rPr>
                <a:t>Batch Prediction</a:t>
              </a:r>
              <a:endParaRPr sz="1800">
                <a:solidFill>
                  <a:schemeClr val="dk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3370aa07d3d_0_373"/>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Deployment with Docker and Kubernetes</a:t>
            </a:r>
            <a:endParaRPr/>
          </a:p>
        </p:txBody>
      </p:sp>
      <p:grpSp>
        <p:nvGrpSpPr>
          <p:cNvPr id="340" name="Google Shape;340;g3370aa07d3d_0_373"/>
          <p:cNvGrpSpPr/>
          <p:nvPr/>
        </p:nvGrpSpPr>
        <p:grpSpPr>
          <a:xfrm>
            <a:off x="2618212" y="1441036"/>
            <a:ext cx="2671609" cy="1695663"/>
            <a:chOff x="4508389" y="2021358"/>
            <a:chExt cx="3165413" cy="2255471"/>
          </a:xfrm>
        </p:grpSpPr>
        <p:sp>
          <p:nvSpPr>
            <p:cNvPr id="341" name="Google Shape;341;g3370aa07d3d_0_373"/>
            <p:cNvSpPr/>
            <p:nvPr/>
          </p:nvSpPr>
          <p:spPr>
            <a:xfrm>
              <a:off x="4508389" y="2021358"/>
              <a:ext cx="3165412" cy="2255471"/>
            </a:xfrm>
            <a:custGeom>
              <a:avLst/>
              <a:gdLst/>
              <a:ahLst/>
              <a:cxnLst/>
              <a:rect l="l" t="t" r="r" b="b"/>
              <a:pathLst>
                <a:path w="2897402" h="1903351" extrusionOk="0">
                  <a:moveTo>
                    <a:pt x="81845" y="1849661"/>
                  </a:moveTo>
                  <a:cubicBezTo>
                    <a:pt x="33951" y="1794128"/>
                    <a:pt x="28771" y="1702379"/>
                    <a:pt x="26883" y="1620155"/>
                  </a:cubicBezTo>
                  <a:cubicBezTo>
                    <a:pt x="18191" y="1234456"/>
                    <a:pt x="9367" y="848712"/>
                    <a:pt x="631" y="463013"/>
                  </a:cubicBezTo>
                  <a:cubicBezTo>
                    <a:pt x="-1520" y="368497"/>
                    <a:pt x="-905" y="263841"/>
                    <a:pt x="48745" y="193295"/>
                  </a:cubicBezTo>
                  <a:cubicBezTo>
                    <a:pt x="96156" y="125866"/>
                    <a:pt x="173507" y="110808"/>
                    <a:pt x="244316" y="100711"/>
                  </a:cubicBezTo>
                  <a:cubicBezTo>
                    <a:pt x="1053996" y="-15139"/>
                    <a:pt x="1872499" y="-31074"/>
                    <a:pt x="2684593" y="53081"/>
                  </a:cubicBezTo>
                  <a:cubicBezTo>
                    <a:pt x="2811593" y="66250"/>
                    <a:pt x="2906460" y="206553"/>
                    <a:pt x="2896714" y="367444"/>
                  </a:cubicBezTo>
                  <a:cubicBezTo>
                    <a:pt x="2872350" y="770176"/>
                    <a:pt x="2846318" y="1205482"/>
                    <a:pt x="2821646" y="1613307"/>
                  </a:cubicBezTo>
                  <a:cubicBezTo>
                    <a:pt x="2812471" y="1765242"/>
                    <a:pt x="2712864" y="1882805"/>
                    <a:pt x="2592580" y="1883814"/>
                  </a:cubicBezTo>
                  <a:cubicBezTo>
                    <a:pt x="1813059" y="1890312"/>
                    <a:pt x="1033582" y="1896809"/>
                    <a:pt x="254018" y="1903306"/>
                  </a:cubicBezTo>
                  <a:cubicBezTo>
                    <a:pt x="193437" y="1903789"/>
                    <a:pt x="126578" y="1901418"/>
                    <a:pt x="81845" y="1849617"/>
                  </a:cubicBezTo>
                  <a:close/>
                </a:path>
              </a:pathLst>
            </a:custGeom>
            <a:solidFill>
              <a:schemeClr val="accent2">
                <a:alpha val="14900"/>
              </a:schemeClr>
            </a:solidFill>
            <a:ln w="12700"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None/>
              </a:pPr>
              <a:endParaRPr sz="1800">
                <a:solidFill>
                  <a:schemeClr val="dk1"/>
                </a:solidFill>
                <a:latin typeface="Arial"/>
                <a:ea typeface="Arial"/>
                <a:cs typeface="Arial"/>
                <a:sym typeface="Arial"/>
              </a:endParaRPr>
            </a:p>
          </p:txBody>
        </p:sp>
        <p:sp>
          <p:nvSpPr>
            <p:cNvPr id="342" name="Google Shape;342;g3370aa07d3d_0_373"/>
            <p:cNvSpPr txBox="1"/>
            <p:nvPr/>
          </p:nvSpPr>
          <p:spPr>
            <a:xfrm flipH="1">
              <a:off x="4776402" y="2531556"/>
              <a:ext cx="2897400" cy="1235100"/>
            </a:xfrm>
            <a:prstGeom prst="rect">
              <a:avLst/>
            </a:prstGeom>
            <a:noFill/>
            <a:ln>
              <a:noFill/>
            </a:ln>
          </p:spPr>
          <p:txBody>
            <a:bodyPr spcFirstLastPara="1" wrap="square" lIns="91425" tIns="45700" rIns="91425" bIns="45700" anchor="t" anchorCtr="0">
              <a:normAutofit lnSpcReduction="20000"/>
            </a:bodyPr>
            <a:lstStyle/>
            <a:p>
              <a:pPr marL="0" marR="0" lvl="0" indent="0" algn="l" rtl="0">
                <a:lnSpc>
                  <a:spcPct val="120000"/>
                </a:lnSpc>
                <a:spcBef>
                  <a:spcPts val="0"/>
                </a:spcBef>
                <a:spcAft>
                  <a:spcPts val="0"/>
                </a:spcAft>
                <a:buNone/>
              </a:pPr>
              <a:r>
                <a:rPr lang="zh-CN" sz="1800">
                  <a:solidFill>
                    <a:schemeClr val="dk1"/>
                  </a:solidFill>
                </a:rPr>
                <a:t>Ensure consistent deployment across environments.</a:t>
              </a:r>
              <a:endParaRPr sz="2200">
                <a:solidFill>
                  <a:schemeClr val="dk1"/>
                </a:solidFill>
                <a:latin typeface="Arial"/>
                <a:ea typeface="Arial"/>
                <a:cs typeface="Arial"/>
                <a:sym typeface="Arial"/>
              </a:endParaRPr>
            </a:p>
          </p:txBody>
        </p:sp>
      </p:grpSp>
      <p:grpSp>
        <p:nvGrpSpPr>
          <p:cNvPr id="343" name="Google Shape;343;g3370aa07d3d_0_373"/>
          <p:cNvGrpSpPr/>
          <p:nvPr/>
        </p:nvGrpSpPr>
        <p:grpSpPr>
          <a:xfrm>
            <a:off x="6205405" y="1441015"/>
            <a:ext cx="2671607" cy="1695663"/>
            <a:chOff x="8104447" y="2021357"/>
            <a:chExt cx="3165412" cy="2255471"/>
          </a:xfrm>
        </p:grpSpPr>
        <p:sp>
          <p:nvSpPr>
            <p:cNvPr id="344" name="Google Shape;344;g3370aa07d3d_0_373"/>
            <p:cNvSpPr/>
            <p:nvPr/>
          </p:nvSpPr>
          <p:spPr>
            <a:xfrm>
              <a:off x="8104447" y="2021357"/>
              <a:ext cx="3165412" cy="2255471"/>
            </a:xfrm>
            <a:custGeom>
              <a:avLst/>
              <a:gdLst/>
              <a:ahLst/>
              <a:cxnLst/>
              <a:rect l="l" t="t" r="r" b="b"/>
              <a:pathLst>
                <a:path w="2897402" h="1903351" extrusionOk="0">
                  <a:moveTo>
                    <a:pt x="81845" y="1849661"/>
                  </a:moveTo>
                  <a:cubicBezTo>
                    <a:pt x="33951" y="1794128"/>
                    <a:pt x="28771" y="1702379"/>
                    <a:pt x="26883" y="1620155"/>
                  </a:cubicBezTo>
                  <a:cubicBezTo>
                    <a:pt x="18191" y="1234456"/>
                    <a:pt x="9367" y="848712"/>
                    <a:pt x="631" y="463013"/>
                  </a:cubicBezTo>
                  <a:cubicBezTo>
                    <a:pt x="-1520" y="368497"/>
                    <a:pt x="-905" y="263841"/>
                    <a:pt x="48745" y="193295"/>
                  </a:cubicBezTo>
                  <a:cubicBezTo>
                    <a:pt x="96156" y="125866"/>
                    <a:pt x="173507" y="110808"/>
                    <a:pt x="244316" y="100711"/>
                  </a:cubicBezTo>
                  <a:cubicBezTo>
                    <a:pt x="1053996" y="-15139"/>
                    <a:pt x="1872499" y="-31074"/>
                    <a:pt x="2684593" y="53081"/>
                  </a:cubicBezTo>
                  <a:cubicBezTo>
                    <a:pt x="2811593" y="66250"/>
                    <a:pt x="2906460" y="206553"/>
                    <a:pt x="2896714" y="367444"/>
                  </a:cubicBezTo>
                  <a:cubicBezTo>
                    <a:pt x="2872350" y="770176"/>
                    <a:pt x="2846318" y="1205482"/>
                    <a:pt x="2821646" y="1613307"/>
                  </a:cubicBezTo>
                  <a:cubicBezTo>
                    <a:pt x="2812471" y="1765242"/>
                    <a:pt x="2712864" y="1882805"/>
                    <a:pt x="2592580" y="1883814"/>
                  </a:cubicBezTo>
                  <a:cubicBezTo>
                    <a:pt x="1813059" y="1890312"/>
                    <a:pt x="1033582" y="1896809"/>
                    <a:pt x="254018" y="1903306"/>
                  </a:cubicBezTo>
                  <a:cubicBezTo>
                    <a:pt x="193437" y="1903789"/>
                    <a:pt x="126578" y="1901418"/>
                    <a:pt x="81845" y="1849617"/>
                  </a:cubicBezTo>
                  <a:close/>
                </a:path>
              </a:pathLst>
            </a:custGeom>
            <a:solidFill>
              <a:schemeClr val="accent4">
                <a:alpha val="14900"/>
              </a:schemeClr>
            </a:solid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None/>
              </a:pPr>
              <a:endParaRPr sz="1800">
                <a:solidFill>
                  <a:schemeClr val="dk1"/>
                </a:solidFill>
                <a:latin typeface="Arial"/>
                <a:ea typeface="Arial"/>
                <a:cs typeface="Arial"/>
                <a:sym typeface="Arial"/>
              </a:endParaRPr>
            </a:p>
          </p:txBody>
        </p:sp>
        <p:sp>
          <p:nvSpPr>
            <p:cNvPr id="345" name="Google Shape;345;g3370aa07d3d_0_373"/>
            <p:cNvSpPr txBox="1"/>
            <p:nvPr/>
          </p:nvSpPr>
          <p:spPr>
            <a:xfrm flipH="1">
              <a:off x="8238461" y="2531542"/>
              <a:ext cx="2897400" cy="1235100"/>
            </a:xfrm>
            <a:prstGeom prst="rect">
              <a:avLst/>
            </a:prstGeom>
            <a:noFill/>
            <a:ln>
              <a:noFill/>
            </a:ln>
          </p:spPr>
          <p:txBody>
            <a:bodyPr spcFirstLastPara="1" wrap="square" lIns="91425" tIns="45700" rIns="91425" bIns="45700" anchor="t" anchorCtr="0">
              <a:normAutofit lnSpcReduction="20000"/>
            </a:bodyPr>
            <a:lstStyle/>
            <a:p>
              <a:pPr marL="0" marR="0" lvl="0" indent="0" algn="l" rtl="0">
                <a:lnSpc>
                  <a:spcPct val="120000"/>
                </a:lnSpc>
                <a:spcBef>
                  <a:spcPts val="0"/>
                </a:spcBef>
                <a:spcAft>
                  <a:spcPts val="0"/>
                </a:spcAft>
                <a:buNone/>
              </a:pPr>
              <a:r>
                <a:rPr lang="zh-CN" sz="1800">
                  <a:solidFill>
                    <a:schemeClr val="dk1"/>
                  </a:solidFill>
                </a:rPr>
                <a:t>Enables auto-scaling, fault tolerance, and easy management.</a:t>
              </a:r>
              <a:endParaRPr sz="1800">
                <a:solidFill>
                  <a:schemeClr val="dk1"/>
                </a:solidFill>
                <a:latin typeface="Arial"/>
                <a:ea typeface="Arial"/>
                <a:cs typeface="Arial"/>
                <a:sym typeface="Arial"/>
              </a:endParaRPr>
            </a:p>
          </p:txBody>
        </p:sp>
      </p:grpSp>
      <p:sp>
        <p:nvSpPr>
          <p:cNvPr id="346" name="Google Shape;346;g3370aa07d3d_0_373"/>
          <p:cNvSpPr/>
          <p:nvPr/>
        </p:nvSpPr>
        <p:spPr>
          <a:xfrm>
            <a:off x="935925" y="4151500"/>
            <a:ext cx="10182000" cy="7011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l" rtl="0">
              <a:spcBef>
                <a:spcPts val="0"/>
              </a:spcBef>
              <a:spcAft>
                <a:spcPts val="0"/>
              </a:spcAft>
              <a:buNone/>
            </a:pPr>
            <a:r>
              <a:rPr lang="zh-CN" sz="1800" b="1">
                <a:solidFill>
                  <a:schemeClr val="accent1"/>
                </a:solidFill>
              </a:rPr>
              <a:t>1. Docker packages the Streamlit app, ML model, and dependencies into a container.</a:t>
            </a:r>
            <a:endParaRPr sz="1800">
              <a:solidFill>
                <a:schemeClr val="lt1"/>
              </a:solidFill>
              <a:latin typeface="Arial"/>
              <a:ea typeface="Arial"/>
              <a:cs typeface="Arial"/>
              <a:sym typeface="Arial"/>
            </a:endParaRPr>
          </a:p>
        </p:txBody>
      </p:sp>
      <p:sp>
        <p:nvSpPr>
          <p:cNvPr id="347" name="Google Shape;347;g3370aa07d3d_0_373"/>
          <p:cNvSpPr txBox="1"/>
          <p:nvPr/>
        </p:nvSpPr>
        <p:spPr>
          <a:xfrm>
            <a:off x="842100" y="3549150"/>
            <a:ext cx="30000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zh-CN" sz="1900" b="1">
                <a:solidFill>
                  <a:schemeClr val="dk1"/>
                </a:solidFill>
              </a:rPr>
              <a:t>How does they work?</a:t>
            </a:r>
            <a:endParaRPr sz="2200"/>
          </a:p>
        </p:txBody>
      </p:sp>
      <p:sp>
        <p:nvSpPr>
          <p:cNvPr id="348" name="Google Shape;348;g3370aa07d3d_0_373"/>
          <p:cNvSpPr/>
          <p:nvPr/>
        </p:nvSpPr>
        <p:spPr>
          <a:xfrm>
            <a:off x="935925" y="4993650"/>
            <a:ext cx="10182000" cy="7011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l" rtl="0">
              <a:spcBef>
                <a:spcPts val="0"/>
              </a:spcBef>
              <a:spcAft>
                <a:spcPts val="0"/>
              </a:spcAft>
              <a:buNone/>
            </a:pPr>
            <a:r>
              <a:rPr lang="zh-CN" sz="1800" b="1">
                <a:solidFill>
                  <a:schemeClr val="accent1"/>
                </a:solidFill>
              </a:rPr>
              <a:t>2. Kubernetes deploys multiple instances of the container for scalability and reliability.</a:t>
            </a:r>
            <a:endParaRPr sz="1800">
              <a:solidFill>
                <a:schemeClr val="lt1"/>
              </a:solidFill>
              <a:latin typeface="Arial"/>
              <a:ea typeface="Arial"/>
              <a:cs typeface="Arial"/>
              <a:sym typeface="Arial"/>
            </a:endParaRPr>
          </a:p>
        </p:txBody>
      </p:sp>
      <p:sp>
        <p:nvSpPr>
          <p:cNvPr id="349" name="Google Shape;349;g3370aa07d3d_0_373"/>
          <p:cNvSpPr/>
          <p:nvPr/>
        </p:nvSpPr>
        <p:spPr>
          <a:xfrm>
            <a:off x="935925" y="5835775"/>
            <a:ext cx="10182000" cy="7011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l" rtl="0">
              <a:spcBef>
                <a:spcPts val="0"/>
              </a:spcBef>
              <a:spcAft>
                <a:spcPts val="0"/>
              </a:spcAft>
              <a:buNone/>
            </a:pPr>
            <a:r>
              <a:rPr lang="zh-CN" sz="1800" b="1">
                <a:solidFill>
                  <a:schemeClr val="accent1"/>
                </a:solidFill>
              </a:rPr>
              <a:t>3. Load Balancer Service exposes the app to users.</a:t>
            </a:r>
            <a:endParaRPr sz="18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grpSp>
        <p:nvGrpSpPr>
          <p:cNvPr id="354" name="Google Shape;354;g3370aa07d3d_4_289"/>
          <p:cNvGrpSpPr/>
          <p:nvPr/>
        </p:nvGrpSpPr>
        <p:grpSpPr>
          <a:xfrm>
            <a:off x="412909" y="1897041"/>
            <a:ext cx="5180219" cy="3687971"/>
            <a:chOff x="396484" y="2444166"/>
            <a:chExt cx="5180219" cy="3687971"/>
          </a:xfrm>
        </p:grpSpPr>
        <p:sp>
          <p:nvSpPr>
            <p:cNvPr id="355" name="Google Shape;355;g3370aa07d3d_4_289"/>
            <p:cNvSpPr/>
            <p:nvPr/>
          </p:nvSpPr>
          <p:spPr>
            <a:xfrm>
              <a:off x="850399" y="2444166"/>
              <a:ext cx="674064" cy="3687971"/>
            </a:xfrm>
            <a:custGeom>
              <a:avLst/>
              <a:gdLst/>
              <a:ahLst/>
              <a:cxnLst/>
              <a:rect l="l" t="t" r="r" b="b"/>
              <a:pathLst>
                <a:path w="674064" h="3687971" extrusionOk="0">
                  <a:moveTo>
                    <a:pt x="137169" y="1"/>
                  </a:moveTo>
                  <a:lnTo>
                    <a:pt x="674065" y="1"/>
                  </a:lnTo>
                  <a:lnTo>
                    <a:pt x="674065" y="1"/>
                  </a:lnTo>
                  <a:lnTo>
                    <a:pt x="674065" y="3687971"/>
                  </a:lnTo>
                  <a:lnTo>
                    <a:pt x="674065" y="3687971"/>
                  </a:lnTo>
                  <a:lnTo>
                    <a:pt x="137169" y="3687971"/>
                  </a:lnTo>
                  <a:cubicBezTo>
                    <a:pt x="61684" y="3688241"/>
                    <a:pt x="272" y="3627263"/>
                    <a:pt x="1" y="3551784"/>
                  </a:cubicBezTo>
                  <a:cubicBezTo>
                    <a:pt x="0" y="3551575"/>
                    <a:pt x="0" y="3551379"/>
                    <a:pt x="0" y="3551170"/>
                  </a:cubicBezTo>
                  <a:lnTo>
                    <a:pt x="0" y="136679"/>
                  </a:lnTo>
                  <a:cubicBezTo>
                    <a:pt x="0" y="61194"/>
                    <a:pt x="61192" y="0"/>
                    <a:pt x="136677" y="0"/>
                  </a:cubicBezTo>
                  <a:cubicBezTo>
                    <a:pt x="136841" y="0"/>
                    <a:pt x="137004" y="0"/>
                    <a:pt x="137169" y="1"/>
                  </a:cubicBezTo>
                  <a:close/>
                </a:path>
              </a:pathLst>
            </a:custGeom>
            <a:solidFill>
              <a:srgbClr val="AD599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Google Shape;356;g3370aa07d3d_4_289"/>
            <p:cNvSpPr/>
            <p:nvPr/>
          </p:nvSpPr>
          <p:spPr>
            <a:xfrm>
              <a:off x="1381038" y="2444167"/>
              <a:ext cx="2507927" cy="3687969"/>
            </a:xfrm>
            <a:custGeom>
              <a:avLst/>
              <a:gdLst/>
              <a:ahLst/>
              <a:cxnLst/>
              <a:rect l="l" t="t" r="r" b="b"/>
              <a:pathLst>
                <a:path w="2507927" h="3687969" extrusionOk="0">
                  <a:moveTo>
                    <a:pt x="2395174" y="0"/>
                  </a:moveTo>
                  <a:cubicBezTo>
                    <a:pt x="2457446" y="0"/>
                    <a:pt x="2507927" y="0"/>
                    <a:pt x="2507927" y="0"/>
                  </a:cubicBezTo>
                  <a:lnTo>
                    <a:pt x="2507927" y="3687970"/>
                  </a:lnTo>
                  <a:cubicBezTo>
                    <a:pt x="2507927" y="3687970"/>
                    <a:pt x="2457446" y="3687970"/>
                    <a:pt x="2395174" y="3687970"/>
                  </a:cubicBezTo>
                  <a:lnTo>
                    <a:pt x="112753" y="3687970"/>
                  </a:lnTo>
                  <a:cubicBezTo>
                    <a:pt x="50481" y="3687970"/>
                    <a:pt x="0" y="3687970"/>
                    <a:pt x="0" y="3687970"/>
                  </a:cubicBezTo>
                  <a:lnTo>
                    <a:pt x="0" y="0"/>
                  </a:lnTo>
                  <a:cubicBezTo>
                    <a:pt x="0" y="0"/>
                    <a:pt x="50481" y="0"/>
                    <a:pt x="112753" y="0"/>
                  </a:cubicBezTo>
                  <a:close/>
                </a:path>
              </a:pathLst>
            </a:custGeom>
            <a:solidFill>
              <a:srgbClr val="DB7F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7" name="Google Shape;357;g3370aa07d3d_4_289"/>
            <p:cNvSpPr/>
            <p:nvPr/>
          </p:nvSpPr>
          <p:spPr>
            <a:xfrm rot="10800000">
              <a:off x="1524586" y="2444167"/>
              <a:ext cx="205753" cy="3687846"/>
            </a:xfrm>
            <a:custGeom>
              <a:avLst/>
              <a:gdLst/>
              <a:ahLst/>
              <a:cxnLst/>
              <a:rect l="l" t="t" r="r" b="b"/>
              <a:pathLst>
                <a:path w="205753" h="3687846" extrusionOk="0">
                  <a:moveTo>
                    <a:pt x="-1295" y="-67"/>
                  </a:moveTo>
                  <a:lnTo>
                    <a:pt x="120659" y="-67"/>
                  </a:lnTo>
                  <a:cubicBezTo>
                    <a:pt x="166914" y="-67"/>
                    <a:pt x="204458" y="37451"/>
                    <a:pt x="204458" y="83731"/>
                  </a:cubicBezTo>
                  <a:lnTo>
                    <a:pt x="204458" y="3603982"/>
                  </a:lnTo>
                  <a:cubicBezTo>
                    <a:pt x="204458" y="3650261"/>
                    <a:pt x="166914" y="3687780"/>
                    <a:pt x="120659" y="3687780"/>
                  </a:cubicBezTo>
                  <a:lnTo>
                    <a:pt x="-1295" y="3687780"/>
                  </a:lnTo>
                  <a:lnTo>
                    <a:pt x="-1295" y="3687780"/>
                  </a:lnTo>
                  <a:lnTo>
                    <a:pt x="-1295" y="-67"/>
                  </a:lnTo>
                  <a:lnTo>
                    <a:pt x="-1295" y="-6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8" name="Google Shape;358;g3370aa07d3d_4_289"/>
            <p:cNvSpPr/>
            <p:nvPr/>
          </p:nvSpPr>
          <p:spPr>
            <a:xfrm>
              <a:off x="1589613" y="2444167"/>
              <a:ext cx="634189" cy="3687969"/>
            </a:xfrm>
            <a:custGeom>
              <a:avLst/>
              <a:gdLst/>
              <a:ahLst/>
              <a:cxnLst/>
              <a:rect l="l" t="t" r="r" b="b"/>
              <a:pathLst>
                <a:path w="634189" h="3687969" extrusionOk="0">
                  <a:moveTo>
                    <a:pt x="93491" y="0"/>
                  </a:moveTo>
                  <a:lnTo>
                    <a:pt x="634190" y="0"/>
                  </a:lnTo>
                  <a:lnTo>
                    <a:pt x="634190" y="0"/>
                  </a:lnTo>
                  <a:lnTo>
                    <a:pt x="634190" y="3687970"/>
                  </a:lnTo>
                  <a:lnTo>
                    <a:pt x="634190" y="3687970"/>
                  </a:lnTo>
                  <a:lnTo>
                    <a:pt x="93491" y="3687970"/>
                  </a:lnTo>
                  <a:cubicBezTo>
                    <a:pt x="41862" y="3687970"/>
                    <a:pt x="0" y="3646108"/>
                    <a:pt x="0" y="3594479"/>
                  </a:cubicBezTo>
                  <a:lnTo>
                    <a:pt x="0" y="93491"/>
                  </a:lnTo>
                  <a:cubicBezTo>
                    <a:pt x="0" y="41857"/>
                    <a:pt x="41862" y="0"/>
                    <a:pt x="93491" y="0"/>
                  </a:cubicBezTo>
                  <a:close/>
                </a:path>
              </a:pathLst>
            </a:custGeom>
            <a:solidFill>
              <a:srgbClr val="202E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9" name="Google Shape;359;g3370aa07d3d_4_289"/>
            <p:cNvSpPr/>
            <p:nvPr/>
          </p:nvSpPr>
          <p:spPr>
            <a:xfrm>
              <a:off x="1906769" y="2444167"/>
              <a:ext cx="2385604" cy="3687969"/>
            </a:xfrm>
            <a:custGeom>
              <a:avLst/>
              <a:gdLst/>
              <a:ahLst/>
              <a:cxnLst/>
              <a:rect l="l" t="t" r="r" b="b"/>
              <a:pathLst>
                <a:path w="2385604" h="3687969" extrusionOk="0">
                  <a:moveTo>
                    <a:pt x="85884" y="0"/>
                  </a:moveTo>
                  <a:lnTo>
                    <a:pt x="2279599" y="0"/>
                  </a:lnTo>
                  <a:cubicBezTo>
                    <a:pt x="2338147" y="0"/>
                    <a:pt x="2385605" y="47460"/>
                    <a:pt x="2385605" y="106005"/>
                  </a:cubicBezTo>
                  <a:lnTo>
                    <a:pt x="2385605" y="3581965"/>
                  </a:lnTo>
                  <a:cubicBezTo>
                    <a:pt x="2385605" y="3640513"/>
                    <a:pt x="2338147" y="3687970"/>
                    <a:pt x="2279599" y="3687970"/>
                  </a:cubicBezTo>
                  <a:lnTo>
                    <a:pt x="85884" y="3687970"/>
                  </a:lnTo>
                  <a:cubicBezTo>
                    <a:pt x="38452" y="3687970"/>
                    <a:pt x="0" y="3649518"/>
                    <a:pt x="0" y="3602086"/>
                  </a:cubicBezTo>
                  <a:lnTo>
                    <a:pt x="0" y="86006"/>
                  </a:lnTo>
                  <a:cubicBezTo>
                    <a:pt x="-73" y="38574"/>
                    <a:pt x="38329" y="68"/>
                    <a:pt x="85761" y="0"/>
                  </a:cubicBezTo>
                  <a:cubicBezTo>
                    <a:pt x="85798" y="0"/>
                    <a:pt x="85847" y="0"/>
                    <a:pt x="85884" y="0"/>
                  </a:cubicBezTo>
                  <a:close/>
                </a:path>
              </a:pathLst>
            </a:custGeom>
            <a:solidFill>
              <a:srgbClr val="608E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Google Shape;360;g3370aa07d3d_4_289"/>
            <p:cNvSpPr/>
            <p:nvPr/>
          </p:nvSpPr>
          <p:spPr>
            <a:xfrm>
              <a:off x="2149329" y="2444167"/>
              <a:ext cx="12269" cy="3687969"/>
            </a:xfrm>
            <a:custGeom>
              <a:avLst/>
              <a:gdLst/>
              <a:ahLst/>
              <a:cxnLst/>
              <a:rect l="l" t="t" r="r" b="b"/>
              <a:pathLst>
                <a:path w="12269" h="3687969" extrusionOk="0">
                  <a:moveTo>
                    <a:pt x="0" y="0"/>
                  </a:moveTo>
                  <a:lnTo>
                    <a:pt x="0" y="368797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g3370aa07d3d_4_289"/>
            <p:cNvSpPr/>
            <p:nvPr/>
          </p:nvSpPr>
          <p:spPr>
            <a:xfrm>
              <a:off x="2071420" y="2444167"/>
              <a:ext cx="12269" cy="3687969"/>
            </a:xfrm>
            <a:custGeom>
              <a:avLst/>
              <a:gdLst/>
              <a:ahLst/>
              <a:cxnLst/>
              <a:rect l="l" t="t" r="r" b="b"/>
              <a:pathLst>
                <a:path w="12269" h="3687969" extrusionOk="0">
                  <a:moveTo>
                    <a:pt x="0" y="0"/>
                  </a:moveTo>
                  <a:lnTo>
                    <a:pt x="0" y="368797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g3370aa07d3d_4_289"/>
            <p:cNvSpPr/>
            <p:nvPr/>
          </p:nvSpPr>
          <p:spPr>
            <a:xfrm>
              <a:off x="3658551" y="5461630"/>
              <a:ext cx="1839629" cy="670506"/>
            </a:xfrm>
            <a:custGeom>
              <a:avLst/>
              <a:gdLst/>
              <a:ahLst/>
              <a:cxnLst/>
              <a:rect l="l" t="t" r="r" b="b"/>
              <a:pathLst>
                <a:path w="1839629" h="670506" extrusionOk="0">
                  <a:moveTo>
                    <a:pt x="0" y="0"/>
                  </a:moveTo>
                  <a:lnTo>
                    <a:pt x="1543085" y="0"/>
                  </a:lnTo>
                  <a:cubicBezTo>
                    <a:pt x="1706865" y="0"/>
                    <a:pt x="1839629" y="132764"/>
                    <a:pt x="1839629" y="296544"/>
                  </a:cubicBezTo>
                  <a:lnTo>
                    <a:pt x="1839629" y="373962"/>
                  </a:lnTo>
                  <a:cubicBezTo>
                    <a:pt x="1839629" y="537743"/>
                    <a:pt x="1706865" y="670506"/>
                    <a:pt x="1543085" y="670506"/>
                  </a:cubicBezTo>
                  <a:lnTo>
                    <a:pt x="0" y="670506"/>
                  </a:lnTo>
                  <a:lnTo>
                    <a:pt x="0" y="670506"/>
                  </a:lnTo>
                  <a:lnTo>
                    <a:pt x="0" y="0"/>
                  </a:lnTo>
                  <a:lnTo>
                    <a:pt x="0" y="0"/>
                  </a:lnTo>
                  <a:close/>
                </a:path>
              </a:pathLst>
            </a:custGeom>
            <a:solidFill>
              <a:srgbClr val="FA96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3" name="Google Shape;363;g3370aa07d3d_4_289"/>
            <p:cNvSpPr/>
            <p:nvPr/>
          </p:nvSpPr>
          <p:spPr>
            <a:xfrm>
              <a:off x="3706524" y="5522853"/>
              <a:ext cx="1743684" cy="547815"/>
            </a:xfrm>
            <a:custGeom>
              <a:avLst/>
              <a:gdLst/>
              <a:ahLst/>
              <a:cxnLst/>
              <a:rect l="l" t="t" r="r" b="b"/>
              <a:pathLst>
                <a:path w="1743684" h="547815" extrusionOk="0">
                  <a:moveTo>
                    <a:pt x="-1295" y="547749"/>
                  </a:moveTo>
                  <a:lnTo>
                    <a:pt x="-1295" y="-67"/>
                  </a:lnTo>
                  <a:lnTo>
                    <a:pt x="1528049" y="-67"/>
                  </a:lnTo>
                  <a:cubicBezTo>
                    <a:pt x="1646201" y="-67"/>
                    <a:pt x="1742390" y="122624"/>
                    <a:pt x="1742390" y="273902"/>
                  </a:cubicBezTo>
                  <a:cubicBezTo>
                    <a:pt x="1742390" y="425180"/>
                    <a:pt x="1646201" y="547749"/>
                    <a:pt x="1528049" y="54774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g3370aa07d3d_4_289"/>
            <p:cNvSpPr/>
            <p:nvPr/>
          </p:nvSpPr>
          <p:spPr>
            <a:xfrm>
              <a:off x="1748007" y="5461507"/>
              <a:ext cx="2040688" cy="670506"/>
            </a:xfrm>
            <a:custGeom>
              <a:avLst/>
              <a:gdLst/>
              <a:ahLst/>
              <a:cxnLst/>
              <a:rect l="l" t="t" r="r" b="b"/>
              <a:pathLst>
                <a:path w="2040688" h="670506" extrusionOk="0">
                  <a:moveTo>
                    <a:pt x="1909249" y="670440"/>
                  </a:moveTo>
                  <a:lnTo>
                    <a:pt x="-1295" y="670440"/>
                  </a:lnTo>
                  <a:cubicBezTo>
                    <a:pt x="149002" y="446982"/>
                    <a:pt x="149002" y="223476"/>
                    <a:pt x="-1295" y="-67"/>
                  </a:cubicBezTo>
                  <a:lnTo>
                    <a:pt x="1909127" y="-67"/>
                  </a:lnTo>
                  <a:cubicBezTo>
                    <a:pt x="2082735" y="223476"/>
                    <a:pt x="2082858" y="446982"/>
                    <a:pt x="1909249" y="670440"/>
                  </a:cubicBezTo>
                  <a:close/>
                </a:path>
              </a:pathLst>
            </a:custGeom>
            <a:solidFill>
              <a:srgbClr val="CF41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g3370aa07d3d_4_289"/>
            <p:cNvSpPr/>
            <p:nvPr/>
          </p:nvSpPr>
          <p:spPr>
            <a:xfrm>
              <a:off x="1780275" y="5522853"/>
              <a:ext cx="2012470" cy="547815"/>
            </a:xfrm>
            <a:custGeom>
              <a:avLst/>
              <a:gdLst/>
              <a:ahLst/>
              <a:cxnLst/>
              <a:rect l="l" t="t" r="r" b="b"/>
              <a:pathLst>
                <a:path w="2012470" h="547815" extrusionOk="0">
                  <a:moveTo>
                    <a:pt x="1924954" y="547749"/>
                  </a:moveTo>
                  <a:lnTo>
                    <a:pt x="-1295" y="547749"/>
                  </a:lnTo>
                  <a:cubicBezTo>
                    <a:pt x="104588" y="365184"/>
                    <a:pt x="104588" y="182583"/>
                    <a:pt x="-1295" y="-67"/>
                  </a:cubicBezTo>
                  <a:lnTo>
                    <a:pt x="1924954" y="-67"/>
                  </a:lnTo>
                  <a:cubicBezTo>
                    <a:pt x="2039916" y="182657"/>
                    <a:pt x="2039916" y="365270"/>
                    <a:pt x="1924954" y="547749"/>
                  </a:cubicBezTo>
                  <a:close/>
                </a:path>
              </a:pathLst>
            </a:custGeom>
            <a:solidFill>
              <a:srgbClr val="F5F5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g3370aa07d3d_4_289"/>
            <p:cNvSpPr/>
            <p:nvPr/>
          </p:nvSpPr>
          <p:spPr>
            <a:xfrm>
              <a:off x="4072756" y="5720999"/>
              <a:ext cx="223788" cy="291268"/>
            </a:xfrm>
            <a:custGeom>
              <a:avLst/>
              <a:gdLst/>
              <a:ahLst/>
              <a:cxnLst/>
              <a:rect l="l" t="t" r="r" b="b"/>
              <a:pathLst>
                <a:path w="223788" h="291268" extrusionOk="0">
                  <a:moveTo>
                    <a:pt x="223788" y="291269"/>
                  </a:moveTo>
                  <a:lnTo>
                    <a:pt x="111894" y="202563"/>
                  </a:lnTo>
                  <a:lnTo>
                    <a:pt x="0" y="291269"/>
                  </a:lnTo>
                  <a:lnTo>
                    <a:pt x="0" y="0"/>
                  </a:lnTo>
                  <a:lnTo>
                    <a:pt x="223788" y="0"/>
                  </a:lnTo>
                  <a:lnTo>
                    <a:pt x="223788" y="291269"/>
                  </a:lnTo>
                  <a:close/>
                </a:path>
              </a:pathLst>
            </a:custGeom>
            <a:solidFill>
              <a:srgbClr val="6D52D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g3370aa07d3d_4_289"/>
            <p:cNvSpPr/>
            <p:nvPr/>
          </p:nvSpPr>
          <p:spPr>
            <a:xfrm>
              <a:off x="4686334" y="5615117"/>
              <a:ext cx="227837" cy="299611"/>
            </a:xfrm>
            <a:custGeom>
              <a:avLst/>
              <a:gdLst/>
              <a:ahLst/>
              <a:cxnLst/>
              <a:rect l="l" t="t" r="r" b="b"/>
              <a:pathLst>
                <a:path w="227837" h="299611" extrusionOk="0">
                  <a:moveTo>
                    <a:pt x="227837" y="299611"/>
                  </a:moveTo>
                  <a:lnTo>
                    <a:pt x="113857" y="213114"/>
                  </a:lnTo>
                  <a:lnTo>
                    <a:pt x="0" y="299611"/>
                  </a:lnTo>
                  <a:lnTo>
                    <a:pt x="0" y="0"/>
                  </a:lnTo>
                  <a:lnTo>
                    <a:pt x="227837" y="0"/>
                  </a:lnTo>
                  <a:lnTo>
                    <a:pt x="227837" y="299611"/>
                  </a:lnTo>
                  <a:close/>
                </a:path>
              </a:pathLst>
            </a:custGeom>
            <a:solidFill>
              <a:srgbClr val="2640C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g3370aa07d3d_4_289"/>
            <p:cNvSpPr/>
            <p:nvPr/>
          </p:nvSpPr>
          <p:spPr>
            <a:xfrm>
              <a:off x="3857556" y="5720999"/>
              <a:ext cx="708172" cy="12269"/>
            </a:xfrm>
            <a:custGeom>
              <a:avLst/>
              <a:gdLst/>
              <a:ahLst/>
              <a:cxnLst/>
              <a:rect l="l" t="t" r="r" b="b"/>
              <a:pathLst>
                <a:path w="708172" h="12269" extrusionOk="0">
                  <a:moveTo>
                    <a:pt x="0" y="0"/>
                  </a:moveTo>
                  <a:lnTo>
                    <a:pt x="708173"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9" name="Google Shape;369;g3370aa07d3d_4_289"/>
            <p:cNvSpPr/>
            <p:nvPr/>
          </p:nvSpPr>
          <p:spPr>
            <a:xfrm>
              <a:off x="4597996" y="5615116"/>
              <a:ext cx="696148" cy="12269"/>
            </a:xfrm>
            <a:custGeom>
              <a:avLst/>
              <a:gdLst/>
              <a:ahLst/>
              <a:cxnLst/>
              <a:rect l="l" t="t" r="r" b="b"/>
              <a:pathLst>
                <a:path w="696148" h="12269" extrusionOk="0">
                  <a:moveTo>
                    <a:pt x="0" y="0"/>
                  </a:moveTo>
                  <a:lnTo>
                    <a:pt x="696149"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g3370aa07d3d_4_289"/>
            <p:cNvSpPr/>
            <p:nvPr/>
          </p:nvSpPr>
          <p:spPr>
            <a:xfrm>
              <a:off x="1928239" y="5637937"/>
              <a:ext cx="1647126" cy="317769"/>
            </a:xfrm>
            <a:custGeom>
              <a:avLst/>
              <a:gdLst/>
              <a:ahLst/>
              <a:cxnLst/>
              <a:rect l="l" t="t" r="r" b="b"/>
              <a:pathLst>
                <a:path w="1647126" h="317769" extrusionOk="0">
                  <a:moveTo>
                    <a:pt x="282612" y="-67"/>
                  </a:moveTo>
                  <a:lnTo>
                    <a:pt x="1645832" y="-67"/>
                  </a:lnTo>
                  <a:moveTo>
                    <a:pt x="-1295" y="105815"/>
                  </a:moveTo>
                  <a:lnTo>
                    <a:pt x="912753" y="105815"/>
                  </a:lnTo>
                  <a:moveTo>
                    <a:pt x="422849" y="211698"/>
                  </a:moveTo>
                  <a:lnTo>
                    <a:pt x="1645832" y="211698"/>
                  </a:lnTo>
                  <a:moveTo>
                    <a:pt x="164094" y="317703"/>
                  </a:moveTo>
                  <a:lnTo>
                    <a:pt x="1645832" y="317703"/>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Google Shape;371;g3370aa07d3d_4_289"/>
            <p:cNvSpPr/>
            <p:nvPr/>
          </p:nvSpPr>
          <p:spPr>
            <a:xfrm>
              <a:off x="4490453" y="3228863"/>
              <a:ext cx="543464" cy="396695"/>
            </a:xfrm>
            <a:custGeom>
              <a:avLst/>
              <a:gdLst/>
              <a:ahLst/>
              <a:cxnLst/>
              <a:rect l="l" t="t" r="r" b="b"/>
              <a:pathLst>
                <a:path w="543464" h="396695" extrusionOk="0">
                  <a:moveTo>
                    <a:pt x="517631" y="396629"/>
                  </a:moveTo>
                  <a:cubicBezTo>
                    <a:pt x="504136" y="396629"/>
                    <a:pt x="493093" y="385648"/>
                    <a:pt x="493093" y="372091"/>
                  </a:cubicBezTo>
                  <a:lnTo>
                    <a:pt x="493093" y="163516"/>
                  </a:lnTo>
                  <a:cubicBezTo>
                    <a:pt x="493093" y="99680"/>
                    <a:pt x="441441" y="47916"/>
                    <a:pt x="377519" y="47892"/>
                  </a:cubicBezTo>
                  <a:cubicBezTo>
                    <a:pt x="351877" y="47880"/>
                    <a:pt x="326970" y="56407"/>
                    <a:pt x="306726" y="72111"/>
                  </a:cubicBezTo>
                  <a:lnTo>
                    <a:pt x="38769" y="280931"/>
                  </a:lnTo>
                  <a:cubicBezTo>
                    <a:pt x="28339" y="289520"/>
                    <a:pt x="12882" y="287998"/>
                    <a:pt x="4292" y="277520"/>
                  </a:cubicBezTo>
                  <a:cubicBezTo>
                    <a:pt x="-4295" y="267030"/>
                    <a:pt x="-2823" y="251571"/>
                    <a:pt x="7605" y="242983"/>
                  </a:cubicBezTo>
                  <a:cubicBezTo>
                    <a:pt x="7974" y="242701"/>
                    <a:pt x="8342" y="242418"/>
                    <a:pt x="8709" y="242161"/>
                  </a:cubicBezTo>
                  <a:lnTo>
                    <a:pt x="276667" y="34445"/>
                  </a:lnTo>
                  <a:cubicBezTo>
                    <a:pt x="348564" y="-21257"/>
                    <a:pt x="451992" y="-8141"/>
                    <a:pt x="507694" y="63744"/>
                  </a:cubicBezTo>
                  <a:cubicBezTo>
                    <a:pt x="530023" y="92613"/>
                    <a:pt x="542169" y="128095"/>
                    <a:pt x="542169" y="164620"/>
                  </a:cubicBezTo>
                  <a:lnTo>
                    <a:pt x="542169" y="373195"/>
                  </a:lnTo>
                  <a:cubicBezTo>
                    <a:pt x="541557" y="386311"/>
                    <a:pt x="530760" y="396641"/>
                    <a:pt x="517631" y="3966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Google Shape;372;g3370aa07d3d_4_289"/>
            <p:cNvSpPr/>
            <p:nvPr/>
          </p:nvSpPr>
          <p:spPr>
            <a:xfrm>
              <a:off x="4968523" y="3601020"/>
              <a:ext cx="81589" cy="2530993"/>
            </a:xfrm>
            <a:custGeom>
              <a:avLst/>
              <a:gdLst/>
              <a:ahLst/>
              <a:cxnLst/>
              <a:rect l="l" t="t" r="r" b="b"/>
              <a:pathLst>
                <a:path w="81589" h="2530993" extrusionOk="0">
                  <a:moveTo>
                    <a:pt x="0" y="0"/>
                  </a:moveTo>
                  <a:lnTo>
                    <a:pt x="81589" y="0"/>
                  </a:lnTo>
                  <a:lnTo>
                    <a:pt x="81589" y="2530993"/>
                  </a:lnTo>
                  <a:lnTo>
                    <a:pt x="0" y="2530993"/>
                  </a:lnTo>
                  <a:close/>
                </a:path>
              </a:pathLst>
            </a:custGeom>
            <a:solidFill>
              <a:srgbClr val="F6C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3" name="Google Shape;373;g3370aa07d3d_4_289"/>
            <p:cNvSpPr/>
            <p:nvPr/>
          </p:nvSpPr>
          <p:spPr>
            <a:xfrm>
              <a:off x="4442056" y="6070668"/>
              <a:ext cx="1134647" cy="61345"/>
            </a:xfrm>
            <a:custGeom>
              <a:avLst/>
              <a:gdLst/>
              <a:ahLst/>
              <a:cxnLst/>
              <a:rect l="l" t="t" r="r" b="b"/>
              <a:pathLst>
                <a:path w="1134647" h="61345" extrusionOk="0">
                  <a:moveTo>
                    <a:pt x="1102680" y="61279"/>
                  </a:moveTo>
                  <a:lnTo>
                    <a:pt x="29378" y="61279"/>
                  </a:lnTo>
                  <a:cubicBezTo>
                    <a:pt x="12446" y="61279"/>
                    <a:pt x="-1295" y="47550"/>
                    <a:pt x="-1295" y="30606"/>
                  </a:cubicBezTo>
                  <a:lnTo>
                    <a:pt x="-1295" y="30606"/>
                  </a:lnTo>
                  <a:cubicBezTo>
                    <a:pt x="-1295" y="13662"/>
                    <a:pt x="12446" y="-67"/>
                    <a:pt x="29378" y="-67"/>
                  </a:cubicBezTo>
                  <a:lnTo>
                    <a:pt x="1102680" y="-67"/>
                  </a:lnTo>
                  <a:cubicBezTo>
                    <a:pt x="1119610" y="-67"/>
                    <a:pt x="1133353" y="13662"/>
                    <a:pt x="1133353" y="30606"/>
                  </a:cubicBezTo>
                  <a:lnTo>
                    <a:pt x="1133353" y="30606"/>
                  </a:lnTo>
                  <a:cubicBezTo>
                    <a:pt x="1133353" y="47550"/>
                    <a:pt x="1119610" y="61279"/>
                    <a:pt x="1102680" y="61279"/>
                  </a:cubicBezTo>
                  <a:close/>
                </a:path>
              </a:pathLst>
            </a:custGeom>
            <a:solidFill>
              <a:srgbClr val="F6C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4" name="Google Shape;374;g3370aa07d3d_4_289"/>
            <p:cNvSpPr/>
            <p:nvPr/>
          </p:nvSpPr>
          <p:spPr>
            <a:xfrm>
              <a:off x="4171874" y="3291813"/>
              <a:ext cx="576219" cy="576928"/>
            </a:xfrm>
            <a:custGeom>
              <a:avLst/>
              <a:gdLst/>
              <a:ahLst/>
              <a:cxnLst/>
              <a:rect l="l" t="t" r="r" b="b"/>
              <a:pathLst>
                <a:path w="576219" h="576928" extrusionOk="0">
                  <a:moveTo>
                    <a:pt x="296615" y="554523"/>
                  </a:moveTo>
                  <a:lnTo>
                    <a:pt x="17738" y="258224"/>
                  </a:lnTo>
                  <a:cubicBezTo>
                    <a:pt x="-8763" y="230128"/>
                    <a:pt x="-7412" y="185861"/>
                    <a:pt x="20683" y="159360"/>
                  </a:cubicBezTo>
                  <a:cubicBezTo>
                    <a:pt x="24854" y="155336"/>
                    <a:pt x="29639" y="151863"/>
                    <a:pt x="34793" y="149029"/>
                  </a:cubicBezTo>
                  <a:lnTo>
                    <a:pt x="269378" y="19468"/>
                  </a:lnTo>
                  <a:cubicBezTo>
                    <a:pt x="331827" y="-15119"/>
                    <a:pt x="409858" y="-2899"/>
                    <a:pt x="458814" y="49159"/>
                  </a:cubicBezTo>
                  <a:lnTo>
                    <a:pt x="532428" y="126822"/>
                  </a:lnTo>
                  <a:cubicBezTo>
                    <a:pt x="581382" y="178794"/>
                    <a:pt x="588866" y="257341"/>
                    <a:pt x="550586" y="317607"/>
                  </a:cubicBezTo>
                  <a:lnTo>
                    <a:pt x="407160" y="543972"/>
                  </a:lnTo>
                  <a:cubicBezTo>
                    <a:pt x="386671" y="576730"/>
                    <a:pt x="343607" y="586693"/>
                    <a:pt x="310847" y="566228"/>
                  </a:cubicBezTo>
                  <a:cubicBezTo>
                    <a:pt x="305571" y="562977"/>
                    <a:pt x="300787" y="559038"/>
                    <a:pt x="296615" y="554523"/>
                  </a:cubicBezTo>
                  <a:close/>
                </a:path>
              </a:pathLst>
            </a:custGeom>
            <a:solidFill>
              <a:srgbClr val="F6C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5" name="Google Shape;375;g3370aa07d3d_4_289"/>
            <p:cNvSpPr/>
            <p:nvPr/>
          </p:nvSpPr>
          <p:spPr>
            <a:xfrm>
              <a:off x="2054612" y="4151658"/>
              <a:ext cx="291759" cy="1310094"/>
            </a:xfrm>
            <a:custGeom>
              <a:avLst/>
              <a:gdLst/>
              <a:ahLst/>
              <a:cxnLst/>
              <a:rect l="l" t="t" r="r" b="b"/>
              <a:pathLst>
                <a:path w="291759" h="1310094" extrusionOk="0">
                  <a:moveTo>
                    <a:pt x="0" y="0"/>
                  </a:moveTo>
                  <a:lnTo>
                    <a:pt x="291759" y="0"/>
                  </a:lnTo>
                  <a:lnTo>
                    <a:pt x="291759" y="1310095"/>
                  </a:lnTo>
                  <a:lnTo>
                    <a:pt x="0" y="1310095"/>
                  </a:lnTo>
                  <a:close/>
                </a:path>
              </a:pathLst>
            </a:custGeom>
            <a:solidFill>
              <a:srgbClr val="DB95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6" name="Google Shape;376;g3370aa07d3d_4_289"/>
            <p:cNvSpPr/>
            <p:nvPr/>
          </p:nvSpPr>
          <p:spPr>
            <a:xfrm>
              <a:off x="2346371" y="4151658"/>
              <a:ext cx="980914" cy="1310094"/>
            </a:xfrm>
            <a:custGeom>
              <a:avLst/>
              <a:gdLst/>
              <a:ahLst/>
              <a:cxnLst/>
              <a:rect l="l" t="t" r="r" b="b"/>
              <a:pathLst>
                <a:path w="980914" h="1310094" extrusionOk="0">
                  <a:moveTo>
                    <a:pt x="0" y="0"/>
                  </a:moveTo>
                  <a:lnTo>
                    <a:pt x="980915" y="0"/>
                  </a:lnTo>
                  <a:lnTo>
                    <a:pt x="980915" y="1310095"/>
                  </a:lnTo>
                  <a:lnTo>
                    <a:pt x="0" y="1310095"/>
                  </a:lnTo>
                  <a:close/>
                </a:path>
              </a:pathLst>
            </a:custGeom>
            <a:solidFill>
              <a:srgbClr val="EAAC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7" name="Google Shape;377;g3370aa07d3d_4_289"/>
            <p:cNvSpPr/>
            <p:nvPr/>
          </p:nvSpPr>
          <p:spPr>
            <a:xfrm>
              <a:off x="2442561" y="4151658"/>
              <a:ext cx="291759" cy="1310094"/>
            </a:xfrm>
            <a:custGeom>
              <a:avLst/>
              <a:gdLst/>
              <a:ahLst/>
              <a:cxnLst/>
              <a:rect l="l" t="t" r="r" b="b"/>
              <a:pathLst>
                <a:path w="291759" h="1310094" extrusionOk="0">
                  <a:moveTo>
                    <a:pt x="0" y="0"/>
                  </a:moveTo>
                  <a:lnTo>
                    <a:pt x="291759" y="0"/>
                  </a:lnTo>
                  <a:lnTo>
                    <a:pt x="291759" y="1310095"/>
                  </a:lnTo>
                  <a:lnTo>
                    <a:pt x="0" y="1310095"/>
                  </a:lnTo>
                  <a:close/>
                </a:path>
              </a:pathLst>
            </a:custGeom>
            <a:solidFill>
              <a:srgbClr val="4A35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8" name="Google Shape;378;g3370aa07d3d_4_289"/>
            <p:cNvSpPr/>
            <p:nvPr/>
          </p:nvSpPr>
          <p:spPr>
            <a:xfrm rot="10800000">
              <a:off x="2407348" y="4151535"/>
              <a:ext cx="35212" cy="1310094"/>
            </a:xfrm>
            <a:custGeom>
              <a:avLst/>
              <a:gdLst/>
              <a:ahLst/>
              <a:cxnLst/>
              <a:rect l="l" t="t" r="r" b="b"/>
              <a:pathLst>
                <a:path w="35212" h="1310094" extrusionOk="0">
                  <a:moveTo>
                    <a:pt x="-1295" y="-67"/>
                  </a:moveTo>
                  <a:lnTo>
                    <a:pt x="33917" y="-67"/>
                  </a:lnTo>
                  <a:lnTo>
                    <a:pt x="33917" y="1310028"/>
                  </a:lnTo>
                  <a:lnTo>
                    <a:pt x="-1295" y="131002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9" name="Google Shape;379;g3370aa07d3d_4_289"/>
            <p:cNvSpPr/>
            <p:nvPr/>
          </p:nvSpPr>
          <p:spPr>
            <a:xfrm>
              <a:off x="2734320" y="4151658"/>
              <a:ext cx="980914" cy="1310094"/>
            </a:xfrm>
            <a:custGeom>
              <a:avLst/>
              <a:gdLst/>
              <a:ahLst/>
              <a:cxnLst/>
              <a:rect l="l" t="t" r="r" b="b"/>
              <a:pathLst>
                <a:path w="980914" h="1310094" extrusionOk="0">
                  <a:moveTo>
                    <a:pt x="0" y="0"/>
                  </a:moveTo>
                  <a:lnTo>
                    <a:pt x="892577" y="0"/>
                  </a:lnTo>
                  <a:cubicBezTo>
                    <a:pt x="941359" y="0"/>
                    <a:pt x="980915" y="39556"/>
                    <a:pt x="980915" y="88338"/>
                  </a:cubicBezTo>
                  <a:lnTo>
                    <a:pt x="980915" y="1221757"/>
                  </a:lnTo>
                  <a:cubicBezTo>
                    <a:pt x="980915" y="1270539"/>
                    <a:pt x="941359" y="1310095"/>
                    <a:pt x="892577" y="1310095"/>
                  </a:cubicBezTo>
                  <a:lnTo>
                    <a:pt x="0" y="1310095"/>
                  </a:lnTo>
                  <a:lnTo>
                    <a:pt x="0" y="1310095"/>
                  </a:lnTo>
                  <a:lnTo>
                    <a:pt x="0" y="0"/>
                  </a:lnTo>
                  <a:lnTo>
                    <a:pt x="0" y="0"/>
                  </a:lnTo>
                  <a:close/>
                </a:path>
              </a:pathLst>
            </a:custGeom>
            <a:solidFill>
              <a:srgbClr val="6D50C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0" name="Google Shape;380;g3370aa07d3d_4_289"/>
            <p:cNvSpPr/>
            <p:nvPr/>
          </p:nvSpPr>
          <p:spPr>
            <a:xfrm>
              <a:off x="2926699" y="4351767"/>
              <a:ext cx="681303" cy="82939"/>
            </a:xfrm>
            <a:custGeom>
              <a:avLst/>
              <a:gdLst/>
              <a:ahLst/>
              <a:cxnLst/>
              <a:rect l="l" t="t" r="r" b="b"/>
              <a:pathLst>
                <a:path w="681303" h="82939" extrusionOk="0">
                  <a:moveTo>
                    <a:pt x="0" y="0"/>
                  </a:moveTo>
                  <a:lnTo>
                    <a:pt x="681303" y="0"/>
                  </a:lnTo>
                  <a:lnTo>
                    <a:pt x="681303" y="82939"/>
                  </a:lnTo>
                  <a:lnTo>
                    <a:pt x="0" y="82939"/>
                  </a:lnTo>
                  <a:close/>
                </a:path>
              </a:pathLst>
            </a:custGeom>
            <a:solidFill>
              <a:srgbClr val="4A35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1" name="Google Shape;381;g3370aa07d3d_4_289"/>
            <p:cNvSpPr/>
            <p:nvPr/>
          </p:nvSpPr>
          <p:spPr>
            <a:xfrm>
              <a:off x="2926699" y="4519854"/>
              <a:ext cx="681303" cy="82939"/>
            </a:xfrm>
            <a:custGeom>
              <a:avLst/>
              <a:gdLst/>
              <a:ahLst/>
              <a:cxnLst/>
              <a:rect l="l" t="t" r="r" b="b"/>
              <a:pathLst>
                <a:path w="681303" h="82939" extrusionOk="0">
                  <a:moveTo>
                    <a:pt x="0" y="0"/>
                  </a:moveTo>
                  <a:lnTo>
                    <a:pt x="681303" y="0"/>
                  </a:lnTo>
                  <a:lnTo>
                    <a:pt x="681303" y="82939"/>
                  </a:lnTo>
                  <a:lnTo>
                    <a:pt x="0" y="82939"/>
                  </a:lnTo>
                  <a:close/>
                </a:path>
              </a:pathLst>
            </a:custGeom>
            <a:solidFill>
              <a:srgbClr val="4A35A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2" name="Google Shape;382;g3370aa07d3d_4_289"/>
            <p:cNvSpPr/>
            <p:nvPr/>
          </p:nvSpPr>
          <p:spPr>
            <a:xfrm>
              <a:off x="3358413" y="5011743"/>
              <a:ext cx="869918" cy="449641"/>
            </a:xfrm>
            <a:custGeom>
              <a:avLst/>
              <a:gdLst/>
              <a:ahLst/>
              <a:cxnLst/>
              <a:rect l="l" t="t" r="r" b="b"/>
              <a:pathLst>
                <a:path w="869918" h="449641" extrusionOk="0">
                  <a:moveTo>
                    <a:pt x="15181" y="449575"/>
                  </a:moveTo>
                  <a:cubicBezTo>
                    <a:pt x="15181" y="449575"/>
                    <a:pt x="463249" y="435343"/>
                    <a:pt x="741390" y="355839"/>
                  </a:cubicBezTo>
                  <a:cubicBezTo>
                    <a:pt x="928125" y="302468"/>
                    <a:pt x="900029" y="-28307"/>
                    <a:pt x="717710" y="1875"/>
                  </a:cubicBezTo>
                  <a:cubicBezTo>
                    <a:pt x="355894" y="61749"/>
                    <a:pt x="15181" y="103954"/>
                    <a:pt x="15181" y="103954"/>
                  </a:cubicBezTo>
                  <a:cubicBezTo>
                    <a:pt x="5490" y="104543"/>
                    <a:pt x="-1873" y="112825"/>
                    <a:pt x="-1259" y="122480"/>
                  </a:cubicBezTo>
                  <a:lnTo>
                    <a:pt x="-1259" y="431048"/>
                  </a:lnTo>
                  <a:cubicBezTo>
                    <a:pt x="-1873" y="440704"/>
                    <a:pt x="5490" y="448986"/>
                    <a:pt x="15181" y="449575"/>
                  </a:cubicBezTo>
                  <a:close/>
                </a:path>
              </a:pathLst>
            </a:custGeom>
            <a:solidFill>
              <a:srgbClr val="0C15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3" name="Google Shape;383;g3370aa07d3d_4_289"/>
            <p:cNvSpPr/>
            <p:nvPr/>
          </p:nvSpPr>
          <p:spPr>
            <a:xfrm>
              <a:off x="2879512" y="5053314"/>
              <a:ext cx="1125236" cy="408373"/>
            </a:xfrm>
            <a:custGeom>
              <a:avLst/>
              <a:gdLst/>
              <a:ahLst/>
              <a:cxnLst/>
              <a:rect l="l" t="t" r="r" b="b"/>
              <a:pathLst>
                <a:path w="1125236" h="408373" extrusionOk="0">
                  <a:moveTo>
                    <a:pt x="20496" y="-67"/>
                  </a:moveTo>
                  <a:cubicBezTo>
                    <a:pt x="-13735" y="76002"/>
                    <a:pt x="-55328" y="408126"/>
                    <a:pt x="304158" y="408126"/>
                  </a:cubicBezTo>
                  <a:cubicBezTo>
                    <a:pt x="754066" y="408126"/>
                    <a:pt x="954420" y="415365"/>
                    <a:pt x="1058093" y="338192"/>
                  </a:cubicBezTo>
                  <a:cubicBezTo>
                    <a:pt x="1152566" y="268259"/>
                    <a:pt x="1231579" y="-66688"/>
                    <a:pt x="648429" y="11834"/>
                  </a:cubicBezTo>
                  <a:cubicBezTo>
                    <a:pt x="65278" y="90357"/>
                    <a:pt x="20496" y="-67"/>
                    <a:pt x="20496" y="-67"/>
                  </a:cubicBezTo>
                  <a:close/>
                </a:path>
              </a:pathLst>
            </a:custGeom>
            <a:solidFill>
              <a:srgbClr val="0C15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4" name="Google Shape;384;g3370aa07d3d_4_289"/>
            <p:cNvSpPr/>
            <p:nvPr/>
          </p:nvSpPr>
          <p:spPr>
            <a:xfrm>
              <a:off x="3664440" y="4844494"/>
              <a:ext cx="492558" cy="266382"/>
            </a:xfrm>
            <a:custGeom>
              <a:avLst/>
              <a:gdLst/>
              <a:ahLst/>
              <a:cxnLst/>
              <a:rect l="l" t="t" r="r" b="b"/>
              <a:pathLst>
                <a:path w="492558" h="266382" extrusionOk="0">
                  <a:moveTo>
                    <a:pt x="454134" y="144831"/>
                  </a:moveTo>
                  <a:cubicBezTo>
                    <a:pt x="438308" y="135384"/>
                    <a:pt x="443460" y="130845"/>
                    <a:pt x="427880" y="120907"/>
                  </a:cubicBezTo>
                  <a:cubicBezTo>
                    <a:pt x="405549" y="106674"/>
                    <a:pt x="383832" y="91338"/>
                    <a:pt x="361626" y="76860"/>
                  </a:cubicBezTo>
                  <a:cubicBezTo>
                    <a:pt x="321874" y="50605"/>
                    <a:pt x="263473" y="22017"/>
                    <a:pt x="220900" y="-67"/>
                  </a:cubicBezTo>
                  <a:cubicBezTo>
                    <a:pt x="124586" y="-67"/>
                    <a:pt x="58334" y="-67"/>
                    <a:pt x="-1295" y="-67"/>
                  </a:cubicBezTo>
                  <a:lnTo>
                    <a:pt x="-1295" y="220777"/>
                  </a:lnTo>
                  <a:cubicBezTo>
                    <a:pt x="103729" y="220041"/>
                    <a:pt x="164215" y="220777"/>
                    <a:pt x="261019" y="219428"/>
                  </a:cubicBezTo>
                  <a:cubicBezTo>
                    <a:pt x="268013" y="218667"/>
                    <a:pt x="275128" y="219771"/>
                    <a:pt x="281509" y="222617"/>
                  </a:cubicBezTo>
                  <a:cubicBezTo>
                    <a:pt x="293778" y="229243"/>
                    <a:pt x="329848" y="249855"/>
                    <a:pt x="347148" y="260283"/>
                  </a:cubicBezTo>
                  <a:cubicBezTo>
                    <a:pt x="371686" y="275129"/>
                    <a:pt x="388005" y="259179"/>
                    <a:pt x="388005" y="248751"/>
                  </a:cubicBezTo>
                  <a:cubicBezTo>
                    <a:pt x="413647" y="276847"/>
                    <a:pt x="458552" y="246787"/>
                    <a:pt x="437817" y="221390"/>
                  </a:cubicBezTo>
                  <a:cubicBezTo>
                    <a:pt x="447141" y="235880"/>
                    <a:pt x="466403" y="240089"/>
                    <a:pt x="480881" y="230801"/>
                  </a:cubicBezTo>
                  <a:cubicBezTo>
                    <a:pt x="481004" y="230691"/>
                    <a:pt x="481250" y="230580"/>
                    <a:pt x="481373" y="230470"/>
                  </a:cubicBezTo>
                  <a:cubicBezTo>
                    <a:pt x="501126" y="218201"/>
                    <a:pt x="487016" y="186301"/>
                    <a:pt x="475974" y="169983"/>
                  </a:cubicBezTo>
                  <a:cubicBezTo>
                    <a:pt x="472294" y="163971"/>
                    <a:pt x="457201" y="149862"/>
                    <a:pt x="454134" y="144831"/>
                  </a:cubicBezTo>
                  <a:close/>
                </a:path>
              </a:pathLst>
            </a:custGeom>
            <a:solidFill>
              <a:srgbClr val="DF9B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5" name="Google Shape;385;g3370aa07d3d_4_289"/>
            <p:cNvSpPr/>
            <p:nvPr/>
          </p:nvSpPr>
          <p:spPr>
            <a:xfrm>
              <a:off x="3833754" y="4844617"/>
              <a:ext cx="343821" cy="266720"/>
            </a:xfrm>
            <a:custGeom>
              <a:avLst/>
              <a:gdLst/>
              <a:ahLst/>
              <a:cxnLst/>
              <a:rect l="l" t="t" r="r" b="b"/>
              <a:pathLst>
                <a:path w="343821" h="266720" extrusionOk="0">
                  <a:moveTo>
                    <a:pt x="-1295" y="219550"/>
                  </a:moveTo>
                  <a:cubicBezTo>
                    <a:pt x="29378" y="220531"/>
                    <a:pt x="70479" y="216974"/>
                    <a:pt x="93299" y="244088"/>
                  </a:cubicBezTo>
                  <a:cubicBezTo>
                    <a:pt x="111457" y="265436"/>
                    <a:pt x="140537" y="276356"/>
                    <a:pt x="154645" y="255376"/>
                  </a:cubicBezTo>
                  <a:cubicBezTo>
                    <a:pt x="168755" y="234395"/>
                    <a:pt x="128635" y="195257"/>
                    <a:pt x="117102" y="166547"/>
                  </a:cubicBezTo>
                  <a:cubicBezTo>
                    <a:pt x="95754" y="114036"/>
                    <a:pt x="143481" y="87902"/>
                    <a:pt x="190717" y="99803"/>
                  </a:cubicBezTo>
                  <a:cubicBezTo>
                    <a:pt x="237953" y="111704"/>
                    <a:pt x="297580" y="201392"/>
                    <a:pt x="334510" y="170964"/>
                  </a:cubicBezTo>
                  <a:cubicBezTo>
                    <a:pt x="364815" y="146426"/>
                    <a:pt x="306905" y="71462"/>
                    <a:pt x="199550" y="27171"/>
                  </a:cubicBezTo>
                  <a:cubicBezTo>
                    <a:pt x="141272" y="2632"/>
                    <a:pt x="48027" y="-67"/>
                    <a:pt x="48027" y="-67"/>
                  </a:cubicBezTo>
                </a:path>
              </a:pathLst>
            </a:custGeom>
            <a:solidFill>
              <a:srgbClr val="DF9B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6" name="Google Shape;386;g3370aa07d3d_4_289"/>
            <p:cNvSpPr/>
            <p:nvPr/>
          </p:nvSpPr>
          <p:spPr>
            <a:xfrm>
              <a:off x="3928840" y="4941525"/>
              <a:ext cx="216304" cy="169688"/>
            </a:xfrm>
            <a:custGeom>
              <a:avLst/>
              <a:gdLst/>
              <a:ahLst/>
              <a:cxnLst/>
              <a:rect l="l" t="t" r="r" b="b"/>
              <a:pathLst>
                <a:path w="216304" h="169688" extrusionOk="0">
                  <a:moveTo>
                    <a:pt x="-1295" y="147057"/>
                  </a:moveTo>
                  <a:cubicBezTo>
                    <a:pt x="16863" y="168405"/>
                    <a:pt x="45941" y="179325"/>
                    <a:pt x="60051" y="158345"/>
                  </a:cubicBezTo>
                  <a:cubicBezTo>
                    <a:pt x="74160" y="137364"/>
                    <a:pt x="34040" y="98226"/>
                    <a:pt x="22506" y="69516"/>
                  </a:cubicBezTo>
                  <a:cubicBezTo>
                    <a:pt x="1158" y="17004"/>
                    <a:pt x="48885" y="-9129"/>
                    <a:pt x="96121" y="2772"/>
                  </a:cubicBezTo>
                  <a:cubicBezTo>
                    <a:pt x="134279" y="12342"/>
                    <a:pt x="178448" y="70130"/>
                    <a:pt x="215009" y="79331"/>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7" name="Google Shape;387;g3370aa07d3d_4_289"/>
            <p:cNvSpPr/>
            <p:nvPr/>
          </p:nvSpPr>
          <p:spPr>
            <a:xfrm>
              <a:off x="3955464" y="4962278"/>
              <a:ext cx="148087" cy="102937"/>
            </a:xfrm>
            <a:custGeom>
              <a:avLst/>
              <a:gdLst/>
              <a:ahLst/>
              <a:cxnLst/>
              <a:rect l="l" t="t" r="r" b="b"/>
              <a:pathLst>
                <a:path w="148087" h="102937" extrusionOk="0">
                  <a:moveTo>
                    <a:pt x="-1295" y="-67"/>
                  </a:moveTo>
                  <a:cubicBezTo>
                    <a:pt x="76982" y="18705"/>
                    <a:pt x="114770" y="57720"/>
                    <a:pt x="146793" y="102871"/>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8" name="Google Shape;388;g3370aa07d3d_4_289"/>
            <p:cNvSpPr/>
            <p:nvPr/>
          </p:nvSpPr>
          <p:spPr>
            <a:xfrm>
              <a:off x="3965401" y="5032457"/>
              <a:ext cx="88338" cy="60118"/>
            </a:xfrm>
            <a:custGeom>
              <a:avLst/>
              <a:gdLst/>
              <a:ahLst/>
              <a:cxnLst/>
              <a:rect l="l" t="t" r="r" b="b"/>
              <a:pathLst>
                <a:path w="88338" h="60118" extrusionOk="0">
                  <a:moveTo>
                    <a:pt x="-1295" y="-67"/>
                  </a:moveTo>
                  <a:cubicBezTo>
                    <a:pt x="38457" y="15147"/>
                    <a:pt x="40420" y="20054"/>
                    <a:pt x="87044" y="60052"/>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9" name="Google Shape;389;g3370aa07d3d_4_289"/>
            <p:cNvSpPr/>
            <p:nvPr/>
          </p:nvSpPr>
          <p:spPr>
            <a:xfrm>
              <a:off x="3307709" y="4372011"/>
              <a:ext cx="515370" cy="711117"/>
            </a:xfrm>
            <a:custGeom>
              <a:avLst/>
              <a:gdLst/>
              <a:ahLst/>
              <a:cxnLst/>
              <a:rect l="l" t="t" r="r" b="b"/>
              <a:pathLst>
                <a:path w="515370" h="711117" extrusionOk="0">
                  <a:moveTo>
                    <a:pt x="263786" y="192926"/>
                  </a:moveTo>
                  <a:cubicBezTo>
                    <a:pt x="273111" y="262001"/>
                    <a:pt x="298998" y="443829"/>
                    <a:pt x="298998" y="443829"/>
                  </a:cubicBezTo>
                  <a:lnTo>
                    <a:pt x="490396" y="444688"/>
                  </a:lnTo>
                  <a:lnTo>
                    <a:pt x="514076" y="711050"/>
                  </a:lnTo>
                  <a:cubicBezTo>
                    <a:pt x="514076" y="711050"/>
                    <a:pt x="337278" y="708106"/>
                    <a:pt x="142567" y="702217"/>
                  </a:cubicBezTo>
                  <a:cubicBezTo>
                    <a:pt x="8590" y="698290"/>
                    <a:pt x="-13495" y="589832"/>
                    <a:pt x="3805" y="496341"/>
                  </a:cubicBezTo>
                  <a:cubicBezTo>
                    <a:pt x="26993" y="371810"/>
                    <a:pt x="44169" y="-67"/>
                    <a:pt x="44169" y="-67"/>
                  </a:cubicBezTo>
                  <a:cubicBezTo>
                    <a:pt x="44169" y="-67"/>
                    <a:pt x="238267" y="1651"/>
                    <a:pt x="263786" y="192926"/>
                  </a:cubicBezTo>
                  <a:close/>
                </a:path>
              </a:pathLst>
            </a:custGeom>
            <a:solidFill>
              <a:srgbClr val="6BC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0" name="Google Shape;390;g3370aa07d3d_4_289"/>
            <p:cNvSpPr/>
            <p:nvPr/>
          </p:nvSpPr>
          <p:spPr>
            <a:xfrm>
              <a:off x="3759771" y="4828299"/>
              <a:ext cx="23188" cy="217776"/>
            </a:xfrm>
            <a:custGeom>
              <a:avLst/>
              <a:gdLst/>
              <a:ahLst/>
              <a:cxnLst/>
              <a:rect l="l" t="t" r="r" b="b"/>
              <a:pathLst>
                <a:path w="23188" h="217776" extrusionOk="0">
                  <a:moveTo>
                    <a:pt x="0" y="0"/>
                  </a:moveTo>
                  <a:lnTo>
                    <a:pt x="23188" y="217777"/>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1" name="Google Shape;391;g3370aa07d3d_4_289"/>
            <p:cNvSpPr/>
            <p:nvPr/>
          </p:nvSpPr>
          <p:spPr>
            <a:xfrm>
              <a:off x="2952465" y="4361944"/>
              <a:ext cx="577751" cy="753820"/>
            </a:xfrm>
            <a:custGeom>
              <a:avLst/>
              <a:gdLst/>
              <a:ahLst/>
              <a:cxnLst/>
              <a:rect l="l" t="t" r="r" b="b"/>
              <a:pathLst>
                <a:path w="577751" h="753820" extrusionOk="0">
                  <a:moveTo>
                    <a:pt x="1158" y="184221"/>
                  </a:moveTo>
                  <a:lnTo>
                    <a:pt x="-1295" y="753753"/>
                  </a:lnTo>
                  <a:lnTo>
                    <a:pt x="576457" y="753753"/>
                  </a:lnTo>
                  <a:cubicBezTo>
                    <a:pt x="576457" y="753753"/>
                    <a:pt x="556949" y="407151"/>
                    <a:pt x="556949" y="157965"/>
                  </a:cubicBezTo>
                  <a:cubicBezTo>
                    <a:pt x="556949" y="81652"/>
                    <a:pt x="495604" y="34538"/>
                    <a:pt x="438675" y="18343"/>
                  </a:cubicBezTo>
                  <a:cubicBezTo>
                    <a:pt x="347392" y="-7667"/>
                    <a:pt x="207403" y="-7054"/>
                    <a:pt x="83606" y="26195"/>
                  </a:cubicBezTo>
                  <a:cubicBezTo>
                    <a:pt x="-314" y="48770"/>
                    <a:pt x="2139" y="139684"/>
                    <a:pt x="1158" y="184221"/>
                  </a:cubicBezTo>
                  <a:close/>
                </a:path>
              </a:pathLst>
            </a:custGeom>
            <a:solidFill>
              <a:srgbClr val="6BC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2" name="Google Shape;392;g3370aa07d3d_4_289"/>
            <p:cNvSpPr/>
            <p:nvPr/>
          </p:nvSpPr>
          <p:spPr>
            <a:xfrm>
              <a:off x="3464577" y="4551385"/>
              <a:ext cx="31039" cy="564378"/>
            </a:xfrm>
            <a:custGeom>
              <a:avLst/>
              <a:gdLst/>
              <a:ahLst/>
              <a:cxnLst/>
              <a:rect l="l" t="t" r="r" b="b"/>
              <a:pathLst>
                <a:path w="31039" h="564378" extrusionOk="0">
                  <a:moveTo>
                    <a:pt x="29745" y="564312"/>
                  </a:moveTo>
                  <a:cubicBezTo>
                    <a:pt x="29745" y="564312"/>
                    <a:pt x="6312" y="201760"/>
                    <a:pt x="-1295" y="-67"/>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3" name="Google Shape;393;g3370aa07d3d_4_289"/>
            <p:cNvSpPr/>
            <p:nvPr/>
          </p:nvSpPr>
          <p:spPr>
            <a:xfrm>
              <a:off x="3284098" y="4828299"/>
              <a:ext cx="494328" cy="271760"/>
            </a:xfrm>
            <a:custGeom>
              <a:avLst/>
              <a:gdLst/>
              <a:ahLst/>
              <a:cxnLst/>
              <a:rect l="l" t="t" r="r" b="b"/>
              <a:pathLst>
                <a:path w="494328" h="271760" extrusionOk="0">
                  <a:moveTo>
                    <a:pt x="486035" y="162253"/>
                  </a:moveTo>
                  <a:cubicBezTo>
                    <a:pt x="507996" y="139065"/>
                    <a:pt x="486035" y="2755"/>
                    <a:pt x="306784" y="2755"/>
                  </a:cubicBezTo>
                  <a:cubicBezTo>
                    <a:pt x="257707" y="2755"/>
                    <a:pt x="47904" y="6681"/>
                    <a:pt x="-1295" y="-67"/>
                  </a:cubicBezTo>
                  <a:lnTo>
                    <a:pt x="-1295" y="220777"/>
                  </a:lnTo>
                  <a:cubicBezTo>
                    <a:pt x="103852" y="220041"/>
                    <a:pt x="164338" y="220777"/>
                    <a:pt x="261141" y="219428"/>
                  </a:cubicBezTo>
                  <a:cubicBezTo>
                    <a:pt x="268136" y="219035"/>
                    <a:pt x="275006" y="220127"/>
                    <a:pt x="281509" y="222617"/>
                  </a:cubicBezTo>
                  <a:cubicBezTo>
                    <a:pt x="310955" y="234886"/>
                    <a:pt x="326414" y="271694"/>
                    <a:pt x="370705" y="271694"/>
                  </a:cubicBezTo>
                  <a:cubicBezTo>
                    <a:pt x="391930" y="271694"/>
                    <a:pt x="400641" y="255499"/>
                    <a:pt x="395243" y="245438"/>
                  </a:cubicBezTo>
                  <a:cubicBezTo>
                    <a:pt x="403463" y="258566"/>
                    <a:pt x="437694" y="271571"/>
                    <a:pt x="445669" y="242739"/>
                  </a:cubicBezTo>
                  <a:cubicBezTo>
                    <a:pt x="447264" y="234101"/>
                    <a:pt x="446527" y="225182"/>
                    <a:pt x="443337" y="216974"/>
                  </a:cubicBezTo>
                  <a:lnTo>
                    <a:pt x="444197" y="217710"/>
                  </a:lnTo>
                  <a:cubicBezTo>
                    <a:pt x="453153" y="226985"/>
                    <a:pt x="467140" y="229194"/>
                    <a:pt x="478551" y="223108"/>
                  </a:cubicBezTo>
                  <a:cubicBezTo>
                    <a:pt x="491678" y="214888"/>
                    <a:pt x="489960" y="192681"/>
                    <a:pt x="478551" y="167284"/>
                  </a:cubicBezTo>
                  <a:cubicBezTo>
                    <a:pt x="481496" y="166388"/>
                    <a:pt x="484072" y="164634"/>
                    <a:pt x="486035" y="162253"/>
                  </a:cubicBezTo>
                  <a:close/>
                </a:path>
              </a:pathLst>
            </a:custGeom>
            <a:solidFill>
              <a:srgbClr val="DF9B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4" name="Google Shape;394;g3370aa07d3d_4_289"/>
            <p:cNvSpPr/>
            <p:nvPr/>
          </p:nvSpPr>
          <p:spPr>
            <a:xfrm>
              <a:off x="3530952" y="4967486"/>
              <a:ext cx="149069" cy="106194"/>
            </a:xfrm>
            <a:custGeom>
              <a:avLst/>
              <a:gdLst/>
              <a:ahLst/>
              <a:cxnLst/>
              <a:rect l="l" t="t" r="r" b="b"/>
              <a:pathLst>
                <a:path w="149069" h="106194" extrusionOk="0">
                  <a:moveTo>
                    <a:pt x="-1295" y="245"/>
                  </a:moveTo>
                  <a:cubicBezTo>
                    <a:pt x="67657" y="-4785"/>
                    <a:pt x="135138" y="51898"/>
                    <a:pt x="147775" y="106128"/>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5" name="Google Shape;395;g3370aa07d3d_4_289"/>
            <p:cNvSpPr/>
            <p:nvPr/>
          </p:nvSpPr>
          <p:spPr>
            <a:xfrm>
              <a:off x="3572856" y="4863222"/>
              <a:ext cx="193034" cy="135157"/>
            </a:xfrm>
            <a:custGeom>
              <a:avLst/>
              <a:gdLst/>
              <a:ahLst/>
              <a:cxnLst/>
              <a:rect l="l" t="t" r="r" b="b"/>
              <a:pathLst>
                <a:path w="193034" h="135157" extrusionOk="0">
                  <a:moveTo>
                    <a:pt x="971" y="6234"/>
                  </a:moveTo>
                  <a:cubicBezTo>
                    <a:pt x="56918" y="15191"/>
                    <a:pt x="113355" y="32490"/>
                    <a:pt x="152249" y="76414"/>
                  </a:cubicBezTo>
                  <a:cubicBezTo>
                    <a:pt x="166727" y="93112"/>
                    <a:pt x="178013" y="112325"/>
                    <a:pt x="185620" y="133097"/>
                  </a:cubicBezTo>
                  <a:cubicBezTo>
                    <a:pt x="186970" y="136655"/>
                    <a:pt x="192981" y="135060"/>
                    <a:pt x="191509" y="131379"/>
                  </a:cubicBezTo>
                  <a:cubicBezTo>
                    <a:pt x="178996" y="97087"/>
                    <a:pt x="156788" y="67212"/>
                    <a:pt x="127465" y="45495"/>
                  </a:cubicBezTo>
                  <a:cubicBezTo>
                    <a:pt x="102068" y="27791"/>
                    <a:pt x="73603" y="15092"/>
                    <a:pt x="43422" y="8075"/>
                  </a:cubicBezTo>
                  <a:cubicBezTo>
                    <a:pt x="29926" y="4762"/>
                    <a:pt x="16308" y="2185"/>
                    <a:pt x="2566" y="-23"/>
                  </a:cubicBezTo>
                  <a:cubicBezTo>
                    <a:pt x="-1361" y="-636"/>
                    <a:pt x="-2956" y="5375"/>
                    <a:pt x="971" y="59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6" name="Google Shape;396;g3370aa07d3d_4_289"/>
            <p:cNvSpPr/>
            <p:nvPr/>
          </p:nvSpPr>
          <p:spPr>
            <a:xfrm>
              <a:off x="3544448" y="4916999"/>
              <a:ext cx="187607" cy="131532"/>
            </a:xfrm>
            <a:custGeom>
              <a:avLst/>
              <a:gdLst/>
              <a:ahLst/>
              <a:cxnLst/>
              <a:rect l="l" t="t" r="r" b="b"/>
              <a:pathLst>
                <a:path w="187607" h="131532" extrusionOk="0">
                  <a:moveTo>
                    <a:pt x="1650" y="6074"/>
                  </a:moveTo>
                  <a:cubicBezTo>
                    <a:pt x="25206" y="6405"/>
                    <a:pt x="48518" y="11411"/>
                    <a:pt x="70234" y="20797"/>
                  </a:cubicBezTo>
                  <a:cubicBezTo>
                    <a:pt x="101398" y="32133"/>
                    <a:pt x="129249" y="50868"/>
                    <a:pt x="151578" y="75394"/>
                  </a:cubicBezTo>
                  <a:cubicBezTo>
                    <a:pt x="165197" y="91062"/>
                    <a:pt x="175013" y="109661"/>
                    <a:pt x="180288" y="129746"/>
                  </a:cubicBezTo>
                  <a:cubicBezTo>
                    <a:pt x="181147" y="131304"/>
                    <a:pt x="182987" y="131918"/>
                    <a:pt x="184582" y="131108"/>
                  </a:cubicBezTo>
                  <a:cubicBezTo>
                    <a:pt x="185687" y="130519"/>
                    <a:pt x="186422" y="129304"/>
                    <a:pt x="186299" y="128028"/>
                  </a:cubicBezTo>
                  <a:cubicBezTo>
                    <a:pt x="168510" y="60548"/>
                    <a:pt x="102011" y="19079"/>
                    <a:pt x="37475" y="4233"/>
                  </a:cubicBezTo>
                  <a:cubicBezTo>
                    <a:pt x="25820" y="1276"/>
                    <a:pt x="13674" y="-171"/>
                    <a:pt x="1650" y="-61"/>
                  </a:cubicBezTo>
                  <a:cubicBezTo>
                    <a:pt x="-2277" y="-61"/>
                    <a:pt x="-2277" y="6196"/>
                    <a:pt x="1650" y="607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7" name="Google Shape;397;g3370aa07d3d_4_289"/>
            <p:cNvSpPr/>
            <p:nvPr/>
          </p:nvSpPr>
          <p:spPr>
            <a:xfrm>
              <a:off x="2840228" y="4381717"/>
              <a:ext cx="642998" cy="709809"/>
            </a:xfrm>
            <a:custGeom>
              <a:avLst/>
              <a:gdLst/>
              <a:ahLst/>
              <a:cxnLst/>
              <a:rect l="l" t="t" r="r" b="b"/>
              <a:pathLst>
                <a:path w="642998" h="709809" extrusionOk="0">
                  <a:moveTo>
                    <a:pt x="323319" y="169602"/>
                  </a:moveTo>
                  <a:cubicBezTo>
                    <a:pt x="311050" y="276711"/>
                    <a:pt x="295101" y="428603"/>
                    <a:pt x="295101" y="428603"/>
                  </a:cubicBezTo>
                  <a:lnTo>
                    <a:pt x="620845" y="430320"/>
                  </a:lnTo>
                  <a:lnTo>
                    <a:pt x="641703" y="705762"/>
                  </a:lnTo>
                  <a:cubicBezTo>
                    <a:pt x="641703" y="705762"/>
                    <a:pt x="367610" y="714718"/>
                    <a:pt x="150939" y="705762"/>
                  </a:cubicBezTo>
                  <a:cubicBezTo>
                    <a:pt x="16837" y="700118"/>
                    <a:pt x="-10277" y="583071"/>
                    <a:pt x="1010" y="487126"/>
                  </a:cubicBezTo>
                  <a:cubicBezTo>
                    <a:pt x="17329" y="349835"/>
                    <a:pt x="42602" y="64578"/>
                    <a:pt x="185046" y="10349"/>
                  </a:cubicBezTo>
                  <a:cubicBezTo>
                    <a:pt x="266882" y="-21183"/>
                    <a:pt x="341232" y="15256"/>
                    <a:pt x="323319" y="169602"/>
                  </a:cubicBezTo>
                  <a:close/>
                </a:path>
              </a:pathLst>
            </a:custGeom>
            <a:solidFill>
              <a:srgbClr val="6BC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8" name="Google Shape;398;g3370aa07d3d_4_289"/>
            <p:cNvSpPr/>
            <p:nvPr/>
          </p:nvSpPr>
          <p:spPr>
            <a:xfrm>
              <a:off x="2954918" y="4551385"/>
              <a:ext cx="528308" cy="539181"/>
            </a:xfrm>
            <a:custGeom>
              <a:avLst/>
              <a:gdLst/>
              <a:ahLst/>
              <a:cxnLst/>
              <a:rect l="l" t="t" r="r" b="b"/>
              <a:pathLst>
                <a:path w="528308" h="539181" extrusionOk="0">
                  <a:moveTo>
                    <a:pt x="161148" y="-67"/>
                  </a:moveTo>
                  <a:cubicBezTo>
                    <a:pt x="148879" y="107042"/>
                    <a:pt x="132930" y="258934"/>
                    <a:pt x="132930" y="258934"/>
                  </a:cubicBezTo>
                  <a:lnTo>
                    <a:pt x="506155" y="260652"/>
                  </a:lnTo>
                  <a:lnTo>
                    <a:pt x="527013" y="536093"/>
                  </a:lnTo>
                  <a:cubicBezTo>
                    <a:pt x="527013" y="536093"/>
                    <a:pt x="68638" y="545786"/>
                    <a:pt x="-1295" y="530449"/>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9" name="Google Shape;399;g3370aa07d3d_4_289"/>
            <p:cNvSpPr/>
            <p:nvPr/>
          </p:nvSpPr>
          <p:spPr>
            <a:xfrm>
              <a:off x="3191835" y="4362025"/>
              <a:ext cx="175570" cy="268619"/>
            </a:xfrm>
            <a:custGeom>
              <a:avLst/>
              <a:gdLst/>
              <a:ahLst/>
              <a:cxnLst/>
              <a:rect l="l" t="t" r="r" b="b"/>
              <a:pathLst>
                <a:path w="175570" h="268619" extrusionOk="0">
                  <a:moveTo>
                    <a:pt x="-1295" y="1331"/>
                  </a:moveTo>
                  <a:lnTo>
                    <a:pt x="130475" y="268552"/>
                  </a:lnTo>
                  <a:lnTo>
                    <a:pt x="174275" y="12128"/>
                  </a:lnTo>
                  <a:cubicBezTo>
                    <a:pt x="116365" y="1270"/>
                    <a:pt x="57473" y="-2362"/>
                    <a:pt x="-1295" y="133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0" name="Google Shape;400;g3370aa07d3d_4_289"/>
            <p:cNvSpPr/>
            <p:nvPr/>
          </p:nvSpPr>
          <p:spPr>
            <a:xfrm>
              <a:off x="3031968" y="4810386"/>
              <a:ext cx="104655" cy="12269"/>
            </a:xfrm>
            <a:custGeom>
              <a:avLst/>
              <a:gdLst/>
              <a:ahLst/>
              <a:cxnLst/>
              <a:rect l="l" t="t" r="r" b="b"/>
              <a:pathLst>
                <a:path w="104655" h="12269" extrusionOk="0">
                  <a:moveTo>
                    <a:pt x="104655"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1" name="Google Shape;401;g3370aa07d3d_4_289"/>
            <p:cNvSpPr/>
            <p:nvPr/>
          </p:nvSpPr>
          <p:spPr>
            <a:xfrm>
              <a:off x="3224438" y="4123899"/>
              <a:ext cx="218692" cy="310880"/>
            </a:xfrm>
            <a:custGeom>
              <a:avLst/>
              <a:gdLst/>
              <a:ahLst/>
              <a:cxnLst/>
              <a:rect l="l" t="t" r="r" b="b"/>
              <a:pathLst>
                <a:path w="218692" h="310880" extrusionOk="0">
                  <a:moveTo>
                    <a:pt x="217374" y="54561"/>
                  </a:moveTo>
                  <a:cubicBezTo>
                    <a:pt x="213201" y="169523"/>
                    <a:pt x="220808" y="252462"/>
                    <a:pt x="123269" y="238598"/>
                  </a:cubicBezTo>
                  <a:lnTo>
                    <a:pt x="111000" y="282889"/>
                  </a:lnTo>
                  <a:cubicBezTo>
                    <a:pt x="111000" y="282889"/>
                    <a:pt x="106583" y="322396"/>
                    <a:pt x="49655" y="307428"/>
                  </a:cubicBezTo>
                  <a:cubicBezTo>
                    <a:pt x="-13286" y="290864"/>
                    <a:pt x="-157" y="249517"/>
                    <a:pt x="-157" y="249517"/>
                  </a:cubicBezTo>
                  <a:lnTo>
                    <a:pt x="12112" y="205103"/>
                  </a:lnTo>
                  <a:cubicBezTo>
                    <a:pt x="12112" y="205103"/>
                    <a:pt x="-22979" y="70143"/>
                    <a:pt x="28429" y="23030"/>
                  </a:cubicBezTo>
                  <a:cubicBezTo>
                    <a:pt x="70757" y="-16354"/>
                    <a:pt x="219581" y="-5066"/>
                    <a:pt x="217374" y="54561"/>
                  </a:cubicBezTo>
                  <a:close/>
                </a:path>
              </a:pathLst>
            </a:custGeom>
            <a:solidFill>
              <a:srgbClr val="DF9B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2" name="Google Shape;402;g3370aa07d3d_4_289"/>
            <p:cNvSpPr/>
            <p:nvPr/>
          </p:nvSpPr>
          <p:spPr>
            <a:xfrm>
              <a:off x="3179572" y="4059402"/>
              <a:ext cx="316585" cy="269544"/>
            </a:xfrm>
            <a:custGeom>
              <a:avLst/>
              <a:gdLst/>
              <a:ahLst/>
              <a:cxnLst/>
              <a:rect l="l" t="t" r="r" b="b"/>
              <a:pathLst>
                <a:path w="316585" h="269544" extrusionOk="0">
                  <a:moveTo>
                    <a:pt x="310948" y="112924"/>
                  </a:moveTo>
                  <a:cubicBezTo>
                    <a:pt x="305671" y="106249"/>
                    <a:pt x="295857" y="105169"/>
                    <a:pt x="289231" y="110507"/>
                  </a:cubicBezTo>
                  <a:cubicBezTo>
                    <a:pt x="289231" y="110531"/>
                    <a:pt x="289108" y="110568"/>
                    <a:pt x="289108" y="110592"/>
                  </a:cubicBezTo>
                  <a:cubicBezTo>
                    <a:pt x="301255" y="103489"/>
                    <a:pt x="305305" y="87919"/>
                    <a:pt x="298187" y="75834"/>
                  </a:cubicBezTo>
                  <a:cubicBezTo>
                    <a:pt x="298065" y="75724"/>
                    <a:pt x="298065" y="75613"/>
                    <a:pt x="297942" y="75503"/>
                  </a:cubicBezTo>
                  <a:cubicBezTo>
                    <a:pt x="290826" y="65982"/>
                    <a:pt x="278066" y="62633"/>
                    <a:pt x="267148" y="67405"/>
                  </a:cubicBezTo>
                  <a:lnTo>
                    <a:pt x="267148" y="66792"/>
                  </a:lnTo>
                  <a:cubicBezTo>
                    <a:pt x="271073" y="64019"/>
                    <a:pt x="274509" y="60620"/>
                    <a:pt x="277331" y="56731"/>
                  </a:cubicBezTo>
                  <a:cubicBezTo>
                    <a:pt x="283956" y="49308"/>
                    <a:pt x="283342" y="37898"/>
                    <a:pt x="275858" y="31260"/>
                  </a:cubicBezTo>
                  <a:cubicBezTo>
                    <a:pt x="271687" y="27469"/>
                    <a:pt x="265920" y="25899"/>
                    <a:pt x="260276" y="27040"/>
                  </a:cubicBezTo>
                  <a:cubicBezTo>
                    <a:pt x="252301" y="28021"/>
                    <a:pt x="244694" y="30561"/>
                    <a:pt x="237702" y="34524"/>
                  </a:cubicBezTo>
                  <a:cubicBezTo>
                    <a:pt x="245308" y="30635"/>
                    <a:pt x="248376" y="21322"/>
                    <a:pt x="244449" y="13728"/>
                  </a:cubicBezTo>
                  <a:cubicBezTo>
                    <a:pt x="243713" y="12354"/>
                    <a:pt x="242854" y="11090"/>
                    <a:pt x="241750" y="9986"/>
                  </a:cubicBezTo>
                  <a:cubicBezTo>
                    <a:pt x="234634" y="3361"/>
                    <a:pt x="225310" y="-210"/>
                    <a:pt x="215617" y="48"/>
                  </a:cubicBezTo>
                  <a:cubicBezTo>
                    <a:pt x="196967" y="-762"/>
                    <a:pt x="178318" y="2723"/>
                    <a:pt x="161143" y="10231"/>
                  </a:cubicBezTo>
                  <a:cubicBezTo>
                    <a:pt x="119796" y="7655"/>
                    <a:pt x="76608" y="21028"/>
                    <a:pt x="79921" y="36855"/>
                  </a:cubicBezTo>
                  <a:cubicBezTo>
                    <a:pt x="59063" y="38450"/>
                    <a:pt x="39801" y="48351"/>
                    <a:pt x="26427" y="64338"/>
                  </a:cubicBezTo>
                  <a:cubicBezTo>
                    <a:pt x="-26452" y="121267"/>
                    <a:pt x="5570" y="218561"/>
                    <a:pt x="45690" y="259662"/>
                  </a:cubicBezTo>
                  <a:cubicBezTo>
                    <a:pt x="49126" y="263306"/>
                    <a:pt x="52928" y="266594"/>
                    <a:pt x="56978" y="269477"/>
                  </a:cubicBezTo>
                  <a:cubicBezTo>
                    <a:pt x="63113" y="250215"/>
                    <a:pt x="51210" y="224327"/>
                    <a:pt x="69247" y="203592"/>
                  </a:cubicBezTo>
                  <a:cubicBezTo>
                    <a:pt x="70963" y="201727"/>
                    <a:pt x="72436" y="199568"/>
                    <a:pt x="73418" y="197212"/>
                  </a:cubicBezTo>
                  <a:cubicBezTo>
                    <a:pt x="75013" y="190145"/>
                    <a:pt x="73541" y="182722"/>
                    <a:pt x="69247" y="176846"/>
                  </a:cubicBezTo>
                  <a:cubicBezTo>
                    <a:pt x="65443" y="169852"/>
                    <a:pt x="83111" y="175128"/>
                    <a:pt x="89000" y="180281"/>
                  </a:cubicBezTo>
                  <a:cubicBezTo>
                    <a:pt x="98937" y="188624"/>
                    <a:pt x="96361" y="198439"/>
                    <a:pt x="97588" y="207518"/>
                  </a:cubicBezTo>
                  <a:cubicBezTo>
                    <a:pt x="97711" y="209273"/>
                    <a:pt x="99306" y="210586"/>
                    <a:pt x="101024" y="210451"/>
                  </a:cubicBezTo>
                  <a:cubicBezTo>
                    <a:pt x="102127" y="210377"/>
                    <a:pt x="103108" y="209727"/>
                    <a:pt x="103600" y="208745"/>
                  </a:cubicBezTo>
                  <a:cubicBezTo>
                    <a:pt x="107649" y="197421"/>
                    <a:pt x="112802" y="186538"/>
                    <a:pt x="119059" y="176232"/>
                  </a:cubicBezTo>
                  <a:cubicBezTo>
                    <a:pt x="125685" y="168270"/>
                    <a:pt x="131574" y="159632"/>
                    <a:pt x="136482" y="150467"/>
                  </a:cubicBezTo>
                  <a:cubicBezTo>
                    <a:pt x="144334" y="147817"/>
                    <a:pt x="150591" y="141842"/>
                    <a:pt x="153659" y="134149"/>
                  </a:cubicBezTo>
                  <a:cubicBezTo>
                    <a:pt x="158198" y="143989"/>
                    <a:pt x="167400" y="150835"/>
                    <a:pt x="178197" y="152308"/>
                  </a:cubicBezTo>
                  <a:cubicBezTo>
                    <a:pt x="188871" y="153669"/>
                    <a:pt x="199422" y="148320"/>
                    <a:pt x="204574" y="138811"/>
                  </a:cubicBezTo>
                  <a:cubicBezTo>
                    <a:pt x="213041" y="157289"/>
                    <a:pt x="234880" y="165411"/>
                    <a:pt x="253405" y="156945"/>
                  </a:cubicBezTo>
                  <a:cubicBezTo>
                    <a:pt x="258927" y="154405"/>
                    <a:pt x="263712" y="150541"/>
                    <a:pt x="267392" y="145682"/>
                  </a:cubicBezTo>
                  <a:cubicBezTo>
                    <a:pt x="275367" y="148185"/>
                    <a:pt x="283711" y="148933"/>
                    <a:pt x="291930" y="147891"/>
                  </a:cubicBezTo>
                  <a:cubicBezTo>
                    <a:pt x="300274" y="146885"/>
                    <a:pt x="307758" y="142431"/>
                    <a:pt x="312543" y="135622"/>
                  </a:cubicBezTo>
                  <a:cubicBezTo>
                    <a:pt x="316714" y="128432"/>
                    <a:pt x="316101" y="119463"/>
                    <a:pt x="310948" y="112924"/>
                  </a:cubicBezTo>
                  <a:close/>
                </a:path>
              </a:pathLst>
            </a:custGeom>
            <a:solidFill>
              <a:srgbClr val="242E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3" name="Google Shape;403;g3370aa07d3d_4_289"/>
            <p:cNvSpPr/>
            <p:nvPr/>
          </p:nvSpPr>
          <p:spPr>
            <a:xfrm>
              <a:off x="3224633" y="4232203"/>
              <a:ext cx="49527" cy="66098"/>
            </a:xfrm>
            <a:custGeom>
              <a:avLst/>
              <a:gdLst/>
              <a:ahLst/>
              <a:cxnLst/>
              <a:rect l="l" t="t" r="r" b="b"/>
              <a:pathLst>
                <a:path w="49527" h="66098" extrusionOk="0">
                  <a:moveTo>
                    <a:pt x="46147" y="10793"/>
                  </a:moveTo>
                  <a:cubicBezTo>
                    <a:pt x="36945" y="-3071"/>
                    <a:pt x="5414" y="-6138"/>
                    <a:pt x="-108" y="16437"/>
                  </a:cubicBezTo>
                  <a:cubicBezTo>
                    <a:pt x="-7592" y="46864"/>
                    <a:pt x="21731" y="69808"/>
                    <a:pt x="48233" y="65513"/>
                  </a:cubicBezTo>
                </a:path>
              </a:pathLst>
            </a:custGeom>
            <a:solidFill>
              <a:srgbClr val="DF9B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4" name="Google Shape;404;g3370aa07d3d_4_289"/>
            <p:cNvSpPr/>
            <p:nvPr/>
          </p:nvSpPr>
          <p:spPr>
            <a:xfrm>
              <a:off x="3239440" y="4288213"/>
              <a:ext cx="34721" cy="10442"/>
            </a:xfrm>
            <a:custGeom>
              <a:avLst/>
              <a:gdLst/>
              <a:ahLst/>
              <a:cxnLst/>
              <a:rect l="l" t="t" r="r" b="b"/>
              <a:pathLst>
                <a:path w="34721" h="10442" extrusionOk="0">
                  <a:moveTo>
                    <a:pt x="-1295" y="-67"/>
                  </a:moveTo>
                  <a:cubicBezTo>
                    <a:pt x="8397" y="7982"/>
                    <a:pt x="20911" y="11626"/>
                    <a:pt x="33426" y="9994"/>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5" name="Google Shape;405;g3370aa07d3d_4_289"/>
            <p:cNvSpPr/>
            <p:nvPr/>
          </p:nvSpPr>
          <p:spPr>
            <a:xfrm>
              <a:off x="3243365" y="4247479"/>
              <a:ext cx="30033" cy="15251"/>
            </a:xfrm>
            <a:custGeom>
              <a:avLst/>
              <a:gdLst/>
              <a:ahLst/>
              <a:cxnLst/>
              <a:rect l="l" t="t" r="r" b="b"/>
              <a:pathLst>
                <a:path w="30033" h="15251" extrusionOk="0">
                  <a:moveTo>
                    <a:pt x="27292" y="9503"/>
                  </a:moveTo>
                  <a:cubicBezTo>
                    <a:pt x="19685" y="4276"/>
                    <a:pt x="10974" y="988"/>
                    <a:pt x="1772" y="-67"/>
                  </a:cubicBezTo>
                  <a:cubicBezTo>
                    <a:pt x="177" y="-67"/>
                    <a:pt x="-1295" y="1406"/>
                    <a:pt x="-1295" y="3000"/>
                  </a:cubicBezTo>
                  <a:cubicBezTo>
                    <a:pt x="-1172" y="4669"/>
                    <a:pt x="55" y="6006"/>
                    <a:pt x="1772" y="6068"/>
                  </a:cubicBezTo>
                  <a:cubicBezTo>
                    <a:pt x="9870" y="7135"/>
                    <a:pt x="17600" y="10116"/>
                    <a:pt x="24224" y="14779"/>
                  </a:cubicBezTo>
                  <a:cubicBezTo>
                    <a:pt x="25697" y="15613"/>
                    <a:pt x="27537" y="15122"/>
                    <a:pt x="28397" y="13675"/>
                  </a:cubicBezTo>
                  <a:cubicBezTo>
                    <a:pt x="29132" y="12202"/>
                    <a:pt x="28641" y="10399"/>
                    <a:pt x="27292" y="950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6" name="Google Shape;406;g3370aa07d3d_4_289"/>
            <p:cNvSpPr/>
            <p:nvPr/>
          </p:nvSpPr>
          <p:spPr>
            <a:xfrm>
              <a:off x="3411207" y="4244903"/>
              <a:ext cx="14411" cy="23188"/>
            </a:xfrm>
            <a:custGeom>
              <a:avLst/>
              <a:gdLst/>
              <a:ahLst/>
              <a:cxnLst/>
              <a:rect l="l" t="t" r="r" b="b"/>
              <a:pathLst>
                <a:path w="14411" h="23188" extrusionOk="0">
                  <a:moveTo>
                    <a:pt x="-1295" y="10853"/>
                  </a:moveTo>
                  <a:cubicBezTo>
                    <a:pt x="-1295" y="17233"/>
                    <a:pt x="913" y="23122"/>
                    <a:pt x="4961" y="23122"/>
                  </a:cubicBezTo>
                  <a:cubicBezTo>
                    <a:pt x="9011" y="23122"/>
                    <a:pt x="12568" y="18582"/>
                    <a:pt x="13059" y="12202"/>
                  </a:cubicBezTo>
                  <a:cubicBezTo>
                    <a:pt x="13550" y="5822"/>
                    <a:pt x="10851" y="-67"/>
                    <a:pt x="6802" y="-67"/>
                  </a:cubicBezTo>
                  <a:cubicBezTo>
                    <a:pt x="2753" y="-67"/>
                    <a:pt x="-805" y="4595"/>
                    <a:pt x="-1295" y="1085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7" name="Google Shape;407;g3370aa07d3d_4_289"/>
            <p:cNvSpPr/>
            <p:nvPr/>
          </p:nvSpPr>
          <p:spPr>
            <a:xfrm>
              <a:off x="3353296" y="4241836"/>
              <a:ext cx="15756" cy="23434"/>
            </a:xfrm>
            <a:custGeom>
              <a:avLst/>
              <a:gdLst/>
              <a:ahLst/>
              <a:cxnLst/>
              <a:rect l="l" t="t" r="r" b="b"/>
              <a:pathLst>
                <a:path w="15756" h="23434" extrusionOk="0">
                  <a:moveTo>
                    <a:pt x="-1295" y="11098"/>
                  </a:moveTo>
                  <a:cubicBezTo>
                    <a:pt x="-1295" y="17601"/>
                    <a:pt x="1283" y="23367"/>
                    <a:pt x="5577" y="23367"/>
                  </a:cubicBezTo>
                  <a:cubicBezTo>
                    <a:pt x="9870" y="23367"/>
                    <a:pt x="13919" y="18827"/>
                    <a:pt x="14410" y="12202"/>
                  </a:cubicBezTo>
                  <a:cubicBezTo>
                    <a:pt x="14901" y="5577"/>
                    <a:pt x="11834" y="-67"/>
                    <a:pt x="7540" y="-67"/>
                  </a:cubicBezTo>
                  <a:cubicBezTo>
                    <a:pt x="3245" y="-67"/>
                    <a:pt x="-804" y="4105"/>
                    <a:pt x="-1295" y="1109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8" name="Google Shape;408;g3370aa07d3d_4_289"/>
            <p:cNvSpPr/>
            <p:nvPr/>
          </p:nvSpPr>
          <p:spPr>
            <a:xfrm>
              <a:off x="3362497" y="4304408"/>
              <a:ext cx="39016" cy="16569"/>
            </a:xfrm>
            <a:custGeom>
              <a:avLst/>
              <a:gdLst/>
              <a:ahLst/>
              <a:cxnLst/>
              <a:rect l="l" t="t" r="r" b="b"/>
              <a:pathLst>
                <a:path w="39016" h="16569" extrusionOk="0">
                  <a:moveTo>
                    <a:pt x="37722" y="11466"/>
                  </a:moveTo>
                  <a:cubicBezTo>
                    <a:pt x="29869" y="21159"/>
                    <a:pt x="914" y="16619"/>
                    <a:pt x="-1295" y="-67"/>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9" name="Google Shape;409;g3370aa07d3d_4_289"/>
            <p:cNvSpPr/>
            <p:nvPr/>
          </p:nvSpPr>
          <p:spPr>
            <a:xfrm>
              <a:off x="3298085" y="4341952"/>
              <a:ext cx="50917" cy="38402"/>
            </a:xfrm>
            <a:custGeom>
              <a:avLst/>
              <a:gdLst/>
              <a:ahLst/>
              <a:cxnLst/>
              <a:rect l="l" t="t" r="r" b="b"/>
              <a:pathLst>
                <a:path w="50917" h="38402" extrusionOk="0">
                  <a:moveTo>
                    <a:pt x="-1295" y="-67"/>
                  </a:moveTo>
                  <a:cubicBezTo>
                    <a:pt x="14410" y="9503"/>
                    <a:pt x="31587" y="16423"/>
                    <a:pt x="49622" y="20422"/>
                  </a:cubicBezTo>
                  <a:lnTo>
                    <a:pt x="44837" y="383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0" name="Google Shape;410;g3370aa07d3d_4_289"/>
            <p:cNvSpPr/>
            <p:nvPr/>
          </p:nvSpPr>
          <p:spPr>
            <a:xfrm rot="-5124880">
              <a:off x="3699899" y="5056312"/>
              <a:ext cx="275635" cy="469377"/>
            </a:xfrm>
            <a:custGeom>
              <a:avLst/>
              <a:gdLst/>
              <a:ahLst/>
              <a:cxnLst/>
              <a:rect l="l" t="t" r="r" b="b"/>
              <a:pathLst>
                <a:path w="275441" h="469047" extrusionOk="0">
                  <a:moveTo>
                    <a:pt x="-1295" y="-67"/>
                  </a:moveTo>
                  <a:lnTo>
                    <a:pt x="274145" y="-67"/>
                  </a:lnTo>
                  <a:lnTo>
                    <a:pt x="274145" y="468981"/>
                  </a:lnTo>
                  <a:lnTo>
                    <a:pt x="-1295" y="46898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1" name="Google Shape;411;g3370aa07d3d_4_289"/>
            <p:cNvSpPr/>
            <p:nvPr/>
          </p:nvSpPr>
          <p:spPr>
            <a:xfrm>
              <a:off x="3997145" y="5171586"/>
              <a:ext cx="177199" cy="281946"/>
            </a:xfrm>
            <a:custGeom>
              <a:avLst/>
              <a:gdLst/>
              <a:ahLst/>
              <a:cxnLst/>
              <a:rect l="l" t="t" r="r" b="b"/>
              <a:pathLst>
                <a:path w="177199" h="281946" extrusionOk="0">
                  <a:moveTo>
                    <a:pt x="57753" y="274273"/>
                  </a:moveTo>
                  <a:cubicBezTo>
                    <a:pt x="-28130" y="264335"/>
                    <a:pt x="-20646" y="-1046"/>
                    <a:pt x="82292" y="-64"/>
                  </a:cubicBezTo>
                  <a:lnTo>
                    <a:pt x="175905" y="7297"/>
                  </a:lnTo>
                  <a:lnTo>
                    <a:pt x="154311" y="28188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2" name="Google Shape;412;g3370aa07d3d_4_289"/>
            <p:cNvSpPr/>
            <p:nvPr/>
          </p:nvSpPr>
          <p:spPr>
            <a:xfrm>
              <a:off x="4123305" y="5176741"/>
              <a:ext cx="106725" cy="278567"/>
            </a:xfrm>
            <a:custGeom>
              <a:avLst/>
              <a:gdLst/>
              <a:ahLst/>
              <a:cxnLst/>
              <a:rect l="l" t="t" r="r" b="b"/>
              <a:pathLst>
                <a:path w="106725" h="278567" extrusionOk="0">
                  <a:moveTo>
                    <a:pt x="20422" y="-67"/>
                  </a:moveTo>
                  <a:lnTo>
                    <a:pt x="70970" y="3982"/>
                  </a:lnTo>
                  <a:cubicBezTo>
                    <a:pt x="129371" y="8522"/>
                    <a:pt x="107778" y="283104"/>
                    <a:pt x="49254" y="278442"/>
                  </a:cubicBezTo>
                  <a:lnTo>
                    <a:pt x="-1295" y="274393"/>
                  </a:lnTo>
                  <a:cubicBezTo>
                    <a:pt x="25575" y="281141"/>
                    <a:pt x="58578" y="1651"/>
                    <a:pt x="20422" y="-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3" name="Google Shape;413;g3370aa07d3d_4_289"/>
            <p:cNvSpPr/>
            <p:nvPr/>
          </p:nvSpPr>
          <p:spPr>
            <a:xfrm>
              <a:off x="3875837" y="5157111"/>
              <a:ext cx="21839" cy="274582"/>
            </a:xfrm>
            <a:custGeom>
              <a:avLst/>
              <a:gdLst/>
              <a:ahLst/>
              <a:cxnLst/>
              <a:rect l="l" t="t" r="r" b="b"/>
              <a:pathLst>
                <a:path w="21839" h="274582" extrusionOk="0">
                  <a:moveTo>
                    <a:pt x="21839" y="0"/>
                  </a:moveTo>
                  <a:lnTo>
                    <a:pt x="0" y="274583"/>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4" name="Google Shape;414;g3370aa07d3d_4_289"/>
            <p:cNvSpPr/>
            <p:nvPr/>
          </p:nvSpPr>
          <p:spPr>
            <a:xfrm>
              <a:off x="3838907" y="5154166"/>
              <a:ext cx="21716" cy="274582"/>
            </a:xfrm>
            <a:custGeom>
              <a:avLst/>
              <a:gdLst/>
              <a:ahLst/>
              <a:cxnLst/>
              <a:rect l="l" t="t" r="r" b="b"/>
              <a:pathLst>
                <a:path w="21716" h="274582" extrusionOk="0">
                  <a:moveTo>
                    <a:pt x="21716" y="0"/>
                  </a:moveTo>
                  <a:lnTo>
                    <a:pt x="0" y="274582"/>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5" name="Google Shape;415;g3370aa07d3d_4_289"/>
            <p:cNvSpPr/>
            <p:nvPr/>
          </p:nvSpPr>
          <p:spPr>
            <a:xfrm rot="-275120">
              <a:off x="3207332" y="5150542"/>
              <a:ext cx="469377" cy="275635"/>
            </a:xfrm>
            <a:custGeom>
              <a:avLst/>
              <a:gdLst/>
              <a:ahLst/>
              <a:cxnLst/>
              <a:rect l="l" t="t" r="r" b="b"/>
              <a:pathLst>
                <a:path w="469047" h="275441" extrusionOk="0">
                  <a:moveTo>
                    <a:pt x="-1294" y="-67"/>
                  </a:moveTo>
                  <a:lnTo>
                    <a:pt x="467753" y="-67"/>
                  </a:lnTo>
                  <a:lnTo>
                    <a:pt x="467753" y="275375"/>
                  </a:lnTo>
                  <a:lnTo>
                    <a:pt x="-1294" y="27537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6" name="Google Shape;416;g3370aa07d3d_4_289"/>
            <p:cNvSpPr/>
            <p:nvPr/>
          </p:nvSpPr>
          <p:spPr>
            <a:xfrm>
              <a:off x="3103006" y="5171464"/>
              <a:ext cx="177199" cy="281946"/>
            </a:xfrm>
            <a:custGeom>
              <a:avLst/>
              <a:gdLst/>
              <a:ahLst/>
              <a:cxnLst/>
              <a:rect l="l" t="t" r="r" b="b"/>
              <a:pathLst>
                <a:path w="177199" h="281946" extrusionOk="0">
                  <a:moveTo>
                    <a:pt x="116857" y="274273"/>
                  </a:moveTo>
                  <a:cubicBezTo>
                    <a:pt x="202740" y="264335"/>
                    <a:pt x="195256" y="-924"/>
                    <a:pt x="92318" y="-65"/>
                  </a:cubicBezTo>
                  <a:lnTo>
                    <a:pt x="-1295" y="7297"/>
                  </a:lnTo>
                  <a:lnTo>
                    <a:pt x="20422" y="28187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7" name="Google Shape;417;g3370aa07d3d_4_289"/>
            <p:cNvSpPr/>
            <p:nvPr/>
          </p:nvSpPr>
          <p:spPr>
            <a:xfrm>
              <a:off x="3047373" y="5176619"/>
              <a:ext cx="106795" cy="278567"/>
            </a:xfrm>
            <a:custGeom>
              <a:avLst/>
              <a:gdLst/>
              <a:ahLst/>
              <a:cxnLst/>
              <a:rect l="l" t="t" r="r" b="b"/>
              <a:pathLst>
                <a:path w="106795" h="278567" extrusionOk="0">
                  <a:moveTo>
                    <a:pt x="83661" y="-67"/>
                  </a:moveTo>
                  <a:lnTo>
                    <a:pt x="33113" y="3982"/>
                  </a:lnTo>
                  <a:cubicBezTo>
                    <a:pt x="-25166" y="8644"/>
                    <a:pt x="-3695" y="283104"/>
                    <a:pt x="54829" y="278442"/>
                  </a:cubicBezTo>
                  <a:lnTo>
                    <a:pt x="105501" y="274516"/>
                  </a:lnTo>
                  <a:cubicBezTo>
                    <a:pt x="78509" y="281264"/>
                    <a:pt x="45627" y="1773"/>
                    <a:pt x="83661" y="-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8" name="Google Shape;418;g3370aa07d3d_4_289"/>
            <p:cNvSpPr/>
            <p:nvPr/>
          </p:nvSpPr>
          <p:spPr>
            <a:xfrm>
              <a:off x="3379675" y="5156988"/>
              <a:ext cx="21716" cy="274582"/>
            </a:xfrm>
            <a:custGeom>
              <a:avLst/>
              <a:gdLst/>
              <a:ahLst/>
              <a:cxnLst/>
              <a:rect l="l" t="t" r="r" b="b"/>
              <a:pathLst>
                <a:path w="21716" h="274582" extrusionOk="0">
                  <a:moveTo>
                    <a:pt x="0" y="0"/>
                  </a:moveTo>
                  <a:lnTo>
                    <a:pt x="21716" y="274583"/>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9" name="Google Shape;419;g3370aa07d3d_4_289"/>
            <p:cNvSpPr/>
            <p:nvPr/>
          </p:nvSpPr>
          <p:spPr>
            <a:xfrm>
              <a:off x="3416727" y="5154044"/>
              <a:ext cx="21716" cy="274705"/>
            </a:xfrm>
            <a:custGeom>
              <a:avLst/>
              <a:gdLst/>
              <a:ahLst/>
              <a:cxnLst/>
              <a:rect l="l" t="t" r="r" b="b"/>
              <a:pathLst>
                <a:path w="21716" h="274705" extrusionOk="0">
                  <a:moveTo>
                    <a:pt x="0" y="0"/>
                  </a:moveTo>
                  <a:lnTo>
                    <a:pt x="21716" y="274705"/>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0" name="Google Shape;420;g3370aa07d3d_4_289"/>
            <p:cNvSpPr/>
            <p:nvPr/>
          </p:nvSpPr>
          <p:spPr>
            <a:xfrm>
              <a:off x="2856996" y="5009564"/>
              <a:ext cx="1008908" cy="451942"/>
            </a:xfrm>
            <a:custGeom>
              <a:avLst/>
              <a:gdLst/>
              <a:ahLst/>
              <a:cxnLst/>
              <a:rect l="l" t="t" r="r" b="b"/>
              <a:pathLst>
                <a:path w="1008908" h="451942" extrusionOk="0">
                  <a:moveTo>
                    <a:pt x="989695" y="451876"/>
                  </a:moveTo>
                  <a:cubicBezTo>
                    <a:pt x="989695" y="451876"/>
                    <a:pt x="503102" y="432982"/>
                    <a:pt x="199074" y="358140"/>
                  </a:cubicBezTo>
                  <a:cubicBezTo>
                    <a:pt x="27306" y="315934"/>
                    <a:pt x="-40051" y="177907"/>
                    <a:pt x="20559" y="72883"/>
                  </a:cubicBezTo>
                  <a:cubicBezTo>
                    <a:pt x="68530" y="-10178"/>
                    <a:pt x="233551" y="-19503"/>
                    <a:pt x="458566" y="30678"/>
                  </a:cubicBezTo>
                  <a:cubicBezTo>
                    <a:pt x="847374" y="117297"/>
                    <a:pt x="989695" y="106133"/>
                    <a:pt x="989695" y="106133"/>
                  </a:cubicBezTo>
                  <a:cubicBezTo>
                    <a:pt x="999755" y="106329"/>
                    <a:pt x="1007853" y="114684"/>
                    <a:pt x="1007608" y="124769"/>
                  </a:cubicBezTo>
                  <a:cubicBezTo>
                    <a:pt x="1007608" y="124782"/>
                    <a:pt x="1007608" y="124782"/>
                    <a:pt x="1007608" y="124782"/>
                  </a:cubicBezTo>
                  <a:lnTo>
                    <a:pt x="1007608" y="433350"/>
                  </a:lnTo>
                  <a:cubicBezTo>
                    <a:pt x="1007731" y="443398"/>
                    <a:pt x="999755" y="451679"/>
                    <a:pt x="989695" y="451876"/>
                  </a:cubicBezTo>
                  <a:close/>
                </a:path>
              </a:pathLst>
            </a:custGeom>
            <a:solidFill>
              <a:srgbClr val="0C159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1" name="Google Shape;421;g3370aa07d3d_4_289"/>
            <p:cNvSpPr/>
            <p:nvPr/>
          </p:nvSpPr>
          <p:spPr>
            <a:xfrm>
              <a:off x="3053317" y="4384157"/>
              <a:ext cx="59136" cy="138027"/>
            </a:xfrm>
            <a:custGeom>
              <a:avLst/>
              <a:gdLst/>
              <a:ahLst/>
              <a:cxnLst/>
              <a:rect l="l" t="t" r="r" b="b"/>
              <a:pathLst>
                <a:path w="59136" h="138027" extrusionOk="0">
                  <a:moveTo>
                    <a:pt x="-1295" y="-67"/>
                  </a:moveTo>
                  <a:cubicBezTo>
                    <a:pt x="10974" y="7540"/>
                    <a:pt x="43488" y="59806"/>
                    <a:pt x="57842" y="137961"/>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2" name="Google Shape;422;g3370aa07d3d_4_289"/>
            <p:cNvSpPr/>
            <p:nvPr/>
          </p:nvSpPr>
          <p:spPr>
            <a:xfrm>
              <a:off x="3495618" y="4815416"/>
              <a:ext cx="112262" cy="12269"/>
            </a:xfrm>
            <a:custGeom>
              <a:avLst/>
              <a:gdLst/>
              <a:ahLst/>
              <a:cxnLst/>
              <a:rect l="l" t="t" r="r" b="b"/>
              <a:pathLst>
                <a:path w="112262" h="12269" extrusionOk="0">
                  <a:moveTo>
                    <a:pt x="112262" y="0"/>
                  </a:moveTo>
                  <a:lnTo>
                    <a:pt x="0" y="0"/>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3" name="Google Shape;423;g3370aa07d3d_4_289"/>
            <p:cNvSpPr/>
            <p:nvPr/>
          </p:nvSpPr>
          <p:spPr>
            <a:xfrm>
              <a:off x="3416727" y="4821060"/>
              <a:ext cx="21716" cy="237407"/>
            </a:xfrm>
            <a:custGeom>
              <a:avLst/>
              <a:gdLst/>
              <a:ahLst/>
              <a:cxnLst/>
              <a:rect l="l" t="t" r="r" b="b"/>
              <a:pathLst>
                <a:path w="21716" h="237407" extrusionOk="0">
                  <a:moveTo>
                    <a:pt x="0" y="0"/>
                  </a:moveTo>
                  <a:lnTo>
                    <a:pt x="21716" y="237407"/>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4" name="Google Shape;424;g3370aa07d3d_4_289"/>
            <p:cNvSpPr/>
            <p:nvPr/>
          </p:nvSpPr>
          <p:spPr>
            <a:xfrm>
              <a:off x="2886334" y="5010063"/>
              <a:ext cx="654924" cy="72451"/>
            </a:xfrm>
            <a:custGeom>
              <a:avLst/>
              <a:gdLst/>
              <a:ahLst/>
              <a:cxnLst/>
              <a:rect l="l" t="t" r="r" b="b"/>
              <a:pathLst>
                <a:path w="654924" h="72451" extrusionOk="0">
                  <a:moveTo>
                    <a:pt x="-1295" y="61220"/>
                  </a:moveTo>
                  <a:cubicBezTo>
                    <a:pt x="86674" y="-55950"/>
                    <a:pt x="434748" y="30915"/>
                    <a:pt x="434748" y="30915"/>
                  </a:cubicBezTo>
                  <a:cubicBezTo>
                    <a:pt x="434748" y="30915"/>
                    <a:pt x="534742" y="52386"/>
                    <a:pt x="653630" y="72385"/>
                  </a:cubicBez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Google Shape;425;g3370aa07d3d_4_289"/>
            <p:cNvSpPr/>
            <p:nvPr/>
          </p:nvSpPr>
          <p:spPr>
            <a:xfrm>
              <a:off x="2901302" y="5276612"/>
              <a:ext cx="946684" cy="184772"/>
            </a:xfrm>
            <a:custGeom>
              <a:avLst/>
              <a:gdLst/>
              <a:ahLst/>
              <a:cxnLst/>
              <a:rect l="l" t="t" r="r" b="b"/>
              <a:pathLst>
                <a:path w="946684" h="184772" extrusionOk="0">
                  <a:moveTo>
                    <a:pt x="-1295" y="-67"/>
                  </a:moveTo>
                  <a:cubicBezTo>
                    <a:pt x="62381" y="68517"/>
                    <a:pt x="84589" y="91583"/>
                    <a:pt x="405549" y="136979"/>
                  </a:cubicBezTo>
                  <a:lnTo>
                    <a:pt x="945390" y="184706"/>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6" name="Google Shape;426;g3370aa07d3d_4_289"/>
            <p:cNvSpPr/>
            <p:nvPr/>
          </p:nvSpPr>
          <p:spPr>
            <a:xfrm>
              <a:off x="3759401" y="5084232"/>
              <a:ext cx="487208" cy="25888"/>
            </a:xfrm>
            <a:custGeom>
              <a:avLst/>
              <a:gdLst/>
              <a:ahLst/>
              <a:cxnLst/>
              <a:rect l="l" t="t" r="r" b="b"/>
              <a:pathLst>
                <a:path w="487208" h="25888" extrusionOk="0">
                  <a:moveTo>
                    <a:pt x="473277" y="25821"/>
                  </a:moveTo>
                  <a:lnTo>
                    <a:pt x="11713" y="25821"/>
                  </a:lnTo>
                  <a:cubicBezTo>
                    <a:pt x="4597" y="25894"/>
                    <a:pt x="-1170" y="20177"/>
                    <a:pt x="-1293" y="13061"/>
                  </a:cubicBezTo>
                  <a:cubicBezTo>
                    <a:pt x="-1293" y="13024"/>
                    <a:pt x="-1293" y="12975"/>
                    <a:pt x="-1293" y="12938"/>
                  </a:cubicBezTo>
                  <a:lnTo>
                    <a:pt x="-1293" y="12938"/>
                  </a:lnTo>
                  <a:cubicBezTo>
                    <a:pt x="-1414" y="5822"/>
                    <a:pt x="4352" y="6"/>
                    <a:pt x="11467" y="-67"/>
                  </a:cubicBezTo>
                  <a:cubicBezTo>
                    <a:pt x="11590" y="-67"/>
                    <a:pt x="11590" y="-67"/>
                    <a:pt x="11713" y="-67"/>
                  </a:cubicBezTo>
                  <a:lnTo>
                    <a:pt x="472908" y="-67"/>
                  </a:lnTo>
                  <a:cubicBezTo>
                    <a:pt x="480148" y="-67"/>
                    <a:pt x="485914" y="5761"/>
                    <a:pt x="485914" y="12938"/>
                  </a:cubicBezTo>
                  <a:lnTo>
                    <a:pt x="485914" y="12938"/>
                  </a:lnTo>
                  <a:cubicBezTo>
                    <a:pt x="485791" y="19932"/>
                    <a:pt x="480269" y="25625"/>
                    <a:pt x="473277" y="25821"/>
                  </a:cubicBezTo>
                  <a:close/>
                </a:path>
              </a:pathLst>
            </a:custGeom>
            <a:solidFill>
              <a:srgbClr val="F6C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7" name="Google Shape;427;g3370aa07d3d_4_289"/>
            <p:cNvSpPr/>
            <p:nvPr/>
          </p:nvSpPr>
          <p:spPr>
            <a:xfrm>
              <a:off x="3477948" y="5084232"/>
              <a:ext cx="350285" cy="25888"/>
            </a:xfrm>
            <a:custGeom>
              <a:avLst/>
              <a:gdLst/>
              <a:ahLst/>
              <a:cxnLst/>
              <a:rect l="l" t="t" r="r" b="b"/>
              <a:pathLst>
                <a:path w="350285" h="25888" extrusionOk="0">
                  <a:moveTo>
                    <a:pt x="335616" y="25821"/>
                  </a:moveTo>
                  <a:lnTo>
                    <a:pt x="10976" y="25821"/>
                  </a:lnTo>
                  <a:cubicBezTo>
                    <a:pt x="4228" y="25833"/>
                    <a:pt x="-1293" y="20349"/>
                    <a:pt x="-1293" y="13564"/>
                  </a:cubicBezTo>
                  <a:cubicBezTo>
                    <a:pt x="-1293" y="13355"/>
                    <a:pt x="-1293" y="13147"/>
                    <a:pt x="-1293" y="12938"/>
                  </a:cubicBezTo>
                  <a:lnTo>
                    <a:pt x="-1293" y="12938"/>
                  </a:lnTo>
                  <a:cubicBezTo>
                    <a:pt x="-1416" y="6006"/>
                    <a:pt x="4105" y="264"/>
                    <a:pt x="10976" y="-67"/>
                  </a:cubicBezTo>
                  <a:lnTo>
                    <a:pt x="335985" y="-67"/>
                  </a:lnTo>
                  <a:cubicBezTo>
                    <a:pt x="343223" y="-67"/>
                    <a:pt x="348991" y="5761"/>
                    <a:pt x="348991" y="12938"/>
                  </a:cubicBezTo>
                  <a:lnTo>
                    <a:pt x="348991" y="12938"/>
                  </a:lnTo>
                  <a:cubicBezTo>
                    <a:pt x="348868" y="20116"/>
                    <a:pt x="343100" y="25894"/>
                    <a:pt x="335862" y="25821"/>
                  </a:cubicBezTo>
                  <a:cubicBezTo>
                    <a:pt x="335739" y="25821"/>
                    <a:pt x="335739" y="25821"/>
                    <a:pt x="335616" y="25821"/>
                  </a:cubicBezTo>
                  <a:close/>
                </a:path>
              </a:pathLst>
            </a:custGeom>
            <a:solidFill>
              <a:srgbClr val="F68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8" name="Google Shape;428;g3370aa07d3d_4_289"/>
            <p:cNvSpPr/>
            <p:nvPr/>
          </p:nvSpPr>
          <p:spPr>
            <a:xfrm>
              <a:off x="3817804" y="4668922"/>
              <a:ext cx="563152" cy="404883"/>
            </a:xfrm>
            <a:custGeom>
              <a:avLst/>
              <a:gdLst/>
              <a:ahLst/>
              <a:cxnLst/>
              <a:rect l="l" t="t" r="r" b="b"/>
              <a:pathLst>
                <a:path w="563152" h="404883" extrusionOk="0">
                  <a:moveTo>
                    <a:pt x="421745" y="404815"/>
                  </a:moveTo>
                  <a:lnTo>
                    <a:pt x="7784" y="404815"/>
                  </a:lnTo>
                  <a:cubicBezTo>
                    <a:pt x="2878" y="404901"/>
                    <a:pt x="-1295" y="400950"/>
                    <a:pt x="-1295" y="396006"/>
                  </a:cubicBezTo>
                  <a:cubicBezTo>
                    <a:pt x="-1295" y="394816"/>
                    <a:pt x="-1172" y="393650"/>
                    <a:pt x="-681" y="392546"/>
                  </a:cubicBezTo>
                  <a:lnTo>
                    <a:pt x="130354" y="6069"/>
                  </a:lnTo>
                  <a:cubicBezTo>
                    <a:pt x="131580" y="2413"/>
                    <a:pt x="135016" y="-53"/>
                    <a:pt x="138819" y="-66"/>
                  </a:cubicBezTo>
                  <a:lnTo>
                    <a:pt x="552778" y="-66"/>
                  </a:lnTo>
                  <a:cubicBezTo>
                    <a:pt x="557686" y="-151"/>
                    <a:pt x="561857" y="3799"/>
                    <a:pt x="561857" y="8744"/>
                  </a:cubicBezTo>
                  <a:cubicBezTo>
                    <a:pt x="561857" y="9934"/>
                    <a:pt x="561734" y="11099"/>
                    <a:pt x="561245" y="12204"/>
                  </a:cubicBezTo>
                  <a:lnTo>
                    <a:pt x="430210" y="399048"/>
                  </a:lnTo>
                  <a:cubicBezTo>
                    <a:pt x="428861" y="402558"/>
                    <a:pt x="425548" y="404852"/>
                    <a:pt x="421745" y="404815"/>
                  </a:cubicBezTo>
                  <a:close/>
                </a:path>
              </a:pathLst>
            </a:custGeom>
            <a:solidFill>
              <a:srgbClr val="F6C94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9" name="Google Shape;429;g3370aa07d3d_4_289"/>
            <p:cNvSpPr/>
            <p:nvPr/>
          </p:nvSpPr>
          <p:spPr>
            <a:xfrm>
              <a:off x="3945771" y="4669044"/>
              <a:ext cx="435219" cy="17301"/>
            </a:xfrm>
            <a:custGeom>
              <a:avLst/>
              <a:gdLst/>
              <a:ahLst/>
              <a:cxnLst/>
              <a:rect l="l" t="t" r="r" b="b"/>
              <a:pathLst>
                <a:path w="435219" h="17301" extrusionOk="0">
                  <a:moveTo>
                    <a:pt x="431559" y="17234"/>
                  </a:moveTo>
                  <a:lnTo>
                    <a:pt x="433277" y="12204"/>
                  </a:lnTo>
                  <a:cubicBezTo>
                    <a:pt x="435116" y="7603"/>
                    <a:pt x="432909" y="2401"/>
                    <a:pt x="428247" y="573"/>
                  </a:cubicBezTo>
                  <a:cubicBezTo>
                    <a:pt x="427143" y="131"/>
                    <a:pt x="426037" y="-90"/>
                    <a:pt x="424811" y="-65"/>
                  </a:cubicBezTo>
                  <a:lnTo>
                    <a:pt x="10851" y="-65"/>
                  </a:lnTo>
                  <a:cubicBezTo>
                    <a:pt x="7049" y="-53"/>
                    <a:pt x="3613" y="2413"/>
                    <a:pt x="2386" y="6070"/>
                  </a:cubicBezTo>
                  <a:lnTo>
                    <a:pt x="-1295" y="16866"/>
                  </a:lnTo>
                  <a:close/>
                </a:path>
              </a:pathLst>
            </a:custGeom>
            <a:solidFill>
              <a:srgbClr val="F6C94C">
                <a:alpha val="51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0" name="Google Shape;430;g3370aa07d3d_4_289"/>
            <p:cNvSpPr/>
            <p:nvPr/>
          </p:nvSpPr>
          <p:spPr>
            <a:xfrm>
              <a:off x="3817804" y="4669169"/>
              <a:ext cx="149318" cy="404637"/>
            </a:xfrm>
            <a:custGeom>
              <a:avLst/>
              <a:gdLst/>
              <a:ahLst/>
              <a:cxnLst/>
              <a:rect l="l" t="t" r="r" b="b"/>
              <a:pathLst>
                <a:path w="149318" h="404637" extrusionOk="0">
                  <a:moveTo>
                    <a:pt x="7907" y="404568"/>
                  </a:moveTo>
                  <a:lnTo>
                    <a:pt x="7907" y="404568"/>
                  </a:lnTo>
                  <a:cubicBezTo>
                    <a:pt x="2878" y="404617"/>
                    <a:pt x="-1172" y="400593"/>
                    <a:pt x="-1295" y="395575"/>
                  </a:cubicBezTo>
                  <a:cubicBezTo>
                    <a:pt x="-1295" y="394458"/>
                    <a:pt x="-1049" y="393342"/>
                    <a:pt x="-681" y="392299"/>
                  </a:cubicBezTo>
                  <a:lnTo>
                    <a:pt x="130354" y="6190"/>
                  </a:lnTo>
                  <a:cubicBezTo>
                    <a:pt x="131580" y="2473"/>
                    <a:pt x="135016" y="-55"/>
                    <a:pt x="138942" y="-67"/>
                  </a:cubicBezTo>
                  <a:lnTo>
                    <a:pt x="138942" y="-67"/>
                  </a:lnTo>
                  <a:cubicBezTo>
                    <a:pt x="143972" y="-18"/>
                    <a:pt x="148143" y="4141"/>
                    <a:pt x="148021" y="9221"/>
                  </a:cubicBezTo>
                  <a:cubicBezTo>
                    <a:pt x="148021" y="10239"/>
                    <a:pt x="147898" y="11245"/>
                    <a:pt x="147529" y="12202"/>
                  </a:cubicBezTo>
                  <a:lnTo>
                    <a:pt x="16496" y="398802"/>
                  </a:lnTo>
                  <a:cubicBezTo>
                    <a:pt x="15147" y="402347"/>
                    <a:pt x="11711" y="404666"/>
                    <a:pt x="7907" y="404568"/>
                  </a:cubicBezTo>
                  <a:close/>
                </a:path>
              </a:pathLst>
            </a:custGeom>
            <a:solidFill>
              <a:srgbClr val="F68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1" name="Google Shape;431;g3370aa07d3d_4_289"/>
            <p:cNvSpPr/>
            <p:nvPr/>
          </p:nvSpPr>
          <p:spPr>
            <a:xfrm>
              <a:off x="3833627" y="5073804"/>
              <a:ext cx="394702" cy="10428"/>
            </a:xfrm>
            <a:custGeom>
              <a:avLst/>
              <a:gdLst/>
              <a:ahLst/>
              <a:cxnLst/>
              <a:rect l="l" t="t" r="r" b="b"/>
              <a:pathLst>
                <a:path w="394702" h="10428" extrusionOk="0">
                  <a:moveTo>
                    <a:pt x="388254" y="10362"/>
                  </a:moveTo>
                  <a:lnTo>
                    <a:pt x="3863" y="10362"/>
                  </a:lnTo>
                  <a:cubicBezTo>
                    <a:pt x="1042" y="10362"/>
                    <a:pt x="-1290" y="8055"/>
                    <a:pt x="-1290" y="5209"/>
                  </a:cubicBezTo>
                  <a:lnTo>
                    <a:pt x="-1290" y="5209"/>
                  </a:lnTo>
                  <a:cubicBezTo>
                    <a:pt x="-1413" y="2362"/>
                    <a:pt x="919" y="7"/>
                    <a:pt x="3741" y="-67"/>
                  </a:cubicBezTo>
                  <a:cubicBezTo>
                    <a:pt x="3741" y="-67"/>
                    <a:pt x="3863" y="-67"/>
                    <a:pt x="3863" y="-67"/>
                  </a:cubicBezTo>
                  <a:lnTo>
                    <a:pt x="388254" y="-67"/>
                  </a:lnTo>
                  <a:cubicBezTo>
                    <a:pt x="391075" y="-67"/>
                    <a:pt x="393407" y="2240"/>
                    <a:pt x="393407" y="5086"/>
                  </a:cubicBezTo>
                  <a:cubicBezTo>
                    <a:pt x="393407" y="5123"/>
                    <a:pt x="393407" y="5172"/>
                    <a:pt x="393407" y="5209"/>
                  </a:cubicBezTo>
                  <a:lnTo>
                    <a:pt x="393407" y="5209"/>
                  </a:lnTo>
                  <a:cubicBezTo>
                    <a:pt x="393407" y="8055"/>
                    <a:pt x="391075" y="10362"/>
                    <a:pt x="388254" y="1036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2" name="Google Shape;432;g3370aa07d3d_4_289"/>
            <p:cNvSpPr/>
            <p:nvPr/>
          </p:nvSpPr>
          <p:spPr>
            <a:xfrm>
              <a:off x="4066663" y="4813330"/>
              <a:ext cx="112725" cy="106373"/>
            </a:xfrm>
            <a:custGeom>
              <a:avLst/>
              <a:gdLst/>
              <a:ahLst/>
              <a:cxnLst/>
              <a:rect l="l" t="t" r="r" b="b"/>
              <a:pathLst>
                <a:path w="112725" h="106373" extrusionOk="0">
                  <a:moveTo>
                    <a:pt x="107368" y="53181"/>
                  </a:moveTo>
                  <a:cubicBezTo>
                    <a:pt x="94732" y="83326"/>
                    <a:pt x="66389" y="103852"/>
                    <a:pt x="33753" y="106306"/>
                  </a:cubicBezTo>
                  <a:cubicBezTo>
                    <a:pt x="5044" y="106306"/>
                    <a:pt x="-8820" y="82504"/>
                    <a:pt x="2835" y="53181"/>
                  </a:cubicBezTo>
                  <a:cubicBezTo>
                    <a:pt x="15349" y="22938"/>
                    <a:pt x="43815" y="2326"/>
                    <a:pt x="76449" y="-67"/>
                  </a:cubicBezTo>
                  <a:cubicBezTo>
                    <a:pt x="105037" y="-67"/>
                    <a:pt x="118901" y="23735"/>
                    <a:pt x="107368" y="53181"/>
                  </a:cubicBezTo>
                  <a:close/>
                </a:path>
              </a:pathLst>
            </a:custGeom>
            <a:solidFill>
              <a:srgbClr val="F7A4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3" name="Google Shape;433;g3370aa07d3d_4_289"/>
            <p:cNvSpPr/>
            <p:nvPr/>
          </p:nvSpPr>
          <p:spPr>
            <a:xfrm>
              <a:off x="1395488" y="3944710"/>
              <a:ext cx="269448" cy="1382671"/>
            </a:xfrm>
            <a:custGeom>
              <a:avLst/>
              <a:gdLst/>
              <a:ahLst/>
              <a:cxnLst/>
              <a:rect l="l" t="t" r="r" b="b"/>
              <a:pathLst>
                <a:path w="269448" h="1382671" extrusionOk="0">
                  <a:moveTo>
                    <a:pt x="242520" y="392"/>
                  </a:moveTo>
                  <a:cubicBezTo>
                    <a:pt x="163262" y="29470"/>
                    <a:pt x="103143" y="94864"/>
                    <a:pt x="67931" y="170319"/>
                  </a:cubicBezTo>
                  <a:cubicBezTo>
                    <a:pt x="26093" y="260129"/>
                    <a:pt x="14561" y="360245"/>
                    <a:pt x="6585" y="457907"/>
                  </a:cubicBezTo>
                  <a:cubicBezTo>
                    <a:pt x="-1758" y="555827"/>
                    <a:pt x="-3476" y="654212"/>
                    <a:pt x="1432" y="752365"/>
                  </a:cubicBezTo>
                  <a:cubicBezTo>
                    <a:pt x="6463" y="851671"/>
                    <a:pt x="18118" y="950536"/>
                    <a:pt x="36276" y="1048296"/>
                  </a:cubicBezTo>
                  <a:cubicBezTo>
                    <a:pt x="54312" y="1144891"/>
                    <a:pt x="78973" y="1240160"/>
                    <a:pt x="109890" y="1333430"/>
                  </a:cubicBezTo>
                  <a:cubicBezTo>
                    <a:pt x="113817" y="1345699"/>
                    <a:pt x="117743" y="1356864"/>
                    <a:pt x="122159" y="1368642"/>
                  </a:cubicBezTo>
                  <a:cubicBezTo>
                    <a:pt x="125104" y="1378654"/>
                    <a:pt x="135411" y="1384555"/>
                    <a:pt x="145594" y="1382016"/>
                  </a:cubicBezTo>
                  <a:cubicBezTo>
                    <a:pt x="155777" y="1379157"/>
                    <a:pt x="161667" y="1368655"/>
                    <a:pt x="158967" y="1358459"/>
                  </a:cubicBezTo>
                  <a:cubicBezTo>
                    <a:pt x="127313" y="1267484"/>
                    <a:pt x="101671" y="1174533"/>
                    <a:pt x="82162" y="1080196"/>
                  </a:cubicBezTo>
                  <a:cubicBezTo>
                    <a:pt x="43760" y="892540"/>
                    <a:pt x="30264" y="700626"/>
                    <a:pt x="41920" y="509437"/>
                  </a:cubicBezTo>
                  <a:cubicBezTo>
                    <a:pt x="47687" y="416192"/>
                    <a:pt x="55539" y="319634"/>
                    <a:pt x="85966" y="230683"/>
                  </a:cubicBezTo>
                  <a:cubicBezTo>
                    <a:pt x="111608" y="155841"/>
                    <a:pt x="158600" y="85417"/>
                    <a:pt x="229637" y="48241"/>
                  </a:cubicBezTo>
                  <a:cubicBezTo>
                    <a:pt x="237612" y="44094"/>
                    <a:pt x="245710" y="40487"/>
                    <a:pt x="254175" y="37445"/>
                  </a:cubicBezTo>
                  <a:cubicBezTo>
                    <a:pt x="264236" y="34475"/>
                    <a:pt x="270125" y="24059"/>
                    <a:pt x="267549" y="13888"/>
                  </a:cubicBezTo>
                  <a:cubicBezTo>
                    <a:pt x="264726" y="3766"/>
                    <a:pt x="254298" y="-2172"/>
                    <a:pt x="244115" y="625"/>
                  </a:cubicBezTo>
                  <a:cubicBezTo>
                    <a:pt x="244115" y="625"/>
                    <a:pt x="244115" y="637"/>
                    <a:pt x="244115" y="637"/>
                  </a:cubicBezTo>
                  <a:close/>
                </a:path>
              </a:pathLst>
            </a:custGeom>
            <a:solidFill>
              <a:srgbClr val="254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4" name="Google Shape;434;g3370aa07d3d_4_289"/>
            <p:cNvSpPr/>
            <p:nvPr/>
          </p:nvSpPr>
          <p:spPr>
            <a:xfrm>
              <a:off x="1505500" y="4351677"/>
              <a:ext cx="197606" cy="986090"/>
            </a:xfrm>
            <a:custGeom>
              <a:avLst/>
              <a:gdLst/>
              <a:ahLst/>
              <a:cxnLst/>
              <a:rect l="l" t="t" r="r" b="b"/>
              <a:pathLst>
                <a:path w="197606" h="986090" extrusionOk="0">
                  <a:moveTo>
                    <a:pt x="160726" y="9470"/>
                  </a:moveTo>
                  <a:cubicBezTo>
                    <a:pt x="84658" y="113611"/>
                    <a:pt x="34232" y="234204"/>
                    <a:pt x="13497" y="361471"/>
                  </a:cubicBezTo>
                  <a:cubicBezTo>
                    <a:pt x="-8218" y="490664"/>
                    <a:pt x="-3679" y="622312"/>
                    <a:pt x="12024" y="751874"/>
                  </a:cubicBezTo>
                  <a:cubicBezTo>
                    <a:pt x="20859" y="825488"/>
                    <a:pt x="33251" y="899103"/>
                    <a:pt x="46747" y="971981"/>
                  </a:cubicBezTo>
                  <a:cubicBezTo>
                    <a:pt x="49569" y="982140"/>
                    <a:pt x="60120" y="988103"/>
                    <a:pt x="70303" y="985355"/>
                  </a:cubicBezTo>
                  <a:cubicBezTo>
                    <a:pt x="80364" y="982325"/>
                    <a:pt x="86253" y="971957"/>
                    <a:pt x="83677" y="961798"/>
                  </a:cubicBezTo>
                  <a:cubicBezTo>
                    <a:pt x="60365" y="836285"/>
                    <a:pt x="40367" y="709668"/>
                    <a:pt x="37299" y="581456"/>
                  </a:cubicBezTo>
                  <a:cubicBezTo>
                    <a:pt x="34232" y="455575"/>
                    <a:pt x="48465" y="328835"/>
                    <a:pt x="93491" y="210684"/>
                  </a:cubicBezTo>
                  <a:cubicBezTo>
                    <a:pt x="118521" y="145707"/>
                    <a:pt x="152261" y="84410"/>
                    <a:pt x="193730" y="28487"/>
                  </a:cubicBezTo>
                  <a:cubicBezTo>
                    <a:pt x="199007" y="19359"/>
                    <a:pt x="195940" y="7728"/>
                    <a:pt x="186859" y="2354"/>
                  </a:cubicBezTo>
                  <a:cubicBezTo>
                    <a:pt x="177657" y="-2664"/>
                    <a:pt x="166248" y="354"/>
                    <a:pt x="160726" y="9225"/>
                  </a:cubicBezTo>
                  <a:close/>
                </a:path>
              </a:pathLst>
            </a:custGeom>
            <a:solidFill>
              <a:srgbClr val="254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5" name="Google Shape;435;g3370aa07d3d_4_289"/>
            <p:cNvSpPr/>
            <p:nvPr/>
          </p:nvSpPr>
          <p:spPr>
            <a:xfrm>
              <a:off x="1177331" y="4197277"/>
              <a:ext cx="444070" cy="1158470"/>
            </a:xfrm>
            <a:custGeom>
              <a:avLst/>
              <a:gdLst/>
              <a:ahLst/>
              <a:cxnLst/>
              <a:rect l="l" t="t" r="r" b="b"/>
              <a:pathLst>
                <a:path w="444070" h="1158470" extrusionOk="0">
                  <a:moveTo>
                    <a:pt x="11505" y="36394"/>
                  </a:moveTo>
                  <a:cubicBezTo>
                    <a:pt x="76654" y="50871"/>
                    <a:pt x="121927" y="104610"/>
                    <a:pt x="155299" y="160680"/>
                  </a:cubicBezTo>
                  <a:cubicBezTo>
                    <a:pt x="174929" y="193070"/>
                    <a:pt x="192106" y="227301"/>
                    <a:pt x="208057" y="261532"/>
                  </a:cubicBezTo>
                  <a:cubicBezTo>
                    <a:pt x="225724" y="298339"/>
                    <a:pt x="242409" y="336128"/>
                    <a:pt x="257133" y="374285"/>
                  </a:cubicBezTo>
                  <a:cubicBezTo>
                    <a:pt x="319705" y="529784"/>
                    <a:pt x="363016" y="692374"/>
                    <a:pt x="386082" y="858424"/>
                  </a:cubicBezTo>
                  <a:cubicBezTo>
                    <a:pt x="398718" y="951497"/>
                    <a:pt x="404975" y="1045331"/>
                    <a:pt x="404485" y="1139264"/>
                  </a:cubicBezTo>
                  <a:cubicBezTo>
                    <a:pt x="404485" y="1149840"/>
                    <a:pt x="413073" y="1158404"/>
                    <a:pt x="423624" y="1158404"/>
                  </a:cubicBezTo>
                  <a:cubicBezTo>
                    <a:pt x="434175" y="1158404"/>
                    <a:pt x="442765" y="1149840"/>
                    <a:pt x="442765" y="1139264"/>
                  </a:cubicBezTo>
                  <a:cubicBezTo>
                    <a:pt x="443623" y="880545"/>
                    <a:pt x="395773" y="623986"/>
                    <a:pt x="301670" y="382996"/>
                  </a:cubicBezTo>
                  <a:cubicBezTo>
                    <a:pt x="272224" y="304928"/>
                    <a:pt x="237012" y="229105"/>
                    <a:pt x="196523" y="156140"/>
                  </a:cubicBezTo>
                  <a:cubicBezTo>
                    <a:pt x="157508" y="87679"/>
                    <a:pt x="102664" y="18358"/>
                    <a:pt x="21688" y="323"/>
                  </a:cubicBezTo>
                  <a:cubicBezTo>
                    <a:pt x="11383" y="-1788"/>
                    <a:pt x="1198" y="4887"/>
                    <a:pt x="-886" y="15242"/>
                  </a:cubicBezTo>
                  <a:cubicBezTo>
                    <a:pt x="-2850" y="24615"/>
                    <a:pt x="2426" y="33952"/>
                    <a:pt x="11505" y="37130"/>
                  </a:cubicBezTo>
                  <a:close/>
                </a:path>
              </a:pathLst>
            </a:custGeom>
            <a:solidFill>
              <a:srgbClr val="254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6" name="Google Shape;436;g3370aa07d3d_4_289"/>
            <p:cNvSpPr/>
            <p:nvPr/>
          </p:nvSpPr>
          <p:spPr>
            <a:xfrm>
              <a:off x="396484" y="3986198"/>
              <a:ext cx="1009881" cy="636110"/>
            </a:xfrm>
            <a:custGeom>
              <a:avLst/>
              <a:gdLst/>
              <a:ahLst/>
              <a:cxnLst/>
              <a:rect l="l" t="t" r="r" b="b"/>
              <a:pathLst>
                <a:path w="1009881" h="636110" extrusionOk="0">
                  <a:moveTo>
                    <a:pt x="583164" y="864"/>
                  </a:moveTo>
                  <a:cubicBezTo>
                    <a:pt x="517893" y="-4166"/>
                    <a:pt x="448203" y="10802"/>
                    <a:pt x="400476" y="55339"/>
                  </a:cubicBezTo>
                  <a:cubicBezTo>
                    <a:pt x="352750" y="99876"/>
                    <a:pt x="332138" y="168583"/>
                    <a:pt x="286620" y="216309"/>
                  </a:cubicBezTo>
                  <a:cubicBezTo>
                    <a:pt x="241101" y="264036"/>
                    <a:pt x="170676" y="287470"/>
                    <a:pt x="110680" y="320597"/>
                  </a:cubicBezTo>
                  <a:cubicBezTo>
                    <a:pt x="50684" y="353723"/>
                    <a:pt x="-6980" y="411265"/>
                    <a:pt x="-845" y="479482"/>
                  </a:cubicBezTo>
                  <a:cubicBezTo>
                    <a:pt x="142948" y="564052"/>
                    <a:pt x="319255" y="572175"/>
                    <a:pt x="470288" y="501198"/>
                  </a:cubicBezTo>
                  <a:cubicBezTo>
                    <a:pt x="464766" y="567697"/>
                    <a:pt x="528935" y="623889"/>
                    <a:pt x="594820" y="633704"/>
                  </a:cubicBezTo>
                  <a:cubicBezTo>
                    <a:pt x="660705" y="643520"/>
                    <a:pt x="726834" y="620699"/>
                    <a:pt x="789654" y="597878"/>
                  </a:cubicBezTo>
                  <a:cubicBezTo>
                    <a:pt x="859955" y="572359"/>
                    <a:pt x="934919" y="543281"/>
                    <a:pt x="977247" y="481567"/>
                  </a:cubicBezTo>
                  <a:cubicBezTo>
                    <a:pt x="1009638" y="433497"/>
                    <a:pt x="1017367" y="372986"/>
                    <a:pt x="998350" y="318266"/>
                  </a:cubicBezTo>
                  <a:cubicBezTo>
                    <a:pt x="977493" y="259865"/>
                    <a:pt x="928539" y="216555"/>
                    <a:pt x="881549" y="175944"/>
                  </a:cubicBezTo>
                  <a:cubicBezTo>
                    <a:pt x="780819" y="89079"/>
                    <a:pt x="725976" y="11661"/>
                    <a:pt x="583164" y="864"/>
                  </a:cubicBezTo>
                  <a:close/>
                </a:path>
              </a:pathLst>
            </a:custGeom>
            <a:solidFill>
              <a:srgbClr val="386B1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g3370aa07d3d_4_289"/>
            <p:cNvSpPr/>
            <p:nvPr/>
          </p:nvSpPr>
          <p:spPr>
            <a:xfrm>
              <a:off x="1526161" y="4278298"/>
              <a:ext cx="828454" cy="565214"/>
            </a:xfrm>
            <a:custGeom>
              <a:avLst/>
              <a:gdLst/>
              <a:ahLst/>
              <a:cxnLst/>
              <a:rect l="l" t="t" r="r" b="b"/>
              <a:pathLst>
                <a:path w="828454" h="565214" extrusionOk="0">
                  <a:moveTo>
                    <a:pt x="-1274" y="267131"/>
                  </a:moveTo>
                  <a:cubicBezTo>
                    <a:pt x="1179" y="303117"/>
                    <a:pt x="13203" y="337801"/>
                    <a:pt x="33447" y="367615"/>
                  </a:cubicBezTo>
                  <a:cubicBezTo>
                    <a:pt x="85345" y="450714"/>
                    <a:pt x="165340" y="512366"/>
                    <a:pt x="258953" y="541346"/>
                  </a:cubicBezTo>
                  <a:cubicBezTo>
                    <a:pt x="335267" y="564780"/>
                    <a:pt x="416611" y="565025"/>
                    <a:pt x="496483" y="565148"/>
                  </a:cubicBezTo>
                  <a:lnTo>
                    <a:pt x="715854" y="565148"/>
                  </a:lnTo>
                  <a:cubicBezTo>
                    <a:pt x="760391" y="565148"/>
                    <a:pt x="817933" y="555210"/>
                    <a:pt x="826276" y="511409"/>
                  </a:cubicBezTo>
                  <a:cubicBezTo>
                    <a:pt x="834620" y="467609"/>
                    <a:pt x="781862" y="436813"/>
                    <a:pt x="752662" y="400987"/>
                  </a:cubicBezTo>
                  <a:cubicBezTo>
                    <a:pt x="714628" y="354365"/>
                    <a:pt x="715854" y="288234"/>
                    <a:pt x="702236" y="229220"/>
                  </a:cubicBezTo>
                  <a:cubicBezTo>
                    <a:pt x="675244" y="122565"/>
                    <a:pt x="594390" y="37883"/>
                    <a:pt x="488999" y="6168"/>
                  </a:cubicBezTo>
                  <a:cubicBezTo>
                    <a:pt x="359682" y="-30394"/>
                    <a:pt x="-4464" y="98677"/>
                    <a:pt x="-1274" y="267131"/>
                  </a:cubicBezTo>
                  <a:close/>
                </a:path>
              </a:pathLst>
            </a:custGeom>
            <a:solidFill>
              <a:srgbClr val="5C8E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g3370aa07d3d_4_289"/>
            <p:cNvSpPr/>
            <p:nvPr/>
          </p:nvSpPr>
          <p:spPr>
            <a:xfrm>
              <a:off x="1477297" y="3814838"/>
              <a:ext cx="664466" cy="370986"/>
            </a:xfrm>
            <a:custGeom>
              <a:avLst/>
              <a:gdLst/>
              <a:ahLst/>
              <a:cxnLst/>
              <a:rect l="l" t="t" r="r" b="b"/>
              <a:pathLst>
                <a:path w="664466" h="370986" extrusionOk="0">
                  <a:moveTo>
                    <a:pt x="280335" y="4873"/>
                  </a:moveTo>
                  <a:cubicBezTo>
                    <a:pt x="340944" y="17756"/>
                    <a:pt x="396646" y="47079"/>
                    <a:pt x="451488" y="76034"/>
                  </a:cubicBezTo>
                  <a:lnTo>
                    <a:pt x="579947" y="144128"/>
                  </a:lnTo>
                  <a:cubicBezTo>
                    <a:pt x="616754" y="163759"/>
                    <a:pt x="658959" y="190014"/>
                    <a:pt x="662885" y="231852"/>
                  </a:cubicBezTo>
                  <a:cubicBezTo>
                    <a:pt x="666075" y="265101"/>
                    <a:pt x="642274" y="296265"/>
                    <a:pt x="612705" y="311969"/>
                  </a:cubicBezTo>
                  <a:cubicBezTo>
                    <a:pt x="583136" y="327674"/>
                    <a:pt x="549029" y="331109"/>
                    <a:pt x="515778" y="334299"/>
                  </a:cubicBezTo>
                  <a:lnTo>
                    <a:pt x="151264" y="369757"/>
                  </a:lnTo>
                  <a:cubicBezTo>
                    <a:pt x="-128104" y="396626"/>
                    <a:pt x="12745" y="-51687"/>
                    <a:pt x="280335" y="4873"/>
                  </a:cubicBezTo>
                  <a:close/>
                </a:path>
              </a:pathLst>
            </a:custGeom>
            <a:solidFill>
              <a:srgbClr val="7ABF5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g3370aa07d3d_4_289"/>
            <p:cNvSpPr/>
            <p:nvPr/>
          </p:nvSpPr>
          <p:spPr>
            <a:xfrm>
              <a:off x="1501875" y="3938007"/>
              <a:ext cx="635908" cy="138369"/>
            </a:xfrm>
            <a:custGeom>
              <a:avLst/>
              <a:gdLst/>
              <a:ahLst/>
              <a:cxnLst/>
              <a:rect l="l" t="t" r="r" b="b"/>
              <a:pathLst>
                <a:path w="635908" h="138369" extrusionOk="0">
                  <a:moveTo>
                    <a:pt x="3872" y="22309"/>
                  </a:moveTo>
                  <a:cubicBezTo>
                    <a:pt x="39944" y="4150"/>
                    <a:pt x="84235" y="6359"/>
                    <a:pt x="123618" y="6113"/>
                  </a:cubicBezTo>
                  <a:cubicBezTo>
                    <a:pt x="166560" y="5745"/>
                    <a:pt x="209379" y="8076"/>
                    <a:pt x="251952" y="13107"/>
                  </a:cubicBezTo>
                  <a:cubicBezTo>
                    <a:pt x="334769" y="23854"/>
                    <a:pt x="415746" y="46282"/>
                    <a:pt x="492305" y="79728"/>
                  </a:cubicBezTo>
                  <a:lnTo>
                    <a:pt x="629964" y="138006"/>
                  </a:lnTo>
                  <a:cubicBezTo>
                    <a:pt x="633523" y="139601"/>
                    <a:pt x="636590" y="134326"/>
                    <a:pt x="633032" y="132731"/>
                  </a:cubicBezTo>
                  <a:lnTo>
                    <a:pt x="506659" y="79237"/>
                  </a:lnTo>
                  <a:cubicBezTo>
                    <a:pt x="468502" y="62551"/>
                    <a:pt x="429365" y="47939"/>
                    <a:pt x="389613" y="35436"/>
                  </a:cubicBezTo>
                  <a:cubicBezTo>
                    <a:pt x="305937" y="11046"/>
                    <a:pt x="219072" y="-905"/>
                    <a:pt x="131962" y="-21"/>
                  </a:cubicBezTo>
                  <a:cubicBezTo>
                    <a:pt x="108650" y="-21"/>
                    <a:pt x="85339" y="-21"/>
                    <a:pt x="62150" y="1942"/>
                  </a:cubicBezTo>
                  <a:cubicBezTo>
                    <a:pt x="40679" y="2764"/>
                    <a:pt x="19699" y="7856"/>
                    <a:pt x="192" y="16910"/>
                  </a:cubicBezTo>
                  <a:cubicBezTo>
                    <a:pt x="-3367" y="18750"/>
                    <a:pt x="192" y="24026"/>
                    <a:pt x="3259" y="223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Google Shape;440;g3370aa07d3d_4_289"/>
            <p:cNvSpPr/>
            <p:nvPr/>
          </p:nvSpPr>
          <p:spPr>
            <a:xfrm>
              <a:off x="1727251" y="4330251"/>
              <a:ext cx="591177" cy="473647"/>
            </a:xfrm>
            <a:custGeom>
              <a:avLst/>
              <a:gdLst/>
              <a:ahLst/>
              <a:cxnLst/>
              <a:rect l="l" t="t" r="r" b="b"/>
              <a:pathLst>
                <a:path w="591177" h="473647" extrusionOk="0">
                  <a:moveTo>
                    <a:pt x="935" y="5499"/>
                  </a:moveTo>
                  <a:cubicBezTo>
                    <a:pt x="53570" y="14210"/>
                    <a:pt x="100314" y="41570"/>
                    <a:pt x="142152" y="73592"/>
                  </a:cubicBezTo>
                  <a:cubicBezTo>
                    <a:pt x="180923" y="104020"/>
                    <a:pt x="217607" y="137146"/>
                    <a:pt x="251716" y="172727"/>
                  </a:cubicBezTo>
                  <a:cubicBezTo>
                    <a:pt x="319563" y="241925"/>
                    <a:pt x="382137" y="316643"/>
                    <a:pt x="455014" y="381302"/>
                  </a:cubicBezTo>
                  <a:cubicBezTo>
                    <a:pt x="494643" y="417005"/>
                    <a:pt x="538445" y="447849"/>
                    <a:pt x="585312" y="473197"/>
                  </a:cubicBezTo>
                  <a:cubicBezTo>
                    <a:pt x="588748" y="475038"/>
                    <a:pt x="591815" y="469762"/>
                    <a:pt x="588379" y="467922"/>
                  </a:cubicBezTo>
                  <a:cubicBezTo>
                    <a:pt x="501638" y="422158"/>
                    <a:pt x="430599" y="353696"/>
                    <a:pt x="363733" y="283026"/>
                  </a:cubicBezTo>
                  <a:cubicBezTo>
                    <a:pt x="296865" y="212356"/>
                    <a:pt x="232575" y="138005"/>
                    <a:pt x="156016" y="77028"/>
                  </a:cubicBezTo>
                  <a:cubicBezTo>
                    <a:pt x="110988" y="41202"/>
                    <a:pt x="60317" y="9548"/>
                    <a:pt x="2530" y="-22"/>
                  </a:cubicBezTo>
                  <a:cubicBezTo>
                    <a:pt x="-1273" y="-635"/>
                    <a:pt x="-2991" y="5254"/>
                    <a:pt x="935" y="586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g3370aa07d3d_4_289"/>
            <p:cNvSpPr/>
            <p:nvPr/>
          </p:nvSpPr>
          <p:spPr>
            <a:xfrm>
              <a:off x="468492" y="4150977"/>
              <a:ext cx="811075" cy="283646"/>
            </a:xfrm>
            <a:custGeom>
              <a:avLst/>
              <a:gdLst/>
              <a:ahLst/>
              <a:cxnLst/>
              <a:rect l="l" t="t" r="r" b="b"/>
              <a:pathLst>
                <a:path w="811075" h="283646" extrusionOk="0">
                  <a:moveTo>
                    <a:pt x="808190" y="8344"/>
                  </a:moveTo>
                  <a:cubicBezTo>
                    <a:pt x="754452" y="-10060"/>
                    <a:pt x="696664" y="5276"/>
                    <a:pt x="644152" y="20613"/>
                  </a:cubicBezTo>
                  <a:cubicBezTo>
                    <a:pt x="590536" y="36403"/>
                    <a:pt x="537780" y="55113"/>
                    <a:pt x="486126" y="76682"/>
                  </a:cubicBezTo>
                  <a:cubicBezTo>
                    <a:pt x="382821" y="119011"/>
                    <a:pt x="282827" y="168823"/>
                    <a:pt x="179398" y="212379"/>
                  </a:cubicBezTo>
                  <a:cubicBezTo>
                    <a:pt x="121120" y="237543"/>
                    <a:pt x="61369" y="259333"/>
                    <a:pt x="638" y="277650"/>
                  </a:cubicBezTo>
                  <a:cubicBezTo>
                    <a:pt x="-957" y="278264"/>
                    <a:pt x="-1693" y="280043"/>
                    <a:pt x="-1080" y="281613"/>
                  </a:cubicBezTo>
                  <a:cubicBezTo>
                    <a:pt x="-589" y="282975"/>
                    <a:pt x="761" y="283773"/>
                    <a:pt x="2233" y="283539"/>
                  </a:cubicBezTo>
                  <a:cubicBezTo>
                    <a:pt x="107993" y="252499"/>
                    <a:pt x="208844" y="207226"/>
                    <a:pt x="308961" y="161462"/>
                  </a:cubicBezTo>
                  <a:cubicBezTo>
                    <a:pt x="409077" y="115698"/>
                    <a:pt x="510664" y="68585"/>
                    <a:pt x="616546" y="35213"/>
                  </a:cubicBezTo>
                  <a:cubicBezTo>
                    <a:pt x="675930" y="16564"/>
                    <a:pt x="744391" y="-6502"/>
                    <a:pt x="805982" y="14478"/>
                  </a:cubicBezTo>
                  <a:cubicBezTo>
                    <a:pt x="809785" y="15828"/>
                    <a:pt x="811380" y="9939"/>
                    <a:pt x="807700" y="85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g3370aa07d3d_4_289"/>
            <p:cNvSpPr/>
            <p:nvPr/>
          </p:nvSpPr>
          <p:spPr>
            <a:xfrm>
              <a:off x="1116083" y="4939948"/>
              <a:ext cx="816764" cy="1192066"/>
            </a:xfrm>
            <a:custGeom>
              <a:avLst/>
              <a:gdLst/>
              <a:ahLst/>
              <a:cxnLst/>
              <a:rect l="l" t="t" r="r" b="b"/>
              <a:pathLst>
                <a:path w="816764" h="1192066" extrusionOk="0">
                  <a:moveTo>
                    <a:pt x="660075" y="1191999"/>
                  </a:moveTo>
                  <a:lnTo>
                    <a:pt x="154221" y="1191999"/>
                  </a:lnTo>
                  <a:cubicBezTo>
                    <a:pt x="113241" y="1191104"/>
                    <a:pt x="79746" y="1159229"/>
                    <a:pt x="76679" y="1118385"/>
                  </a:cubicBezTo>
                  <a:lnTo>
                    <a:pt x="-861" y="115753"/>
                  </a:lnTo>
                  <a:cubicBezTo>
                    <a:pt x="-5769" y="52445"/>
                    <a:pt x="31530" y="-67"/>
                    <a:pt x="82445" y="-67"/>
                  </a:cubicBezTo>
                  <a:lnTo>
                    <a:pt x="731849" y="-67"/>
                  </a:lnTo>
                  <a:cubicBezTo>
                    <a:pt x="782766" y="-67"/>
                    <a:pt x="819942" y="52445"/>
                    <a:pt x="815034" y="115753"/>
                  </a:cubicBezTo>
                  <a:lnTo>
                    <a:pt x="737493" y="1118998"/>
                  </a:lnTo>
                  <a:cubicBezTo>
                    <a:pt x="734180" y="1159584"/>
                    <a:pt x="700808" y="1191128"/>
                    <a:pt x="660075" y="1191999"/>
                  </a:cubicBezTo>
                  <a:close/>
                </a:path>
              </a:pathLst>
            </a:custGeom>
            <a:solidFill>
              <a:srgbClr val="F094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Google Shape;443;g3370aa07d3d_4_289"/>
            <p:cNvSpPr/>
            <p:nvPr/>
          </p:nvSpPr>
          <p:spPr>
            <a:xfrm>
              <a:off x="1181298" y="5893748"/>
              <a:ext cx="687069" cy="80362"/>
            </a:xfrm>
            <a:custGeom>
              <a:avLst/>
              <a:gdLst/>
              <a:ahLst/>
              <a:cxnLst/>
              <a:rect l="l" t="t" r="r" b="b"/>
              <a:pathLst>
                <a:path w="687069" h="80362" extrusionOk="0">
                  <a:moveTo>
                    <a:pt x="5084" y="80296"/>
                  </a:moveTo>
                  <a:lnTo>
                    <a:pt x="678903" y="80296"/>
                  </a:lnTo>
                  <a:moveTo>
                    <a:pt x="-1295" y="-67"/>
                  </a:moveTo>
                  <a:lnTo>
                    <a:pt x="685775" y="-67"/>
                  </a:lnTo>
                </a:path>
              </a:pathLst>
            </a:custGeom>
            <a:noFill/>
            <a:ln w="9525" cap="rnd"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g3370aa07d3d_4_289"/>
            <p:cNvSpPr/>
            <p:nvPr/>
          </p:nvSpPr>
          <p:spPr>
            <a:xfrm>
              <a:off x="867048" y="4622409"/>
              <a:ext cx="697184" cy="715057"/>
            </a:xfrm>
            <a:custGeom>
              <a:avLst/>
              <a:gdLst/>
              <a:ahLst/>
              <a:cxnLst/>
              <a:rect l="l" t="t" r="r" b="b"/>
              <a:pathLst>
                <a:path w="697184" h="715057" extrusionOk="0">
                  <a:moveTo>
                    <a:pt x="129777" y="44975"/>
                  </a:moveTo>
                  <a:cubicBezTo>
                    <a:pt x="57266" y="97732"/>
                    <a:pt x="24998" y="189751"/>
                    <a:pt x="10399" y="278088"/>
                  </a:cubicBezTo>
                  <a:cubicBezTo>
                    <a:pt x="-13527" y="424594"/>
                    <a:pt x="-644" y="574780"/>
                    <a:pt x="48187" y="714991"/>
                  </a:cubicBezTo>
                  <a:cubicBezTo>
                    <a:pt x="236517" y="691042"/>
                    <a:pt x="414297" y="614127"/>
                    <a:pt x="560668" y="493166"/>
                  </a:cubicBezTo>
                  <a:cubicBezTo>
                    <a:pt x="627779" y="437464"/>
                    <a:pt x="691088" y="365199"/>
                    <a:pt x="695628" y="278088"/>
                  </a:cubicBezTo>
                  <a:cubicBezTo>
                    <a:pt x="707897" y="42276"/>
                    <a:pt x="286576" y="-69005"/>
                    <a:pt x="129777" y="44975"/>
                  </a:cubicBezTo>
                  <a:close/>
                </a:path>
              </a:pathLst>
            </a:custGeom>
            <a:solidFill>
              <a:srgbClr val="6FB4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5" name="Google Shape;445;g3370aa07d3d_4_289"/>
            <p:cNvSpPr/>
            <p:nvPr/>
          </p:nvSpPr>
          <p:spPr>
            <a:xfrm>
              <a:off x="970353" y="4664957"/>
              <a:ext cx="405379" cy="604655"/>
            </a:xfrm>
            <a:custGeom>
              <a:avLst/>
              <a:gdLst/>
              <a:ahLst/>
              <a:cxnLst/>
              <a:rect l="l" t="t" r="r" b="b"/>
              <a:pathLst>
                <a:path w="405379" h="604655" extrusionOk="0">
                  <a:moveTo>
                    <a:pt x="400188" y="-27"/>
                  </a:moveTo>
                  <a:cubicBezTo>
                    <a:pt x="314305" y="20340"/>
                    <a:pt x="252224" y="91501"/>
                    <a:pt x="212349" y="166710"/>
                  </a:cubicBezTo>
                  <a:cubicBezTo>
                    <a:pt x="189773" y="211922"/>
                    <a:pt x="169653" y="258324"/>
                    <a:pt x="152107" y="305719"/>
                  </a:cubicBezTo>
                  <a:cubicBezTo>
                    <a:pt x="132600" y="354796"/>
                    <a:pt x="111252" y="402032"/>
                    <a:pt x="87449" y="448654"/>
                  </a:cubicBezTo>
                  <a:cubicBezTo>
                    <a:pt x="60826" y="500663"/>
                    <a:pt x="31380" y="551199"/>
                    <a:pt x="-765" y="600055"/>
                  </a:cubicBezTo>
                  <a:cubicBezTo>
                    <a:pt x="-2974" y="603367"/>
                    <a:pt x="2302" y="606435"/>
                    <a:pt x="4510" y="603245"/>
                  </a:cubicBezTo>
                  <a:cubicBezTo>
                    <a:pt x="59966" y="518748"/>
                    <a:pt x="107448" y="429244"/>
                    <a:pt x="146341" y="335901"/>
                  </a:cubicBezTo>
                  <a:cubicBezTo>
                    <a:pt x="183149" y="247563"/>
                    <a:pt x="212717" y="151864"/>
                    <a:pt x="279461" y="80949"/>
                  </a:cubicBezTo>
                  <a:cubicBezTo>
                    <a:pt x="311974" y="44326"/>
                    <a:pt x="354670" y="18193"/>
                    <a:pt x="402152" y="5862"/>
                  </a:cubicBezTo>
                  <a:cubicBezTo>
                    <a:pt x="403747" y="5249"/>
                    <a:pt x="404482" y="3482"/>
                    <a:pt x="403870" y="1899"/>
                  </a:cubicBezTo>
                  <a:cubicBezTo>
                    <a:pt x="403378" y="550"/>
                    <a:pt x="402029" y="-260"/>
                    <a:pt x="400557" y="-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46" name="Google Shape;446;g3370aa07d3d_4_289"/>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Kubernetes Service Integration</a:t>
            </a:r>
            <a:endParaRPr/>
          </a:p>
        </p:txBody>
      </p:sp>
      <p:grpSp>
        <p:nvGrpSpPr>
          <p:cNvPr id="447" name="Google Shape;447;g3370aa07d3d_4_289"/>
          <p:cNvGrpSpPr/>
          <p:nvPr/>
        </p:nvGrpSpPr>
        <p:grpSpPr>
          <a:xfrm>
            <a:off x="5670013" y="1897041"/>
            <a:ext cx="5848891" cy="2745435"/>
            <a:chOff x="4784076" y="-7438356"/>
            <a:chExt cx="6887531" cy="3232967"/>
          </a:xfrm>
        </p:grpSpPr>
        <p:grpSp>
          <p:nvGrpSpPr>
            <p:cNvPr id="448" name="Google Shape;448;g3370aa07d3d_4_289"/>
            <p:cNvGrpSpPr/>
            <p:nvPr/>
          </p:nvGrpSpPr>
          <p:grpSpPr>
            <a:xfrm>
              <a:off x="4784076" y="-7438356"/>
              <a:ext cx="6887531" cy="627980"/>
              <a:chOff x="5712861" y="1765671"/>
              <a:chExt cx="6268800" cy="1613100"/>
            </a:xfrm>
          </p:grpSpPr>
          <p:grpSp>
            <p:nvGrpSpPr>
              <p:cNvPr id="449" name="Google Shape;449;g3370aa07d3d_4_289"/>
              <p:cNvGrpSpPr/>
              <p:nvPr/>
            </p:nvGrpSpPr>
            <p:grpSpPr>
              <a:xfrm>
                <a:off x="5712861" y="1765671"/>
                <a:ext cx="6268800" cy="1613100"/>
                <a:chOff x="4660424" y="2326752"/>
                <a:chExt cx="6268800" cy="1613100"/>
              </a:xfrm>
            </p:grpSpPr>
            <p:sp>
              <p:nvSpPr>
                <p:cNvPr id="450" name="Google Shape;450;g3370aa07d3d_4_289"/>
                <p:cNvSpPr/>
                <p:nvPr/>
              </p:nvSpPr>
              <p:spPr>
                <a:xfrm>
                  <a:off x="4660424" y="2326752"/>
                  <a:ext cx="6268800" cy="1613100"/>
                </a:xfrm>
                <a:prstGeom prst="roundRect">
                  <a:avLst>
                    <a:gd name="adj" fmla="val 50000"/>
                  </a:avLst>
                </a:prstGeom>
                <a:gradFill>
                  <a:gsLst>
                    <a:gs pos="0">
                      <a:srgbClr val="284DC4">
                        <a:alpha val="20000"/>
                      </a:srgbClr>
                    </a:gs>
                    <a:gs pos="88000">
                      <a:srgbClr val="FFFFFF">
                        <a:alpha val="0"/>
                      </a:srgbClr>
                    </a:gs>
                    <a:gs pos="100000">
                      <a:srgbClr val="FFFFFF">
                        <a:alpha val="0"/>
                      </a:srgbClr>
                    </a:gs>
                  </a:gsLst>
                  <a:lin ang="5400012"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1" name="Google Shape;451;g3370aa07d3d_4_289"/>
                <p:cNvSpPr txBox="1"/>
                <p:nvPr/>
              </p:nvSpPr>
              <p:spPr>
                <a:xfrm>
                  <a:off x="5455351" y="2398771"/>
                  <a:ext cx="5306400" cy="1469100"/>
                </a:xfrm>
                <a:prstGeom prst="rect">
                  <a:avLst/>
                </a:prstGeom>
                <a:noFill/>
                <a:ln>
                  <a:noFill/>
                </a:ln>
              </p:spPr>
              <p:txBody>
                <a:bodyPr spcFirstLastPara="1" wrap="square" lIns="91425" tIns="45700" rIns="91425" bIns="45700" anchor="ctr" anchorCtr="0">
                  <a:normAutofit fontScale="85000"/>
                </a:bodyPr>
                <a:lstStyle/>
                <a:p>
                  <a:pPr marL="0" marR="0" lvl="0" indent="0" algn="l" rtl="0">
                    <a:spcBef>
                      <a:spcPts val="0"/>
                    </a:spcBef>
                    <a:spcAft>
                      <a:spcPts val="0"/>
                    </a:spcAft>
                    <a:buClr>
                      <a:schemeClr val="dk1"/>
                    </a:buClr>
                    <a:buSzPct val="100000"/>
                    <a:buFont typeface="Arial"/>
                    <a:buNone/>
                  </a:pPr>
                  <a:r>
                    <a:rPr lang="zh-CN" sz="2200" b="1">
                      <a:solidFill>
                        <a:schemeClr val="dk1"/>
                      </a:solidFill>
                    </a:rPr>
                    <a:t>Exposes Streamlit app to external users</a:t>
                  </a:r>
                  <a:endParaRPr sz="1800">
                    <a:solidFill>
                      <a:schemeClr val="dk1"/>
                    </a:solidFill>
                    <a:latin typeface="Arial"/>
                    <a:ea typeface="Arial"/>
                    <a:cs typeface="Arial"/>
                    <a:sym typeface="Arial"/>
                  </a:endParaRPr>
                </a:p>
              </p:txBody>
            </p:sp>
          </p:grpSp>
          <p:sp>
            <p:nvSpPr>
              <p:cNvPr id="452" name="Google Shape;452;g3370aa07d3d_4_289"/>
              <p:cNvSpPr/>
              <p:nvPr/>
            </p:nvSpPr>
            <p:spPr>
              <a:xfrm>
                <a:off x="5795083" y="1941608"/>
                <a:ext cx="468300" cy="1298100"/>
              </a:xfrm>
              <a:prstGeom prst="roundRect">
                <a:avLst>
                  <a:gd name="adj" fmla="val 50000"/>
                </a:avLst>
              </a:pr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b="1">
                    <a:solidFill>
                      <a:srgbClr val="FFFFFF"/>
                    </a:solidFill>
                    <a:latin typeface="Arial"/>
                    <a:ea typeface="Arial"/>
                    <a:cs typeface="Arial"/>
                    <a:sym typeface="Arial"/>
                  </a:rPr>
                  <a:t>1</a:t>
                </a:r>
                <a:endParaRPr/>
              </a:p>
            </p:txBody>
          </p:sp>
        </p:grpSp>
        <p:grpSp>
          <p:nvGrpSpPr>
            <p:cNvPr id="453" name="Google Shape;453;g3370aa07d3d_4_289"/>
            <p:cNvGrpSpPr/>
            <p:nvPr/>
          </p:nvGrpSpPr>
          <p:grpSpPr>
            <a:xfrm>
              <a:off x="4784076" y="-6570027"/>
              <a:ext cx="6887531" cy="627980"/>
              <a:chOff x="5712861" y="1765671"/>
              <a:chExt cx="6268800" cy="1613100"/>
            </a:xfrm>
          </p:grpSpPr>
          <p:grpSp>
            <p:nvGrpSpPr>
              <p:cNvPr id="454" name="Google Shape;454;g3370aa07d3d_4_289"/>
              <p:cNvGrpSpPr/>
              <p:nvPr/>
            </p:nvGrpSpPr>
            <p:grpSpPr>
              <a:xfrm>
                <a:off x="5712861" y="1765671"/>
                <a:ext cx="6268800" cy="1613100"/>
                <a:chOff x="4660424" y="2326752"/>
                <a:chExt cx="6268800" cy="1613100"/>
              </a:xfrm>
            </p:grpSpPr>
            <p:sp>
              <p:nvSpPr>
                <p:cNvPr id="455" name="Google Shape;455;g3370aa07d3d_4_289"/>
                <p:cNvSpPr/>
                <p:nvPr/>
              </p:nvSpPr>
              <p:spPr>
                <a:xfrm>
                  <a:off x="4660424" y="2326752"/>
                  <a:ext cx="6268800" cy="1613100"/>
                </a:xfrm>
                <a:prstGeom prst="roundRect">
                  <a:avLst>
                    <a:gd name="adj" fmla="val 50000"/>
                  </a:avLst>
                </a:prstGeom>
                <a:gradFill>
                  <a:gsLst>
                    <a:gs pos="0">
                      <a:srgbClr val="284DC4">
                        <a:alpha val="20000"/>
                      </a:srgbClr>
                    </a:gs>
                    <a:gs pos="88000">
                      <a:srgbClr val="FFFFFF">
                        <a:alpha val="0"/>
                      </a:srgbClr>
                    </a:gs>
                    <a:gs pos="100000">
                      <a:srgbClr val="FFFFFF">
                        <a:alpha val="0"/>
                      </a:srgbClr>
                    </a:gs>
                  </a:gsLst>
                  <a:lin ang="5400012"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6" name="Google Shape;456;g3370aa07d3d_4_289"/>
                <p:cNvSpPr txBox="1"/>
                <p:nvPr/>
              </p:nvSpPr>
              <p:spPr>
                <a:xfrm>
                  <a:off x="5455351" y="2398741"/>
                  <a:ext cx="5306400" cy="1469100"/>
                </a:xfrm>
                <a:prstGeom prst="rect">
                  <a:avLst/>
                </a:prstGeom>
                <a:noFill/>
                <a:ln>
                  <a:noFill/>
                </a:ln>
              </p:spPr>
              <p:txBody>
                <a:bodyPr spcFirstLastPara="1" wrap="square" lIns="91425" tIns="45700" rIns="91425" bIns="45700" anchor="ctr" anchorCtr="0">
                  <a:normAutofit fontScale="85000"/>
                </a:bodyPr>
                <a:lstStyle/>
                <a:p>
                  <a:pPr marL="0" marR="0" lvl="0" indent="0" algn="l" rtl="0">
                    <a:spcBef>
                      <a:spcPts val="0"/>
                    </a:spcBef>
                    <a:spcAft>
                      <a:spcPts val="0"/>
                    </a:spcAft>
                    <a:buClr>
                      <a:schemeClr val="dk1"/>
                    </a:buClr>
                    <a:buSzPct val="100000"/>
                    <a:buFont typeface="Arial"/>
                    <a:buNone/>
                  </a:pPr>
                  <a:r>
                    <a:rPr lang="zh-CN" sz="2200" b="1">
                      <a:solidFill>
                        <a:schemeClr val="dk1"/>
                      </a:solidFill>
                    </a:rPr>
                    <a:t>Uses a Load Balancer for public access</a:t>
                  </a:r>
                  <a:endParaRPr sz="1800">
                    <a:solidFill>
                      <a:schemeClr val="dk1"/>
                    </a:solidFill>
                    <a:latin typeface="Arial"/>
                    <a:ea typeface="Arial"/>
                    <a:cs typeface="Arial"/>
                    <a:sym typeface="Arial"/>
                  </a:endParaRPr>
                </a:p>
              </p:txBody>
            </p:sp>
          </p:grpSp>
          <p:sp>
            <p:nvSpPr>
              <p:cNvPr id="457" name="Google Shape;457;g3370aa07d3d_4_289"/>
              <p:cNvSpPr/>
              <p:nvPr/>
            </p:nvSpPr>
            <p:spPr>
              <a:xfrm>
                <a:off x="5795083" y="1941608"/>
                <a:ext cx="468300" cy="1298100"/>
              </a:xfrm>
              <a:prstGeom prst="roundRect">
                <a:avLst>
                  <a:gd name="adj" fmla="val 50000"/>
                </a:avLst>
              </a:prstGeom>
              <a:gradFill>
                <a:gsLst>
                  <a:gs pos="0">
                    <a:srgbClr val="71A0FE"/>
                  </a:gs>
                  <a:gs pos="75000">
                    <a:schemeClr val="accent2"/>
                  </a:gs>
                  <a:gs pos="100000">
                    <a:schemeClr val="accent2"/>
                  </a:gs>
                </a:gsLst>
                <a:lin ang="2700006" scaled="0"/>
              </a:gradFill>
              <a:ln>
                <a:noFill/>
              </a:ln>
              <a:effectLst>
                <a:outerShdw blurRad="127000" dist="63500" dir="2700000" algn="tl" rotWithShape="0">
                  <a:schemeClr val="accent2">
                    <a:alpha val="14900"/>
                  </a:schemeClr>
                </a:outerShdw>
              </a:effectLst>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r>
                  <a:rPr lang="zh-CN" sz="1800" b="1">
                    <a:solidFill>
                      <a:srgbClr val="FFFFFF"/>
                    </a:solidFill>
                    <a:latin typeface="Arial"/>
                    <a:ea typeface="Arial"/>
                    <a:cs typeface="Arial"/>
                    <a:sym typeface="Arial"/>
                  </a:rPr>
                  <a:t>2</a:t>
                </a:r>
                <a:endParaRPr/>
              </a:p>
            </p:txBody>
          </p:sp>
        </p:grpSp>
        <p:grpSp>
          <p:nvGrpSpPr>
            <p:cNvPr id="458" name="Google Shape;458;g3370aa07d3d_4_289"/>
            <p:cNvGrpSpPr/>
            <p:nvPr/>
          </p:nvGrpSpPr>
          <p:grpSpPr>
            <a:xfrm>
              <a:off x="4784076" y="-5701698"/>
              <a:ext cx="6887531" cy="627980"/>
              <a:chOff x="5712861" y="1765671"/>
              <a:chExt cx="6268800" cy="1613100"/>
            </a:xfrm>
          </p:grpSpPr>
          <p:grpSp>
            <p:nvGrpSpPr>
              <p:cNvPr id="459" name="Google Shape;459;g3370aa07d3d_4_289"/>
              <p:cNvGrpSpPr/>
              <p:nvPr/>
            </p:nvGrpSpPr>
            <p:grpSpPr>
              <a:xfrm>
                <a:off x="5712861" y="1765671"/>
                <a:ext cx="6268800" cy="1613100"/>
                <a:chOff x="4660424" y="2326752"/>
                <a:chExt cx="6268800" cy="1613100"/>
              </a:xfrm>
            </p:grpSpPr>
            <p:sp>
              <p:nvSpPr>
                <p:cNvPr id="460" name="Google Shape;460;g3370aa07d3d_4_289"/>
                <p:cNvSpPr/>
                <p:nvPr/>
              </p:nvSpPr>
              <p:spPr>
                <a:xfrm>
                  <a:off x="4660424" y="2326752"/>
                  <a:ext cx="6268800" cy="1613100"/>
                </a:xfrm>
                <a:prstGeom prst="roundRect">
                  <a:avLst>
                    <a:gd name="adj" fmla="val 50000"/>
                  </a:avLst>
                </a:prstGeom>
                <a:gradFill>
                  <a:gsLst>
                    <a:gs pos="0">
                      <a:srgbClr val="284DC4">
                        <a:alpha val="20000"/>
                      </a:srgbClr>
                    </a:gs>
                    <a:gs pos="88000">
                      <a:srgbClr val="FFFFFF">
                        <a:alpha val="0"/>
                      </a:srgbClr>
                    </a:gs>
                    <a:gs pos="100000">
                      <a:srgbClr val="FFFFFF">
                        <a:alpha val="0"/>
                      </a:srgbClr>
                    </a:gs>
                  </a:gsLst>
                  <a:lin ang="5400012"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1" name="Google Shape;461;g3370aa07d3d_4_289"/>
                <p:cNvSpPr txBox="1"/>
                <p:nvPr/>
              </p:nvSpPr>
              <p:spPr>
                <a:xfrm>
                  <a:off x="5455351" y="2398787"/>
                  <a:ext cx="5306400" cy="1469100"/>
                </a:xfrm>
                <a:prstGeom prst="rect">
                  <a:avLst/>
                </a:prstGeom>
                <a:noFill/>
                <a:ln>
                  <a:noFill/>
                </a:ln>
              </p:spPr>
              <p:txBody>
                <a:bodyPr spcFirstLastPara="1" wrap="square" lIns="91425" tIns="45700" rIns="91425" bIns="45700" anchor="ctr" anchorCtr="0">
                  <a:normAutofit fontScale="92500"/>
                </a:bodyPr>
                <a:lstStyle/>
                <a:p>
                  <a:pPr marL="0" marR="0" lvl="0" indent="0" algn="l" rtl="0">
                    <a:spcBef>
                      <a:spcPts val="0"/>
                    </a:spcBef>
                    <a:spcAft>
                      <a:spcPts val="0"/>
                    </a:spcAft>
                    <a:buClr>
                      <a:schemeClr val="dk1"/>
                    </a:buClr>
                    <a:buSzPct val="100000"/>
                    <a:buFont typeface="Arial"/>
                    <a:buNone/>
                  </a:pPr>
                  <a:r>
                    <a:rPr lang="zh-CN" sz="2200" b="1">
                      <a:solidFill>
                        <a:schemeClr val="dk1"/>
                      </a:solidFill>
                    </a:rPr>
                    <a:t>Ensures traffic reaches the right pod</a:t>
                  </a:r>
                  <a:endParaRPr sz="1800">
                    <a:solidFill>
                      <a:schemeClr val="dk1"/>
                    </a:solidFill>
                    <a:latin typeface="Arial"/>
                    <a:ea typeface="Arial"/>
                    <a:cs typeface="Arial"/>
                    <a:sym typeface="Arial"/>
                  </a:endParaRPr>
                </a:p>
              </p:txBody>
            </p:sp>
          </p:grpSp>
          <p:sp>
            <p:nvSpPr>
              <p:cNvPr id="462" name="Google Shape;462;g3370aa07d3d_4_289"/>
              <p:cNvSpPr/>
              <p:nvPr/>
            </p:nvSpPr>
            <p:spPr>
              <a:xfrm>
                <a:off x="5795083" y="1941608"/>
                <a:ext cx="468300" cy="1298100"/>
              </a:xfrm>
              <a:prstGeom prst="roundRect">
                <a:avLst>
                  <a:gd name="adj" fmla="val 50000"/>
                </a:avLst>
              </a:prstGeom>
              <a:gradFill>
                <a:gsLst>
                  <a:gs pos="0">
                    <a:srgbClr val="748FE3"/>
                  </a:gs>
                  <a:gs pos="75000">
                    <a:schemeClr val="accent1"/>
                  </a:gs>
                  <a:gs pos="100000">
                    <a:schemeClr val="accent1"/>
                  </a:gs>
                </a:gsLst>
                <a:lin ang="2700006" scaled="0"/>
              </a:gradFill>
              <a:ln>
                <a:noFill/>
              </a:ln>
              <a:effectLst>
                <a:outerShdw blurRad="127000" dist="63500" dir="2700000" algn="tl" rotWithShape="0">
                  <a:schemeClr val="accent1">
                    <a:alpha val="149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zh-CN" sz="1800" b="1">
                    <a:solidFill>
                      <a:srgbClr val="FFFFFF"/>
                    </a:solidFill>
                    <a:latin typeface="Arial"/>
                    <a:ea typeface="Arial"/>
                    <a:cs typeface="Arial"/>
                    <a:sym typeface="Arial"/>
                  </a:rPr>
                  <a:t>3</a:t>
                </a:r>
                <a:endParaRPr/>
              </a:p>
            </p:txBody>
          </p:sp>
        </p:grpSp>
        <p:grpSp>
          <p:nvGrpSpPr>
            <p:cNvPr id="463" name="Google Shape;463;g3370aa07d3d_4_289"/>
            <p:cNvGrpSpPr/>
            <p:nvPr/>
          </p:nvGrpSpPr>
          <p:grpSpPr>
            <a:xfrm>
              <a:off x="4784076" y="-4833369"/>
              <a:ext cx="6887531" cy="627980"/>
              <a:chOff x="5712861" y="1765671"/>
              <a:chExt cx="6268800" cy="1613100"/>
            </a:xfrm>
          </p:grpSpPr>
          <p:grpSp>
            <p:nvGrpSpPr>
              <p:cNvPr id="464" name="Google Shape;464;g3370aa07d3d_4_289"/>
              <p:cNvGrpSpPr/>
              <p:nvPr/>
            </p:nvGrpSpPr>
            <p:grpSpPr>
              <a:xfrm>
                <a:off x="5712861" y="1765671"/>
                <a:ext cx="6268800" cy="1613100"/>
                <a:chOff x="4660424" y="2326752"/>
                <a:chExt cx="6268800" cy="1613100"/>
              </a:xfrm>
            </p:grpSpPr>
            <p:sp>
              <p:nvSpPr>
                <p:cNvPr id="465" name="Google Shape;465;g3370aa07d3d_4_289"/>
                <p:cNvSpPr/>
                <p:nvPr/>
              </p:nvSpPr>
              <p:spPr>
                <a:xfrm>
                  <a:off x="4660424" y="2326752"/>
                  <a:ext cx="6268800" cy="1613100"/>
                </a:xfrm>
                <a:prstGeom prst="roundRect">
                  <a:avLst>
                    <a:gd name="adj" fmla="val 50000"/>
                  </a:avLst>
                </a:prstGeom>
                <a:gradFill>
                  <a:gsLst>
                    <a:gs pos="0">
                      <a:srgbClr val="284DC4">
                        <a:alpha val="20000"/>
                      </a:srgbClr>
                    </a:gs>
                    <a:gs pos="88000">
                      <a:srgbClr val="FFFFFF">
                        <a:alpha val="0"/>
                      </a:srgbClr>
                    </a:gs>
                    <a:gs pos="100000">
                      <a:srgbClr val="FFFFFF">
                        <a:alpha val="0"/>
                      </a:srgbClr>
                    </a:gs>
                  </a:gsLst>
                  <a:lin ang="5400012" scaled="0"/>
                </a:gra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6" name="Google Shape;466;g3370aa07d3d_4_289"/>
                <p:cNvSpPr txBox="1"/>
                <p:nvPr/>
              </p:nvSpPr>
              <p:spPr>
                <a:xfrm>
                  <a:off x="5455351" y="2398756"/>
                  <a:ext cx="5306400" cy="1469100"/>
                </a:xfrm>
                <a:prstGeom prst="rect">
                  <a:avLst/>
                </a:prstGeom>
                <a:noFill/>
                <a:ln>
                  <a:noFill/>
                </a:ln>
              </p:spPr>
              <p:txBody>
                <a:bodyPr spcFirstLastPara="1" wrap="square" lIns="91425" tIns="45700" rIns="91425" bIns="45700" anchor="ctr" anchorCtr="0">
                  <a:normAutofit fontScale="92500"/>
                </a:bodyPr>
                <a:lstStyle/>
                <a:p>
                  <a:pPr marL="0" marR="0" lvl="0" indent="0" algn="l" rtl="0">
                    <a:spcBef>
                      <a:spcPts val="0"/>
                    </a:spcBef>
                    <a:spcAft>
                      <a:spcPts val="0"/>
                    </a:spcAft>
                    <a:buClr>
                      <a:schemeClr val="dk1"/>
                    </a:buClr>
                    <a:buSzPct val="100000"/>
                    <a:buFont typeface="Arial"/>
                    <a:buNone/>
                  </a:pPr>
                  <a:r>
                    <a:rPr lang="zh-CN" sz="2200" b="1">
                      <a:solidFill>
                        <a:schemeClr val="dk1"/>
                      </a:solidFill>
                    </a:rPr>
                    <a:t>Supports scaling and high availability</a:t>
                  </a:r>
                  <a:endParaRPr sz="1800">
                    <a:solidFill>
                      <a:schemeClr val="dk1"/>
                    </a:solidFill>
                    <a:latin typeface="Arial"/>
                    <a:ea typeface="Arial"/>
                    <a:cs typeface="Arial"/>
                    <a:sym typeface="Arial"/>
                  </a:endParaRPr>
                </a:p>
              </p:txBody>
            </p:sp>
          </p:grpSp>
          <p:sp>
            <p:nvSpPr>
              <p:cNvPr id="467" name="Google Shape;467;g3370aa07d3d_4_289"/>
              <p:cNvSpPr/>
              <p:nvPr/>
            </p:nvSpPr>
            <p:spPr>
              <a:xfrm>
                <a:off x="5795083" y="1941608"/>
                <a:ext cx="468300" cy="1298100"/>
              </a:xfrm>
              <a:prstGeom prst="roundRect">
                <a:avLst>
                  <a:gd name="adj" fmla="val 50000"/>
                </a:avLst>
              </a:prstGeom>
              <a:gradFill>
                <a:gsLst>
                  <a:gs pos="0">
                    <a:srgbClr val="71A0FE"/>
                  </a:gs>
                  <a:gs pos="75000">
                    <a:schemeClr val="accent2"/>
                  </a:gs>
                  <a:gs pos="100000">
                    <a:schemeClr val="accent2"/>
                  </a:gs>
                </a:gsLst>
                <a:lin ang="2700006" scaled="0"/>
              </a:gradFill>
              <a:ln>
                <a:noFill/>
              </a:ln>
              <a:effectLst>
                <a:outerShdw blurRad="127000" dist="63500" dir="2700000" algn="tl" rotWithShape="0">
                  <a:schemeClr val="accent2">
                    <a:alpha val="14900"/>
                  </a:schemeClr>
                </a:outerShdw>
              </a:effectLst>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r>
                  <a:rPr lang="zh-CN" sz="1800" b="1">
                    <a:solidFill>
                      <a:srgbClr val="FFFFFF"/>
                    </a:solidFill>
                    <a:latin typeface="Arial"/>
                    <a:ea typeface="Arial"/>
                    <a:cs typeface="Arial"/>
                    <a:sym typeface="Arial"/>
                  </a:rPr>
                  <a:t>4</a:t>
                </a:r>
                <a:endParaRPr/>
              </a:p>
            </p:txBody>
          </p:sp>
        </p:grpSp>
      </p:grpSp>
      <p:sp>
        <p:nvSpPr>
          <p:cNvPr id="468" name="Google Shape;468;g3370aa07d3d_4_289"/>
          <p:cNvSpPr txBox="1"/>
          <p:nvPr/>
        </p:nvSpPr>
        <p:spPr>
          <a:xfrm>
            <a:off x="660399" y="1130300"/>
            <a:ext cx="10858500" cy="6969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3370aa07d3d_0_68"/>
          <p:cNvSpPr txBox="1">
            <a:spLocks noGrp="1"/>
          </p:cNvSpPr>
          <p:nvPr>
            <p:ph type="title"/>
          </p:nvPr>
        </p:nvSpPr>
        <p:spPr>
          <a:xfrm>
            <a:off x="654050" y="2441601"/>
            <a:ext cx="7114200" cy="98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07 Challenges &amp; Solutions</a:t>
            </a:r>
            <a:endParaRPr/>
          </a:p>
        </p:txBody>
      </p:sp>
      <p:sp>
        <p:nvSpPr>
          <p:cNvPr id="474" name="Google Shape;474;g3370aa07d3d_0_68"/>
          <p:cNvSpPr txBox="1">
            <a:spLocks noGrp="1"/>
          </p:cNvSpPr>
          <p:nvPr>
            <p:ph type="body" idx="1"/>
          </p:nvPr>
        </p:nvSpPr>
        <p:spPr>
          <a:xfrm>
            <a:off x="660400" y="3429000"/>
            <a:ext cx="7114200" cy="5193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79" name="Google Shape;479;g3370aa07d3d_4_128"/>
          <p:cNvGrpSpPr/>
          <p:nvPr/>
        </p:nvGrpSpPr>
        <p:grpSpPr>
          <a:xfrm>
            <a:off x="660408" y="2257101"/>
            <a:ext cx="4755770" cy="3877006"/>
            <a:chOff x="673100" y="2012208"/>
            <a:chExt cx="5346565" cy="4134591"/>
          </a:xfrm>
        </p:grpSpPr>
        <p:sp>
          <p:nvSpPr>
            <p:cNvPr id="480" name="Google Shape;480;g3370aa07d3d_4_128"/>
            <p:cNvSpPr/>
            <p:nvPr/>
          </p:nvSpPr>
          <p:spPr>
            <a:xfrm>
              <a:off x="1995538" y="5209414"/>
              <a:ext cx="997352" cy="888464"/>
            </a:xfrm>
            <a:custGeom>
              <a:avLst/>
              <a:gdLst/>
              <a:ahLst/>
              <a:cxnLst/>
              <a:rect l="l" t="t" r="r" b="b"/>
              <a:pathLst>
                <a:path w="304" h="271" extrusionOk="0">
                  <a:moveTo>
                    <a:pt x="152" y="26"/>
                  </a:moveTo>
                  <a:cubicBezTo>
                    <a:pt x="18" y="183"/>
                    <a:pt x="18" y="183"/>
                    <a:pt x="18" y="183"/>
                  </a:cubicBezTo>
                  <a:cubicBezTo>
                    <a:pt x="0" y="204"/>
                    <a:pt x="2" y="235"/>
                    <a:pt x="22" y="254"/>
                  </a:cubicBezTo>
                  <a:cubicBezTo>
                    <a:pt x="22" y="254"/>
                    <a:pt x="22" y="254"/>
                    <a:pt x="22" y="254"/>
                  </a:cubicBezTo>
                  <a:cubicBezTo>
                    <a:pt x="38" y="268"/>
                    <a:pt x="60" y="271"/>
                    <a:pt x="79" y="262"/>
                  </a:cubicBezTo>
                  <a:cubicBezTo>
                    <a:pt x="147" y="229"/>
                    <a:pt x="304" y="153"/>
                    <a:pt x="301" y="148"/>
                  </a:cubicBezTo>
                  <a:cubicBezTo>
                    <a:pt x="299" y="144"/>
                    <a:pt x="263" y="83"/>
                    <a:pt x="235" y="34"/>
                  </a:cubicBezTo>
                  <a:cubicBezTo>
                    <a:pt x="217" y="3"/>
                    <a:pt x="175" y="0"/>
                    <a:pt x="152" y="26"/>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1" name="Google Shape;481;g3370aa07d3d_4_128"/>
            <p:cNvSpPr/>
            <p:nvPr/>
          </p:nvSpPr>
          <p:spPr>
            <a:xfrm>
              <a:off x="2034991" y="5419300"/>
              <a:ext cx="1393453" cy="721187"/>
            </a:xfrm>
            <a:custGeom>
              <a:avLst/>
              <a:gdLst/>
              <a:ahLst/>
              <a:cxnLst/>
              <a:rect l="l" t="t" r="r" b="b"/>
              <a:pathLst>
                <a:path w="425" h="220" extrusionOk="0">
                  <a:moveTo>
                    <a:pt x="382" y="111"/>
                  </a:moveTo>
                  <a:cubicBezTo>
                    <a:pt x="77" y="210"/>
                    <a:pt x="77" y="210"/>
                    <a:pt x="77" y="210"/>
                  </a:cubicBezTo>
                  <a:cubicBezTo>
                    <a:pt x="49" y="220"/>
                    <a:pt x="19" y="204"/>
                    <a:pt x="9" y="176"/>
                  </a:cubicBezTo>
                  <a:cubicBezTo>
                    <a:pt x="9" y="176"/>
                    <a:pt x="9" y="176"/>
                    <a:pt x="9" y="176"/>
                  </a:cubicBezTo>
                  <a:cubicBezTo>
                    <a:pt x="0" y="148"/>
                    <a:pt x="16" y="118"/>
                    <a:pt x="44" y="109"/>
                  </a:cubicBezTo>
                  <a:cubicBezTo>
                    <a:pt x="349" y="10"/>
                    <a:pt x="349" y="10"/>
                    <a:pt x="349" y="10"/>
                  </a:cubicBezTo>
                  <a:cubicBezTo>
                    <a:pt x="377" y="0"/>
                    <a:pt x="407" y="16"/>
                    <a:pt x="416" y="44"/>
                  </a:cubicBezTo>
                  <a:cubicBezTo>
                    <a:pt x="416" y="44"/>
                    <a:pt x="416" y="44"/>
                    <a:pt x="416" y="44"/>
                  </a:cubicBezTo>
                  <a:cubicBezTo>
                    <a:pt x="425" y="72"/>
                    <a:pt x="410" y="102"/>
                    <a:pt x="382" y="111"/>
                  </a:cubicBezTo>
                  <a:close/>
                </a:path>
              </a:pathLst>
            </a:custGeom>
            <a:solidFill>
              <a:srgbClr val="FBC3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2" name="Google Shape;482;g3370aa07d3d_4_128"/>
            <p:cNvSpPr/>
            <p:nvPr/>
          </p:nvSpPr>
          <p:spPr>
            <a:xfrm>
              <a:off x="3821387" y="5209414"/>
              <a:ext cx="997352" cy="888464"/>
            </a:xfrm>
            <a:custGeom>
              <a:avLst/>
              <a:gdLst/>
              <a:ahLst/>
              <a:cxnLst/>
              <a:rect l="l" t="t" r="r" b="b"/>
              <a:pathLst>
                <a:path w="304" h="271" extrusionOk="0">
                  <a:moveTo>
                    <a:pt x="152" y="26"/>
                  </a:moveTo>
                  <a:cubicBezTo>
                    <a:pt x="286" y="183"/>
                    <a:pt x="286" y="183"/>
                    <a:pt x="286" y="183"/>
                  </a:cubicBezTo>
                  <a:cubicBezTo>
                    <a:pt x="304" y="204"/>
                    <a:pt x="302" y="235"/>
                    <a:pt x="282" y="254"/>
                  </a:cubicBezTo>
                  <a:cubicBezTo>
                    <a:pt x="282" y="254"/>
                    <a:pt x="282" y="254"/>
                    <a:pt x="282" y="254"/>
                  </a:cubicBezTo>
                  <a:cubicBezTo>
                    <a:pt x="266" y="268"/>
                    <a:pt x="244" y="271"/>
                    <a:pt x="225" y="262"/>
                  </a:cubicBezTo>
                  <a:cubicBezTo>
                    <a:pt x="157" y="229"/>
                    <a:pt x="0" y="153"/>
                    <a:pt x="3" y="148"/>
                  </a:cubicBezTo>
                  <a:cubicBezTo>
                    <a:pt x="5" y="144"/>
                    <a:pt x="41" y="83"/>
                    <a:pt x="69" y="34"/>
                  </a:cubicBezTo>
                  <a:cubicBezTo>
                    <a:pt x="87" y="3"/>
                    <a:pt x="129" y="0"/>
                    <a:pt x="152" y="26"/>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3" name="Google Shape;483;g3370aa07d3d_4_128"/>
            <p:cNvSpPr/>
            <p:nvPr/>
          </p:nvSpPr>
          <p:spPr>
            <a:xfrm>
              <a:off x="3385835" y="5419300"/>
              <a:ext cx="1393453" cy="721187"/>
            </a:xfrm>
            <a:custGeom>
              <a:avLst/>
              <a:gdLst/>
              <a:ahLst/>
              <a:cxnLst/>
              <a:rect l="l" t="t" r="r" b="b"/>
              <a:pathLst>
                <a:path w="425" h="220" extrusionOk="0">
                  <a:moveTo>
                    <a:pt x="43" y="111"/>
                  </a:moveTo>
                  <a:cubicBezTo>
                    <a:pt x="348" y="210"/>
                    <a:pt x="348" y="210"/>
                    <a:pt x="348" y="210"/>
                  </a:cubicBezTo>
                  <a:cubicBezTo>
                    <a:pt x="376" y="220"/>
                    <a:pt x="406" y="204"/>
                    <a:pt x="416" y="176"/>
                  </a:cubicBezTo>
                  <a:cubicBezTo>
                    <a:pt x="416" y="176"/>
                    <a:pt x="416" y="176"/>
                    <a:pt x="416" y="176"/>
                  </a:cubicBezTo>
                  <a:cubicBezTo>
                    <a:pt x="425" y="148"/>
                    <a:pt x="409" y="118"/>
                    <a:pt x="381" y="109"/>
                  </a:cubicBezTo>
                  <a:cubicBezTo>
                    <a:pt x="76" y="10"/>
                    <a:pt x="76" y="10"/>
                    <a:pt x="76" y="10"/>
                  </a:cubicBezTo>
                  <a:cubicBezTo>
                    <a:pt x="48" y="0"/>
                    <a:pt x="18" y="16"/>
                    <a:pt x="9" y="44"/>
                  </a:cubicBezTo>
                  <a:cubicBezTo>
                    <a:pt x="9" y="44"/>
                    <a:pt x="9" y="44"/>
                    <a:pt x="9" y="44"/>
                  </a:cubicBezTo>
                  <a:cubicBezTo>
                    <a:pt x="0" y="72"/>
                    <a:pt x="15" y="102"/>
                    <a:pt x="43" y="111"/>
                  </a:cubicBezTo>
                  <a:close/>
                </a:path>
              </a:pathLst>
            </a:custGeom>
            <a:solidFill>
              <a:srgbClr val="FBC3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4" name="Google Shape;484;g3370aa07d3d_4_128"/>
            <p:cNvSpPr/>
            <p:nvPr/>
          </p:nvSpPr>
          <p:spPr>
            <a:xfrm>
              <a:off x="2805098" y="4669708"/>
              <a:ext cx="1276674" cy="706983"/>
            </a:xfrm>
            <a:custGeom>
              <a:avLst/>
              <a:gdLst/>
              <a:ahLst/>
              <a:cxnLst/>
              <a:rect l="l" t="t" r="r" b="b"/>
              <a:pathLst>
                <a:path w="389" h="216" extrusionOk="0">
                  <a:moveTo>
                    <a:pt x="389" y="216"/>
                  </a:moveTo>
                  <a:cubicBezTo>
                    <a:pt x="0" y="208"/>
                    <a:pt x="0" y="208"/>
                    <a:pt x="0" y="208"/>
                  </a:cubicBezTo>
                  <a:cubicBezTo>
                    <a:pt x="0" y="158"/>
                    <a:pt x="0" y="158"/>
                    <a:pt x="0" y="158"/>
                  </a:cubicBezTo>
                  <a:cubicBezTo>
                    <a:pt x="0" y="76"/>
                    <a:pt x="83" y="0"/>
                    <a:pt x="165" y="0"/>
                  </a:cubicBezTo>
                  <a:cubicBezTo>
                    <a:pt x="226" y="0"/>
                    <a:pt x="226" y="0"/>
                    <a:pt x="226" y="0"/>
                  </a:cubicBezTo>
                  <a:cubicBezTo>
                    <a:pt x="298" y="0"/>
                    <a:pt x="389" y="77"/>
                    <a:pt x="389" y="149"/>
                  </a:cubicBezTo>
                  <a:lnTo>
                    <a:pt x="389" y="216"/>
                  </a:ln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g3370aa07d3d_4_128"/>
            <p:cNvSpPr/>
            <p:nvPr/>
          </p:nvSpPr>
          <p:spPr>
            <a:xfrm>
              <a:off x="3276946" y="4368294"/>
              <a:ext cx="325086" cy="523925"/>
            </a:xfrm>
            <a:custGeom>
              <a:avLst/>
              <a:gdLst/>
              <a:ahLst/>
              <a:cxnLst/>
              <a:rect l="l" t="t" r="r" b="b"/>
              <a:pathLst>
                <a:path w="99" h="160" extrusionOk="0">
                  <a:moveTo>
                    <a:pt x="78" y="0"/>
                  </a:moveTo>
                  <a:cubicBezTo>
                    <a:pt x="21" y="0"/>
                    <a:pt x="21" y="0"/>
                    <a:pt x="21" y="0"/>
                  </a:cubicBezTo>
                  <a:cubicBezTo>
                    <a:pt x="9" y="0"/>
                    <a:pt x="0" y="10"/>
                    <a:pt x="0" y="21"/>
                  </a:cubicBezTo>
                  <a:cubicBezTo>
                    <a:pt x="0" y="111"/>
                    <a:pt x="0" y="111"/>
                    <a:pt x="0" y="111"/>
                  </a:cubicBezTo>
                  <a:cubicBezTo>
                    <a:pt x="0" y="138"/>
                    <a:pt x="22" y="160"/>
                    <a:pt x="49" y="160"/>
                  </a:cubicBezTo>
                  <a:cubicBezTo>
                    <a:pt x="77" y="160"/>
                    <a:pt x="99" y="138"/>
                    <a:pt x="99" y="111"/>
                  </a:cubicBezTo>
                  <a:cubicBezTo>
                    <a:pt x="99" y="21"/>
                    <a:pt x="99" y="21"/>
                    <a:pt x="99" y="21"/>
                  </a:cubicBezTo>
                  <a:cubicBezTo>
                    <a:pt x="99" y="10"/>
                    <a:pt x="89" y="0"/>
                    <a:pt x="78" y="0"/>
                  </a:cubicBezTo>
                  <a:close/>
                </a:path>
              </a:pathLst>
            </a:custGeom>
            <a:solidFill>
              <a:srgbClr val="FBC3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86" name="Google Shape;486;g3370aa07d3d_4_128"/>
            <p:cNvSpPr/>
            <p:nvPr/>
          </p:nvSpPr>
          <p:spPr>
            <a:xfrm>
              <a:off x="3276946" y="4669708"/>
              <a:ext cx="325086" cy="94685"/>
            </a:xfrm>
            <a:custGeom>
              <a:avLst/>
              <a:gdLst/>
              <a:ahLst/>
              <a:cxnLst/>
              <a:rect l="l" t="t" r="r" b="b"/>
              <a:pathLst>
                <a:path w="99" h="29" extrusionOk="0">
                  <a:moveTo>
                    <a:pt x="0" y="0"/>
                  </a:moveTo>
                  <a:cubicBezTo>
                    <a:pt x="0" y="0"/>
                    <a:pt x="4" y="29"/>
                    <a:pt x="49" y="29"/>
                  </a:cubicBezTo>
                  <a:cubicBezTo>
                    <a:pt x="95" y="29"/>
                    <a:pt x="99" y="0"/>
                    <a:pt x="99" y="0"/>
                  </a:cubicBezTo>
                  <a:lnTo>
                    <a:pt x="0" y="0"/>
                  </a:lnTo>
                  <a:close/>
                </a:path>
              </a:pathLst>
            </a:custGeom>
            <a:solidFill>
              <a:srgbClr val="F9AC7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87" name="Google Shape;487;g3370aa07d3d_4_128"/>
            <p:cNvSpPr/>
            <p:nvPr/>
          </p:nvSpPr>
          <p:spPr>
            <a:xfrm>
              <a:off x="2860331" y="3902757"/>
              <a:ext cx="243000" cy="252600"/>
            </a:xfrm>
            <a:prstGeom prst="ellipse">
              <a:avLst/>
            </a:prstGeom>
            <a:solidFill>
              <a:srgbClr val="F9AC7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720">
                <a:solidFill>
                  <a:schemeClr val="dk1"/>
                </a:solidFill>
                <a:latin typeface="Arial"/>
                <a:ea typeface="Arial"/>
                <a:cs typeface="Arial"/>
                <a:sym typeface="Arial"/>
              </a:endParaRPr>
            </a:p>
          </p:txBody>
        </p:sp>
        <p:sp>
          <p:nvSpPr>
            <p:cNvPr id="488" name="Google Shape;488;g3370aa07d3d_4_128"/>
            <p:cNvSpPr/>
            <p:nvPr/>
          </p:nvSpPr>
          <p:spPr>
            <a:xfrm>
              <a:off x="3775622" y="3902757"/>
              <a:ext cx="243000" cy="252600"/>
            </a:xfrm>
            <a:prstGeom prst="ellipse">
              <a:avLst/>
            </a:prstGeom>
            <a:solidFill>
              <a:srgbClr val="F9AC7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720">
                <a:solidFill>
                  <a:schemeClr val="dk1"/>
                </a:solidFill>
                <a:latin typeface="Arial"/>
                <a:ea typeface="Arial"/>
                <a:cs typeface="Arial"/>
                <a:sym typeface="Arial"/>
              </a:endParaRPr>
            </a:p>
          </p:txBody>
        </p:sp>
        <p:sp>
          <p:nvSpPr>
            <p:cNvPr id="489" name="Google Shape;489;g3370aa07d3d_4_128"/>
            <p:cNvSpPr/>
            <p:nvPr/>
          </p:nvSpPr>
          <p:spPr>
            <a:xfrm>
              <a:off x="2981844" y="3410394"/>
              <a:ext cx="915291" cy="1294032"/>
            </a:xfrm>
            <a:custGeom>
              <a:avLst/>
              <a:gdLst/>
              <a:ahLst/>
              <a:cxnLst/>
              <a:rect l="l" t="t" r="r" b="b"/>
              <a:pathLst>
                <a:path w="279" h="395" extrusionOk="0">
                  <a:moveTo>
                    <a:pt x="128" y="394"/>
                  </a:moveTo>
                  <a:cubicBezTo>
                    <a:pt x="128" y="394"/>
                    <a:pt x="128" y="394"/>
                    <a:pt x="128" y="394"/>
                  </a:cubicBezTo>
                  <a:cubicBezTo>
                    <a:pt x="132" y="395"/>
                    <a:pt x="135" y="395"/>
                    <a:pt x="139" y="395"/>
                  </a:cubicBezTo>
                  <a:cubicBezTo>
                    <a:pt x="139" y="395"/>
                    <a:pt x="139" y="395"/>
                    <a:pt x="139" y="395"/>
                  </a:cubicBezTo>
                  <a:cubicBezTo>
                    <a:pt x="151" y="395"/>
                    <a:pt x="162" y="393"/>
                    <a:pt x="173" y="390"/>
                  </a:cubicBezTo>
                  <a:cubicBezTo>
                    <a:pt x="173" y="390"/>
                    <a:pt x="173" y="390"/>
                    <a:pt x="174" y="390"/>
                  </a:cubicBezTo>
                  <a:cubicBezTo>
                    <a:pt x="234" y="374"/>
                    <a:pt x="279" y="317"/>
                    <a:pt x="279" y="250"/>
                  </a:cubicBezTo>
                  <a:cubicBezTo>
                    <a:pt x="279" y="80"/>
                    <a:pt x="279" y="80"/>
                    <a:pt x="279" y="80"/>
                  </a:cubicBezTo>
                  <a:cubicBezTo>
                    <a:pt x="279" y="0"/>
                    <a:pt x="216" y="13"/>
                    <a:pt x="139" y="13"/>
                  </a:cubicBezTo>
                  <a:cubicBezTo>
                    <a:pt x="139" y="13"/>
                    <a:pt x="139" y="13"/>
                    <a:pt x="139" y="13"/>
                  </a:cubicBezTo>
                  <a:cubicBezTo>
                    <a:pt x="62" y="13"/>
                    <a:pt x="0" y="0"/>
                    <a:pt x="0" y="80"/>
                  </a:cubicBezTo>
                  <a:cubicBezTo>
                    <a:pt x="0" y="250"/>
                    <a:pt x="0" y="250"/>
                    <a:pt x="0" y="250"/>
                  </a:cubicBezTo>
                  <a:cubicBezTo>
                    <a:pt x="0" y="326"/>
                    <a:pt x="56" y="388"/>
                    <a:pt x="128" y="394"/>
                  </a:cubicBezTo>
                  <a:close/>
                </a:path>
              </a:pathLst>
            </a:custGeom>
            <a:solidFill>
              <a:srgbClr val="FBC3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0" name="Google Shape;490;g3370aa07d3d_4_128"/>
            <p:cNvSpPr/>
            <p:nvPr/>
          </p:nvSpPr>
          <p:spPr>
            <a:xfrm>
              <a:off x="2981844" y="3961147"/>
              <a:ext cx="915291" cy="743280"/>
            </a:xfrm>
            <a:custGeom>
              <a:avLst/>
              <a:gdLst/>
              <a:ahLst/>
              <a:cxnLst/>
              <a:rect l="l" t="t" r="r" b="b"/>
              <a:pathLst>
                <a:path w="279" h="227" extrusionOk="0">
                  <a:moveTo>
                    <a:pt x="251" y="26"/>
                  </a:moveTo>
                  <a:cubicBezTo>
                    <a:pt x="251" y="72"/>
                    <a:pt x="251" y="72"/>
                    <a:pt x="251" y="72"/>
                  </a:cubicBezTo>
                  <a:cubicBezTo>
                    <a:pt x="201" y="72"/>
                    <a:pt x="201" y="72"/>
                    <a:pt x="201" y="72"/>
                  </a:cubicBezTo>
                  <a:cubicBezTo>
                    <a:pt x="201" y="72"/>
                    <a:pt x="189" y="39"/>
                    <a:pt x="139" y="39"/>
                  </a:cubicBezTo>
                  <a:cubicBezTo>
                    <a:pt x="90" y="39"/>
                    <a:pt x="77" y="72"/>
                    <a:pt x="77" y="72"/>
                  </a:cubicBezTo>
                  <a:cubicBezTo>
                    <a:pt x="28" y="72"/>
                    <a:pt x="28" y="72"/>
                    <a:pt x="28" y="72"/>
                  </a:cubicBezTo>
                  <a:cubicBezTo>
                    <a:pt x="28" y="26"/>
                    <a:pt x="28" y="26"/>
                    <a:pt x="28" y="26"/>
                  </a:cubicBezTo>
                  <a:cubicBezTo>
                    <a:pt x="28" y="8"/>
                    <a:pt x="11" y="2"/>
                    <a:pt x="0" y="0"/>
                  </a:cubicBezTo>
                  <a:cubicBezTo>
                    <a:pt x="0" y="82"/>
                    <a:pt x="0" y="82"/>
                    <a:pt x="0" y="82"/>
                  </a:cubicBezTo>
                  <a:cubicBezTo>
                    <a:pt x="0" y="158"/>
                    <a:pt x="56" y="220"/>
                    <a:pt x="128" y="226"/>
                  </a:cubicBezTo>
                  <a:cubicBezTo>
                    <a:pt x="128" y="226"/>
                    <a:pt x="128" y="226"/>
                    <a:pt x="128" y="226"/>
                  </a:cubicBezTo>
                  <a:cubicBezTo>
                    <a:pt x="132" y="227"/>
                    <a:pt x="135" y="227"/>
                    <a:pt x="139" y="227"/>
                  </a:cubicBezTo>
                  <a:cubicBezTo>
                    <a:pt x="143" y="227"/>
                    <a:pt x="147" y="227"/>
                    <a:pt x="151" y="226"/>
                  </a:cubicBezTo>
                  <a:cubicBezTo>
                    <a:pt x="151" y="226"/>
                    <a:pt x="151" y="226"/>
                    <a:pt x="151" y="226"/>
                  </a:cubicBezTo>
                  <a:cubicBezTo>
                    <a:pt x="222" y="220"/>
                    <a:pt x="279" y="158"/>
                    <a:pt x="279" y="82"/>
                  </a:cubicBezTo>
                  <a:cubicBezTo>
                    <a:pt x="279" y="0"/>
                    <a:pt x="279" y="0"/>
                    <a:pt x="279" y="0"/>
                  </a:cubicBezTo>
                  <a:cubicBezTo>
                    <a:pt x="267" y="2"/>
                    <a:pt x="251" y="8"/>
                    <a:pt x="251" y="26"/>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1" name="Google Shape;491;g3370aa07d3d_4_128"/>
            <p:cNvSpPr/>
            <p:nvPr/>
          </p:nvSpPr>
          <p:spPr>
            <a:xfrm>
              <a:off x="3586251" y="3869618"/>
              <a:ext cx="64800" cy="663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2" name="Google Shape;492;g3370aa07d3d_4_128"/>
            <p:cNvSpPr/>
            <p:nvPr/>
          </p:nvSpPr>
          <p:spPr>
            <a:xfrm>
              <a:off x="3556268" y="3797026"/>
              <a:ext cx="134138" cy="53655"/>
            </a:xfrm>
            <a:custGeom>
              <a:avLst/>
              <a:gdLst/>
              <a:ahLst/>
              <a:cxnLst/>
              <a:rect l="l" t="t" r="r" b="b"/>
              <a:pathLst>
                <a:path w="41" h="16" extrusionOk="0">
                  <a:moveTo>
                    <a:pt x="37" y="16"/>
                  </a:moveTo>
                  <a:cubicBezTo>
                    <a:pt x="3" y="16"/>
                    <a:pt x="3" y="16"/>
                    <a:pt x="3" y="16"/>
                  </a:cubicBezTo>
                  <a:cubicBezTo>
                    <a:pt x="1" y="16"/>
                    <a:pt x="0" y="14"/>
                    <a:pt x="0" y="12"/>
                  </a:cubicBezTo>
                  <a:cubicBezTo>
                    <a:pt x="0" y="3"/>
                    <a:pt x="0" y="3"/>
                    <a:pt x="0" y="3"/>
                  </a:cubicBezTo>
                  <a:cubicBezTo>
                    <a:pt x="0" y="1"/>
                    <a:pt x="1" y="0"/>
                    <a:pt x="3" y="0"/>
                  </a:cubicBezTo>
                  <a:cubicBezTo>
                    <a:pt x="37" y="0"/>
                    <a:pt x="37" y="0"/>
                    <a:pt x="37" y="0"/>
                  </a:cubicBezTo>
                  <a:cubicBezTo>
                    <a:pt x="39" y="0"/>
                    <a:pt x="41" y="1"/>
                    <a:pt x="41" y="3"/>
                  </a:cubicBezTo>
                  <a:cubicBezTo>
                    <a:pt x="41" y="12"/>
                    <a:pt x="41" y="12"/>
                    <a:pt x="41" y="12"/>
                  </a:cubicBezTo>
                  <a:cubicBezTo>
                    <a:pt x="41" y="14"/>
                    <a:pt x="39" y="16"/>
                    <a:pt x="37" y="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3" name="Google Shape;493;g3370aa07d3d_4_128"/>
            <p:cNvSpPr/>
            <p:nvPr/>
          </p:nvSpPr>
          <p:spPr>
            <a:xfrm>
              <a:off x="3270634" y="4276764"/>
              <a:ext cx="318774" cy="104154"/>
            </a:xfrm>
            <a:custGeom>
              <a:avLst/>
              <a:gdLst/>
              <a:ahLst/>
              <a:cxnLst/>
              <a:rect l="l" t="t" r="r" b="b"/>
              <a:pathLst>
                <a:path w="97" h="32" extrusionOk="0">
                  <a:moveTo>
                    <a:pt x="0" y="0"/>
                  </a:moveTo>
                  <a:cubicBezTo>
                    <a:pt x="97" y="0"/>
                    <a:pt x="97" y="0"/>
                    <a:pt x="97" y="0"/>
                  </a:cubicBezTo>
                  <a:cubicBezTo>
                    <a:pt x="97" y="0"/>
                    <a:pt x="88" y="32"/>
                    <a:pt x="48" y="32"/>
                  </a:cubicBezTo>
                  <a:cubicBezTo>
                    <a:pt x="9" y="32"/>
                    <a:pt x="0" y="0"/>
                    <a:pt x="0"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4" name="Google Shape;494;g3370aa07d3d_4_128"/>
            <p:cNvSpPr/>
            <p:nvPr/>
          </p:nvSpPr>
          <p:spPr>
            <a:xfrm>
              <a:off x="2981844" y="4141049"/>
              <a:ext cx="915291" cy="563378"/>
            </a:xfrm>
            <a:custGeom>
              <a:avLst/>
              <a:gdLst/>
              <a:ahLst/>
              <a:cxnLst/>
              <a:rect l="l" t="t" r="r" b="b"/>
              <a:pathLst>
                <a:path w="279" h="172" extrusionOk="0">
                  <a:moveTo>
                    <a:pt x="151" y="144"/>
                  </a:moveTo>
                  <a:cubicBezTo>
                    <a:pt x="151" y="145"/>
                    <a:pt x="151" y="145"/>
                    <a:pt x="151" y="145"/>
                  </a:cubicBezTo>
                  <a:cubicBezTo>
                    <a:pt x="147" y="145"/>
                    <a:pt x="143" y="145"/>
                    <a:pt x="139" y="145"/>
                  </a:cubicBezTo>
                  <a:cubicBezTo>
                    <a:pt x="135" y="145"/>
                    <a:pt x="132" y="145"/>
                    <a:pt x="128" y="145"/>
                  </a:cubicBezTo>
                  <a:cubicBezTo>
                    <a:pt x="128" y="144"/>
                    <a:pt x="128" y="144"/>
                    <a:pt x="128" y="144"/>
                  </a:cubicBezTo>
                  <a:cubicBezTo>
                    <a:pt x="56" y="138"/>
                    <a:pt x="0" y="76"/>
                    <a:pt x="0" y="0"/>
                  </a:cubicBezTo>
                  <a:cubicBezTo>
                    <a:pt x="0" y="27"/>
                    <a:pt x="0" y="27"/>
                    <a:pt x="0" y="27"/>
                  </a:cubicBezTo>
                  <a:cubicBezTo>
                    <a:pt x="0" y="103"/>
                    <a:pt x="56" y="165"/>
                    <a:pt x="128" y="171"/>
                  </a:cubicBezTo>
                  <a:cubicBezTo>
                    <a:pt x="128" y="171"/>
                    <a:pt x="128" y="171"/>
                    <a:pt x="128" y="171"/>
                  </a:cubicBezTo>
                  <a:cubicBezTo>
                    <a:pt x="132" y="172"/>
                    <a:pt x="135" y="172"/>
                    <a:pt x="139" y="172"/>
                  </a:cubicBezTo>
                  <a:cubicBezTo>
                    <a:pt x="143" y="172"/>
                    <a:pt x="147" y="172"/>
                    <a:pt x="151" y="171"/>
                  </a:cubicBezTo>
                  <a:cubicBezTo>
                    <a:pt x="151" y="171"/>
                    <a:pt x="151" y="171"/>
                    <a:pt x="151" y="171"/>
                  </a:cubicBezTo>
                  <a:cubicBezTo>
                    <a:pt x="222" y="165"/>
                    <a:pt x="279" y="103"/>
                    <a:pt x="279" y="27"/>
                  </a:cubicBezTo>
                  <a:cubicBezTo>
                    <a:pt x="279" y="0"/>
                    <a:pt x="279" y="0"/>
                    <a:pt x="279" y="0"/>
                  </a:cubicBezTo>
                  <a:cubicBezTo>
                    <a:pt x="279" y="76"/>
                    <a:pt x="222" y="138"/>
                    <a:pt x="151" y="144"/>
                  </a:cubicBezTo>
                  <a:close/>
                </a:path>
              </a:pathLst>
            </a:custGeom>
            <a:solidFill>
              <a:srgbClr val="11111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g3370aa07d3d_4_128"/>
            <p:cNvSpPr/>
            <p:nvPr/>
          </p:nvSpPr>
          <p:spPr>
            <a:xfrm>
              <a:off x="3209089" y="3869618"/>
              <a:ext cx="64800" cy="663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6" name="Google Shape;496;g3370aa07d3d_4_128"/>
            <p:cNvSpPr/>
            <p:nvPr/>
          </p:nvSpPr>
          <p:spPr>
            <a:xfrm>
              <a:off x="3179105" y="3797026"/>
              <a:ext cx="134138" cy="53655"/>
            </a:xfrm>
            <a:custGeom>
              <a:avLst/>
              <a:gdLst/>
              <a:ahLst/>
              <a:cxnLst/>
              <a:rect l="l" t="t" r="r" b="b"/>
              <a:pathLst>
                <a:path w="41" h="16" extrusionOk="0">
                  <a:moveTo>
                    <a:pt x="38" y="16"/>
                  </a:moveTo>
                  <a:cubicBezTo>
                    <a:pt x="4" y="16"/>
                    <a:pt x="4" y="16"/>
                    <a:pt x="4" y="16"/>
                  </a:cubicBezTo>
                  <a:cubicBezTo>
                    <a:pt x="2" y="16"/>
                    <a:pt x="0" y="14"/>
                    <a:pt x="0" y="12"/>
                  </a:cubicBezTo>
                  <a:cubicBezTo>
                    <a:pt x="0" y="3"/>
                    <a:pt x="0" y="3"/>
                    <a:pt x="0" y="3"/>
                  </a:cubicBezTo>
                  <a:cubicBezTo>
                    <a:pt x="0" y="1"/>
                    <a:pt x="2" y="0"/>
                    <a:pt x="4" y="0"/>
                  </a:cubicBezTo>
                  <a:cubicBezTo>
                    <a:pt x="38" y="0"/>
                    <a:pt x="38" y="0"/>
                    <a:pt x="38" y="0"/>
                  </a:cubicBezTo>
                  <a:cubicBezTo>
                    <a:pt x="40" y="0"/>
                    <a:pt x="41" y="1"/>
                    <a:pt x="41" y="3"/>
                  </a:cubicBezTo>
                  <a:cubicBezTo>
                    <a:pt x="41" y="12"/>
                    <a:pt x="41" y="12"/>
                    <a:pt x="41" y="12"/>
                  </a:cubicBezTo>
                  <a:cubicBezTo>
                    <a:pt x="41" y="14"/>
                    <a:pt x="40" y="16"/>
                    <a:pt x="38" y="1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7" name="Google Shape;497;g3370aa07d3d_4_128"/>
            <p:cNvSpPr/>
            <p:nvPr/>
          </p:nvSpPr>
          <p:spPr>
            <a:xfrm>
              <a:off x="2981844" y="3251007"/>
              <a:ext cx="915291" cy="935807"/>
            </a:xfrm>
            <a:custGeom>
              <a:avLst/>
              <a:gdLst/>
              <a:ahLst/>
              <a:cxnLst/>
              <a:rect l="l" t="t" r="r" b="b"/>
              <a:pathLst>
                <a:path w="279" h="286" extrusionOk="0">
                  <a:moveTo>
                    <a:pt x="242" y="6"/>
                  </a:moveTo>
                  <a:cubicBezTo>
                    <a:pt x="204" y="1"/>
                    <a:pt x="144" y="0"/>
                    <a:pt x="101" y="36"/>
                  </a:cubicBezTo>
                  <a:cubicBezTo>
                    <a:pt x="100" y="36"/>
                    <a:pt x="99" y="37"/>
                    <a:pt x="98" y="38"/>
                  </a:cubicBezTo>
                  <a:cubicBezTo>
                    <a:pt x="64" y="38"/>
                    <a:pt x="64" y="38"/>
                    <a:pt x="64" y="38"/>
                  </a:cubicBezTo>
                  <a:cubicBezTo>
                    <a:pt x="29" y="38"/>
                    <a:pt x="0" y="63"/>
                    <a:pt x="0" y="94"/>
                  </a:cubicBezTo>
                  <a:cubicBezTo>
                    <a:pt x="0" y="126"/>
                    <a:pt x="0" y="126"/>
                    <a:pt x="0" y="126"/>
                  </a:cubicBezTo>
                  <a:cubicBezTo>
                    <a:pt x="0" y="198"/>
                    <a:pt x="0" y="198"/>
                    <a:pt x="0" y="198"/>
                  </a:cubicBezTo>
                  <a:cubicBezTo>
                    <a:pt x="0" y="286"/>
                    <a:pt x="0" y="286"/>
                    <a:pt x="0" y="286"/>
                  </a:cubicBezTo>
                  <a:cubicBezTo>
                    <a:pt x="6" y="286"/>
                    <a:pt x="12" y="281"/>
                    <a:pt x="12" y="274"/>
                  </a:cubicBezTo>
                  <a:cubicBezTo>
                    <a:pt x="12" y="150"/>
                    <a:pt x="12" y="150"/>
                    <a:pt x="12" y="150"/>
                  </a:cubicBezTo>
                  <a:cubicBezTo>
                    <a:pt x="12" y="150"/>
                    <a:pt x="14" y="111"/>
                    <a:pt x="50" y="111"/>
                  </a:cubicBezTo>
                  <a:cubicBezTo>
                    <a:pt x="131" y="111"/>
                    <a:pt x="131" y="111"/>
                    <a:pt x="131" y="111"/>
                  </a:cubicBezTo>
                  <a:cubicBezTo>
                    <a:pt x="131" y="111"/>
                    <a:pt x="131" y="111"/>
                    <a:pt x="131" y="111"/>
                  </a:cubicBezTo>
                  <a:cubicBezTo>
                    <a:pt x="224" y="111"/>
                    <a:pt x="224" y="111"/>
                    <a:pt x="224" y="111"/>
                  </a:cubicBezTo>
                  <a:cubicBezTo>
                    <a:pt x="262" y="111"/>
                    <a:pt x="266" y="145"/>
                    <a:pt x="267" y="150"/>
                  </a:cubicBezTo>
                  <a:cubicBezTo>
                    <a:pt x="267" y="274"/>
                    <a:pt x="267" y="274"/>
                    <a:pt x="267" y="274"/>
                  </a:cubicBezTo>
                  <a:cubicBezTo>
                    <a:pt x="267" y="281"/>
                    <a:pt x="272" y="286"/>
                    <a:pt x="279" y="286"/>
                  </a:cubicBezTo>
                  <a:cubicBezTo>
                    <a:pt x="279" y="198"/>
                    <a:pt x="279" y="198"/>
                    <a:pt x="279" y="198"/>
                  </a:cubicBezTo>
                  <a:cubicBezTo>
                    <a:pt x="279" y="126"/>
                    <a:pt x="279" y="126"/>
                    <a:pt x="279" y="126"/>
                  </a:cubicBezTo>
                  <a:cubicBezTo>
                    <a:pt x="279" y="98"/>
                    <a:pt x="279" y="98"/>
                    <a:pt x="279" y="98"/>
                  </a:cubicBezTo>
                  <a:cubicBezTo>
                    <a:pt x="279" y="49"/>
                    <a:pt x="279" y="49"/>
                    <a:pt x="279" y="49"/>
                  </a:cubicBezTo>
                  <a:cubicBezTo>
                    <a:pt x="279" y="28"/>
                    <a:pt x="263" y="9"/>
                    <a:pt x="242" y="6"/>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98" name="Google Shape;498;g3370aa07d3d_4_128"/>
            <p:cNvSpPr/>
            <p:nvPr/>
          </p:nvSpPr>
          <p:spPr>
            <a:xfrm>
              <a:off x="3336913" y="4006911"/>
              <a:ext cx="186214" cy="82061"/>
            </a:xfrm>
            <a:custGeom>
              <a:avLst/>
              <a:gdLst/>
              <a:ahLst/>
              <a:cxnLst/>
              <a:rect l="l" t="t" r="r" b="b"/>
              <a:pathLst>
                <a:path w="57" h="25" extrusionOk="0">
                  <a:moveTo>
                    <a:pt x="45" y="0"/>
                  </a:moveTo>
                  <a:cubicBezTo>
                    <a:pt x="12" y="0"/>
                    <a:pt x="12" y="0"/>
                    <a:pt x="12" y="0"/>
                  </a:cubicBezTo>
                  <a:cubicBezTo>
                    <a:pt x="5" y="0"/>
                    <a:pt x="0" y="6"/>
                    <a:pt x="0" y="12"/>
                  </a:cubicBezTo>
                  <a:cubicBezTo>
                    <a:pt x="0" y="19"/>
                    <a:pt x="5" y="25"/>
                    <a:pt x="12" y="25"/>
                  </a:cubicBezTo>
                  <a:cubicBezTo>
                    <a:pt x="45" y="25"/>
                    <a:pt x="45" y="25"/>
                    <a:pt x="45" y="25"/>
                  </a:cubicBezTo>
                  <a:cubicBezTo>
                    <a:pt x="52" y="25"/>
                    <a:pt x="57" y="19"/>
                    <a:pt x="57" y="12"/>
                  </a:cubicBezTo>
                  <a:cubicBezTo>
                    <a:pt x="57" y="6"/>
                    <a:pt x="52" y="0"/>
                    <a:pt x="45" y="0"/>
                  </a:cubicBezTo>
                  <a:close/>
                </a:path>
              </a:pathLst>
            </a:custGeom>
            <a:solidFill>
              <a:srgbClr val="F9AC7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499" name="Google Shape;499;g3370aa07d3d_4_128"/>
            <p:cNvSpPr/>
            <p:nvPr/>
          </p:nvSpPr>
          <p:spPr>
            <a:xfrm>
              <a:off x="2312735" y="5970052"/>
              <a:ext cx="2228261" cy="149919"/>
            </a:xfrm>
            <a:custGeom>
              <a:avLst/>
              <a:gdLst/>
              <a:ahLst/>
              <a:cxnLst/>
              <a:rect l="l" t="t" r="r" b="b"/>
              <a:pathLst>
                <a:path w="679" h="46" extrusionOk="0">
                  <a:moveTo>
                    <a:pt x="656" y="46"/>
                  </a:moveTo>
                  <a:cubicBezTo>
                    <a:pt x="23" y="46"/>
                    <a:pt x="23" y="46"/>
                    <a:pt x="23" y="46"/>
                  </a:cubicBezTo>
                  <a:cubicBezTo>
                    <a:pt x="11" y="46"/>
                    <a:pt x="0" y="36"/>
                    <a:pt x="0" y="23"/>
                  </a:cubicBezTo>
                  <a:cubicBezTo>
                    <a:pt x="0" y="23"/>
                    <a:pt x="0" y="23"/>
                    <a:pt x="0" y="23"/>
                  </a:cubicBezTo>
                  <a:cubicBezTo>
                    <a:pt x="0" y="10"/>
                    <a:pt x="11" y="0"/>
                    <a:pt x="23" y="0"/>
                  </a:cubicBezTo>
                  <a:cubicBezTo>
                    <a:pt x="656" y="0"/>
                    <a:pt x="656" y="0"/>
                    <a:pt x="656" y="0"/>
                  </a:cubicBezTo>
                  <a:cubicBezTo>
                    <a:pt x="669" y="0"/>
                    <a:pt x="679" y="10"/>
                    <a:pt x="679" y="23"/>
                  </a:cubicBezTo>
                  <a:cubicBezTo>
                    <a:pt x="679" y="23"/>
                    <a:pt x="679" y="23"/>
                    <a:pt x="679" y="23"/>
                  </a:cubicBezTo>
                  <a:cubicBezTo>
                    <a:pt x="679" y="36"/>
                    <a:pt x="669" y="46"/>
                    <a:pt x="656" y="46"/>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0" name="Google Shape;500;g3370aa07d3d_4_128"/>
            <p:cNvSpPr/>
            <p:nvPr/>
          </p:nvSpPr>
          <p:spPr>
            <a:xfrm>
              <a:off x="2519464" y="4983748"/>
              <a:ext cx="1840051" cy="1136223"/>
            </a:xfrm>
            <a:custGeom>
              <a:avLst/>
              <a:gdLst/>
              <a:ahLst/>
              <a:cxnLst/>
              <a:rect l="l" t="t" r="r" b="b"/>
              <a:pathLst>
                <a:path w="561" h="347" extrusionOk="0">
                  <a:moveTo>
                    <a:pt x="524" y="347"/>
                  </a:moveTo>
                  <a:cubicBezTo>
                    <a:pt x="36" y="347"/>
                    <a:pt x="36" y="347"/>
                    <a:pt x="36" y="347"/>
                  </a:cubicBezTo>
                  <a:cubicBezTo>
                    <a:pt x="16" y="347"/>
                    <a:pt x="0" y="331"/>
                    <a:pt x="0" y="311"/>
                  </a:cubicBezTo>
                  <a:cubicBezTo>
                    <a:pt x="0" y="37"/>
                    <a:pt x="0" y="37"/>
                    <a:pt x="0" y="37"/>
                  </a:cubicBezTo>
                  <a:cubicBezTo>
                    <a:pt x="0" y="17"/>
                    <a:pt x="16" y="0"/>
                    <a:pt x="36" y="0"/>
                  </a:cubicBezTo>
                  <a:cubicBezTo>
                    <a:pt x="524" y="0"/>
                    <a:pt x="524" y="0"/>
                    <a:pt x="524" y="0"/>
                  </a:cubicBezTo>
                  <a:cubicBezTo>
                    <a:pt x="545" y="0"/>
                    <a:pt x="561" y="17"/>
                    <a:pt x="561" y="37"/>
                  </a:cubicBezTo>
                  <a:cubicBezTo>
                    <a:pt x="561" y="311"/>
                    <a:pt x="561" y="311"/>
                    <a:pt x="561" y="311"/>
                  </a:cubicBezTo>
                  <a:cubicBezTo>
                    <a:pt x="561" y="331"/>
                    <a:pt x="545" y="347"/>
                    <a:pt x="524" y="347"/>
                  </a:cubicBezTo>
                  <a:close/>
                </a:path>
              </a:pathLst>
            </a:custGeom>
            <a:solidFill>
              <a:srgbClr val="32323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g3370aa07d3d_4_128"/>
            <p:cNvSpPr/>
            <p:nvPr/>
          </p:nvSpPr>
          <p:spPr>
            <a:xfrm>
              <a:off x="3287993" y="5412988"/>
              <a:ext cx="277744" cy="277743"/>
            </a:xfrm>
            <a:custGeom>
              <a:avLst/>
              <a:gdLst/>
              <a:ahLst/>
              <a:cxnLst/>
              <a:rect l="l" t="t" r="r" b="b"/>
              <a:pathLst>
                <a:path w="85" h="85" extrusionOk="0">
                  <a:moveTo>
                    <a:pt x="43" y="85"/>
                  </a:moveTo>
                  <a:cubicBezTo>
                    <a:pt x="19" y="85"/>
                    <a:pt x="0" y="66"/>
                    <a:pt x="0" y="43"/>
                  </a:cubicBezTo>
                  <a:cubicBezTo>
                    <a:pt x="0" y="19"/>
                    <a:pt x="19" y="0"/>
                    <a:pt x="43" y="0"/>
                  </a:cubicBezTo>
                  <a:cubicBezTo>
                    <a:pt x="66" y="0"/>
                    <a:pt x="85" y="19"/>
                    <a:pt x="85" y="43"/>
                  </a:cubicBezTo>
                  <a:cubicBezTo>
                    <a:pt x="85" y="66"/>
                    <a:pt x="66" y="85"/>
                    <a:pt x="43" y="85"/>
                  </a:cubicBezTo>
                  <a:close/>
                  <a:moveTo>
                    <a:pt x="43" y="8"/>
                  </a:moveTo>
                  <a:cubicBezTo>
                    <a:pt x="23" y="8"/>
                    <a:pt x="7" y="23"/>
                    <a:pt x="7" y="43"/>
                  </a:cubicBezTo>
                  <a:cubicBezTo>
                    <a:pt x="7" y="62"/>
                    <a:pt x="23" y="78"/>
                    <a:pt x="43" y="78"/>
                  </a:cubicBezTo>
                  <a:cubicBezTo>
                    <a:pt x="62" y="78"/>
                    <a:pt x="78" y="62"/>
                    <a:pt x="78" y="43"/>
                  </a:cubicBezTo>
                  <a:cubicBezTo>
                    <a:pt x="78" y="23"/>
                    <a:pt x="62" y="8"/>
                    <a:pt x="43" y="8"/>
                  </a:cubicBezTo>
                  <a:close/>
                </a:path>
              </a:pathLst>
            </a:custGeom>
            <a:solidFill>
              <a:srgbClr val="DBDBDB"/>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530">
                <a:solidFill>
                  <a:schemeClr val="dk1"/>
                </a:solidFill>
                <a:latin typeface="Arial"/>
                <a:ea typeface="Arial"/>
                <a:cs typeface="Arial"/>
                <a:sym typeface="Arial"/>
              </a:endParaRPr>
            </a:p>
          </p:txBody>
        </p:sp>
        <p:sp>
          <p:nvSpPr>
            <p:cNvPr id="502" name="Google Shape;502;g3370aa07d3d_4_128"/>
            <p:cNvSpPr/>
            <p:nvPr/>
          </p:nvSpPr>
          <p:spPr>
            <a:xfrm>
              <a:off x="1719373" y="6097878"/>
              <a:ext cx="3555433" cy="48921"/>
            </a:xfrm>
            <a:custGeom>
              <a:avLst/>
              <a:gdLst/>
              <a:ahLst/>
              <a:cxnLst/>
              <a:rect l="l" t="t" r="r" b="b"/>
              <a:pathLst>
                <a:path w="1084" h="15" extrusionOk="0">
                  <a:moveTo>
                    <a:pt x="1076" y="15"/>
                  </a:moveTo>
                  <a:cubicBezTo>
                    <a:pt x="7" y="15"/>
                    <a:pt x="7" y="15"/>
                    <a:pt x="7" y="15"/>
                  </a:cubicBezTo>
                  <a:cubicBezTo>
                    <a:pt x="3" y="15"/>
                    <a:pt x="0" y="12"/>
                    <a:pt x="0" y="7"/>
                  </a:cubicBezTo>
                  <a:cubicBezTo>
                    <a:pt x="0" y="3"/>
                    <a:pt x="3" y="0"/>
                    <a:pt x="7" y="0"/>
                  </a:cubicBezTo>
                  <a:cubicBezTo>
                    <a:pt x="1076" y="0"/>
                    <a:pt x="1076" y="0"/>
                    <a:pt x="1076" y="0"/>
                  </a:cubicBezTo>
                  <a:cubicBezTo>
                    <a:pt x="1080" y="0"/>
                    <a:pt x="1084" y="3"/>
                    <a:pt x="1084" y="7"/>
                  </a:cubicBezTo>
                  <a:cubicBezTo>
                    <a:pt x="1084" y="12"/>
                    <a:pt x="1080" y="15"/>
                    <a:pt x="1076" y="15"/>
                  </a:cubicBezTo>
                  <a:close/>
                </a:path>
              </a:pathLst>
            </a:custGeom>
            <a:solidFill>
              <a:srgbClr val="141414"/>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3" name="Google Shape;503;g3370aa07d3d_4_128"/>
            <p:cNvSpPr/>
            <p:nvPr/>
          </p:nvSpPr>
          <p:spPr>
            <a:xfrm>
              <a:off x="1201760" y="6097878"/>
              <a:ext cx="441865" cy="48921"/>
            </a:xfrm>
            <a:custGeom>
              <a:avLst/>
              <a:gdLst/>
              <a:ahLst/>
              <a:cxnLst/>
              <a:rect l="l" t="t" r="r" b="b"/>
              <a:pathLst>
                <a:path w="135" h="15" extrusionOk="0">
                  <a:moveTo>
                    <a:pt x="128" y="15"/>
                  </a:moveTo>
                  <a:cubicBezTo>
                    <a:pt x="8" y="15"/>
                    <a:pt x="8" y="15"/>
                    <a:pt x="8" y="15"/>
                  </a:cubicBezTo>
                  <a:cubicBezTo>
                    <a:pt x="4" y="15"/>
                    <a:pt x="0" y="12"/>
                    <a:pt x="0" y="7"/>
                  </a:cubicBezTo>
                  <a:cubicBezTo>
                    <a:pt x="0" y="3"/>
                    <a:pt x="4" y="0"/>
                    <a:pt x="8" y="0"/>
                  </a:cubicBezTo>
                  <a:cubicBezTo>
                    <a:pt x="128" y="0"/>
                    <a:pt x="128" y="0"/>
                    <a:pt x="128" y="0"/>
                  </a:cubicBezTo>
                  <a:cubicBezTo>
                    <a:pt x="132" y="0"/>
                    <a:pt x="135" y="3"/>
                    <a:pt x="135" y="7"/>
                  </a:cubicBezTo>
                  <a:cubicBezTo>
                    <a:pt x="135" y="12"/>
                    <a:pt x="132" y="15"/>
                    <a:pt x="128" y="15"/>
                  </a:cubicBezTo>
                  <a:close/>
                </a:path>
              </a:pathLst>
            </a:custGeom>
            <a:solidFill>
              <a:srgbClr val="141414"/>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4" name="Google Shape;504;g3370aa07d3d_4_128"/>
            <p:cNvSpPr/>
            <p:nvPr/>
          </p:nvSpPr>
          <p:spPr>
            <a:xfrm>
              <a:off x="5360023" y="6097878"/>
              <a:ext cx="443443" cy="48921"/>
            </a:xfrm>
            <a:custGeom>
              <a:avLst/>
              <a:gdLst/>
              <a:ahLst/>
              <a:cxnLst/>
              <a:rect l="l" t="t" r="r" b="b"/>
              <a:pathLst>
                <a:path w="135" h="15" extrusionOk="0">
                  <a:moveTo>
                    <a:pt x="127" y="15"/>
                  </a:moveTo>
                  <a:cubicBezTo>
                    <a:pt x="7" y="15"/>
                    <a:pt x="7" y="15"/>
                    <a:pt x="7" y="15"/>
                  </a:cubicBezTo>
                  <a:cubicBezTo>
                    <a:pt x="3" y="15"/>
                    <a:pt x="0" y="12"/>
                    <a:pt x="0" y="7"/>
                  </a:cubicBezTo>
                  <a:cubicBezTo>
                    <a:pt x="0" y="3"/>
                    <a:pt x="3" y="0"/>
                    <a:pt x="7" y="0"/>
                  </a:cubicBezTo>
                  <a:cubicBezTo>
                    <a:pt x="127" y="0"/>
                    <a:pt x="127" y="0"/>
                    <a:pt x="127" y="0"/>
                  </a:cubicBezTo>
                  <a:cubicBezTo>
                    <a:pt x="131" y="0"/>
                    <a:pt x="135" y="3"/>
                    <a:pt x="135" y="7"/>
                  </a:cubicBezTo>
                  <a:cubicBezTo>
                    <a:pt x="135" y="12"/>
                    <a:pt x="131" y="15"/>
                    <a:pt x="127" y="15"/>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5" name="Google Shape;505;g3370aa07d3d_4_128"/>
            <p:cNvSpPr/>
            <p:nvPr/>
          </p:nvSpPr>
          <p:spPr>
            <a:xfrm>
              <a:off x="5888683" y="6097878"/>
              <a:ext cx="130982" cy="48921"/>
            </a:xfrm>
            <a:custGeom>
              <a:avLst/>
              <a:gdLst/>
              <a:ahLst/>
              <a:cxnLst/>
              <a:rect l="l" t="t" r="r" b="b"/>
              <a:pathLst>
                <a:path w="40" h="15" extrusionOk="0">
                  <a:moveTo>
                    <a:pt x="33" y="15"/>
                  </a:moveTo>
                  <a:cubicBezTo>
                    <a:pt x="7" y="15"/>
                    <a:pt x="7" y="15"/>
                    <a:pt x="7" y="15"/>
                  </a:cubicBezTo>
                  <a:cubicBezTo>
                    <a:pt x="3" y="15"/>
                    <a:pt x="0" y="12"/>
                    <a:pt x="0" y="7"/>
                  </a:cubicBezTo>
                  <a:cubicBezTo>
                    <a:pt x="0" y="3"/>
                    <a:pt x="3" y="0"/>
                    <a:pt x="7" y="0"/>
                  </a:cubicBezTo>
                  <a:cubicBezTo>
                    <a:pt x="33" y="0"/>
                    <a:pt x="33" y="0"/>
                    <a:pt x="33" y="0"/>
                  </a:cubicBezTo>
                  <a:cubicBezTo>
                    <a:pt x="37" y="0"/>
                    <a:pt x="40" y="3"/>
                    <a:pt x="40" y="7"/>
                  </a:cubicBezTo>
                  <a:cubicBezTo>
                    <a:pt x="40" y="12"/>
                    <a:pt x="37" y="15"/>
                    <a:pt x="33" y="15"/>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6" name="Google Shape;506;g3370aa07d3d_4_128"/>
            <p:cNvSpPr/>
            <p:nvPr/>
          </p:nvSpPr>
          <p:spPr>
            <a:xfrm>
              <a:off x="925594" y="6097878"/>
              <a:ext cx="183058" cy="48921"/>
            </a:xfrm>
            <a:custGeom>
              <a:avLst/>
              <a:gdLst/>
              <a:ahLst/>
              <a:cxnLst/>
              <a:rect l="l" t="t" r="r" b="b"/>
              <a:pathLst>
                <a:path w="56" h="15" extrusionOk="0">
                  <a:moveTo>
                    <a:pt x="49" y="15"/>
                  </a:moveTo>
                  <a:cubicBezTo>
                    <a:pt x="8" y="15"/>
                    <a:pt x="8" y="15"/>
                    <a:pt x="8" y="15"/>
                  </a:cubicBezTo>
                  <a:cubicBezTo>
                    <a:pt x="4" y="15"/>
                    <a:pt x="0" y="12"/>
                    <a:pt x="0" y="7"/>
                  </a:cubicBezTo>
                  <a:cubicBezTo>
                    <a:pt x="0" y="3"/>
                    <a:pt x="4" y="0"/>
                    <a:pt x="8" y="0"/>
                  </a:cubicBezTo>
                  <a:cubicBezTo>
                    <a:pt x="49" y="0"/>
                    <a:pt x="49" y="0"/>
                    <a:pt x="49" y="0"/>
                  </a:cubicBezTo>
                  <a:cubicBezTo>
                    <a:pt x="53" y="0"/>
                    <a:pt x="56" y="3"/>
                    <a:pt x="56" y="7"/>
                  </a:cubicBezTo>
                  <a:cubicBezTo>
                    <a:pt x="56" y="12"/>
                    <a:pt x="53" y="15"/>
                    <a:pt x="49" y="15"/>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7" name="Google Shape;507;g3370aa07d3d_4_128"/>
            <p:cNvSpPr/>
            <p:nvPr/>
          </p:nvSpPr>
          <p:spPr>
            <a:xfrm>
              <a:off x="673100" y="6097878"/>
              <a:ext cx="85217" cy="48921"/>
            </a:xfrm>
            <a:custGeom>
              <a:avLst/>
              <a:gdLst/>
              <a:ahLst/>
              <a:cxnLst/>
              <a:rect l="l" t="t" r="r" b="b"/>
              <a:pathLst>
                <a:path w="26" h="15" extrusionOk="0">
                  <a:moveTo>
                    <a:pt x="18" y="15"/>
                  </a:moveTo>
                  <a:cubicBezTo>
                    <a:pt x="8" y="15"/>
                    <a:pt x="8" y="15"/>
                    <a:pt x="8" y="15"/>
                  </a:cubicBezTo>
                  <a:cubicBezTo>
                    <a:pt x="4" y="15"/>
                    <a:pt x="0" y="12"/>
                    <a:pt x="0" y="7"/>
                  </a:cubicBezTo>
                  <a:cubicBezTo>
                    <a:pt x="0" y="3"/>
                    <a:pt x="4" y="0"/>
                    <a:pt x="8" y="0"/>
                  </a:cubicBezTo>
                  <a:cubicBezTo>
                    <a:pt x="18" y="0"/>
                    <a:pt x="18" y="0"/>
                    <a:pt x="18" y="0"/>
                  </a:cubicBezTo>
                  <a:cubicBezTo>
                    <a:pt x="22" y="0"/>
                    <a:pt x="26" y="3"/>
                    <a:pt x="26" y="7"/>
                  </a:cubicBezTo>
                  <a:cubicBezTo>
                    <a:pt x="26" y="12"/>
                    <a:pt x="22" y="15"/>
                    <a:pt x="18" y="15"/>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08" name="Google Shape;508;g3370aa07d3d_4_128"/>
            <p:cNvSpPr/>
            <p:nvPr/>
          </p:nvSpPr>
          <p:spPr>
            <a:xfrm>
              <a:off x="1649937" y="3214711"/>
              <a:ext cx="912135" cy="812716"/>
            </a:xfrm>
            <a:custGeom>
              <a:avLst/>
              <a:gdLst/>
              <a:ahLst/>
              <a:cxnLst/>
              <a:rect l="l" t="t" r="r" b="b"/>
              <a:pathLst>
                <a:path w="278" h="248" extrusionOk="0">
                  <a:moveTo>
                    <a:pt x="168" y="0"/>
                  </a:moveTo>
                  <a:cubicBezTo>
                    <a:pt x="110" y="0"/>
                    <a:pt x="110" y="0"/>
                    <a:pt x="110" y="0"/>
                  </a:cubicBezTo>
                  <a:cubicBezTo>
                    <a:pt x="49" y="0"/>
                    <a:pt x="0" y="49"/>
                    <a:pt x="0" y="110"/>
                  </a:cubicBezTo>
                  <a:cubicBezTo>
                    <a:pt x="0" y="110"/>
                    <a:pt x="0" y="110"/>
                    <a:pt x="0" y="110"/>
                  </a:cubicBezTo>
                  <a:cubicBezTo>
                    <a:pt x="0" y="171"/>
                    <a:pt x="49" y="221"/>
                    <a:pt x="110" y="221"/>
                  </a:cubicBezTo>
                  <a:cubicBezTo>
                    <a:pt x="110" y="221"/>
                    <a:pt x="110" y="221"/>
                    <a:pt x="110" y="221"/>
                  </a:cubicBezTo>
                  <a:cubicBezTo>
                    <a:pt x="122" y="232"/>
                    <a:pt x="139" y="248"/>
                    <a:pt x="139" y="248"/>
                  </a:cubicBezTo>
                  <a:cubicBezTo>
                    <a:pt x="139" y="248"/>
                    <a:pt x="139" y="248"/>
                    <a:pt x="139" y="248"/>
                  </a:cubicBezTo>
                  <a:cubicBezTo>
                    <a:pt x="168" y="221"/>
                    <a:pt x="168" y="221"/>
                    <a:pt x="168" y="221"/>
                  </a:cubicBezTo>
                  <a:cubicBezTo>
                    <a:pt x="168" y="221"/>
                    <a:pt x="168" y="221"/>
                    <a:pt x="168" y="221"/>
                  </a:cubicBezTo>
                  <a:cubicBezTo>
                    <a:pt x="229" y="221"/>
                    <a:pt x="278" y="171"/>
                    <a:pt x="278" y="110"/>
                  </a:cubicBezTo>
                  <a:cubicBezTo>
                    <a:pt x="278" y="110"/>
                    <a:pt x="278" y="110"/>
                    <a:pt x="278" y="110"/>
                  </a:cubicBezTo>
                  <a:cubicBezTo>
                    <a:pt x="278" y="49"/>
                    <a:pt x="229" y="0"/>
                    <a:pt x="168" y="0"/>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09" name="Google Shape;509;g3370aa07d3d_4_128"/>
            <p:cNvSpPr/>
            <p:nvPr/>
          </p:nvSpPr>
          <p:spPr>
            <a:xfrm>
              <a:off x="3330601" y="2012208"/>
              <a:ext cx="615600" cy="615600"/>
            </a:xfrm>
            <a:prstGeom prst="ellipse">
              <a:avLst/>
            </a:pr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10" name="Google Shape;510;g3370aa07d3d_4_128"/>
            <p:cNvSpPr/>
            <p:nvPr/>
          </p:nvSpPr>
          <p:spPr>
            <a:xfrm>
              <a:off x="1722529" y="5297787"/>
              <a:ext cx="161100" cy="157800"/>
            </a:xfrm>
            <a:prstGeom prst="ellipse">
              <a:avLst/>
            </a:pr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1" name="Google Shape;511;g3370aa07d3d_4_128"/>
            <p:cNvSpPr/>
            <p:nvPr/>
          </p:nvSpPr>
          <p:spPr>
            <a:xfrm>
              <a:off x="4836098" y="2319936"/>
              <a:ext cx="164100" cy="164100"/>
            </a:xfrm>
            <a:prstGeom prst="ellipse">
              <a:avLst/>
            </a:pr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2" name="Google Shape;512;g3370aa07d3d_4_128"/>
            <p:cNvSpPr/>
            <p:nvPr/>
          </p:nvSpPr>
          <p:spPr>
            <a:xfrm>
              <a:off x="4173300" y="2776002"/>
              <a:ext cx="1016289" cy="591783"/>
            </a:xfrm>
            <a:custGeom>
              <a:avLst/>
              <a:gdLst/>
              <a:ahLst/>
              <a:cxnLst/>
              <a:rect l="l" t="t" r="r" b="b"/>
              <a:pathLst>
                <a:path w="310" h="181" extrusionOk="0">
                  <a:moveTo>
                    <a:pt x="202" y="181"/>
                  </a:moveTo>
                  <a:cubicBezTo>
                    <a:pt x="201" y="181"/>
                    <a:pt x="200" y="181"/>
                    <a:pt x="199" y="180"/>
                  </a:cubicBezTo>
                  <a:cubicBezTo>
                    <a:pt x="186" y="166"/>
                    <a:pt x="186" y="166"/>
                    <a:pt x="186" y="166"/>
                  </a:cubicBezTo>
                  <a:cubicBezTo>
                    <a:pt x="84" y="166"/>
                    <a:pt x="84" y="166"/>
                    <a:pt x="84" y="166"/>
                  </a:cubicBezTo>
                  <a:cubicBezTo>
                    <a:pt x="38" y="166"/>
                    <a:pt x="0" y="129"/>
                    <a:pt x="0" y="83"/>
                  </a:cubicBezTo>
                  <a:cubicBezTo>
                    <a:pt x="0" y="37"/>
                    <a:pt x="38" y="0"/>
                    <a:pt x="84" y="0"/>
                  </a:cubicBezTo>
                  <a:cubicBezTo>
                    <a:pt x="227" y="0"/>
                    <a:pt x="227" y="0"/>
                    <a:pt x="227" y="0"/>
                  </a:cubicBezTo>
                  <a:cubicBezTo>
                    <a:pt x="273" y="0"/>
                    <a:pt x="310" y="37"/>
                    <a:pt x="310" y="83"/>
                  </a:cubicBezTo>
                  <a:cubicBezTo>
                    <a:pt x="310" y="129"/>
                    <a:pt x="273" y="166"/>
                    <a:pt x="227" y="166"/>
                  </a:cubicBezTo>
                  <a:cubicBezTo>
                    <a:pt x="216" y="166"/>
                    <a:pt x="216" y="166"/>
                    <a:pt x="216" y="166"/>
                  </a:cubicBezTo>
                  <a:cubicBezTo>
                    <a:pt x="205" y="180"/>
                    <a:pt x="205" y="180"/>
                    <a:pt x="205" y="180"/>
                  </a:cubicBezTo>
                  <a:cubicBezTo>
                    <a:pt x="204" y="180"/>
                    <a:pt x="203" y="181"/>
                    <a:pt x="202" y="181"/>
                  </a:cubicBezTo>
                  <a:cubicBezTo>
                    <a:pt x="202" y="181"/>
                    <a:pt x="202" y="181"/>
                    <a:pt x="202" y="181"/>
                  </a:cubicBezTo>
                  <a:close/>
                  <a:moveTo>
                    <a:pt x="84" y="7"/>
                  </a:moveTo>
                  <a:cubicBezTo>
                    <a:pt x="42" y="7"/>
                    <a:pt x="8" y="41"/>
                    <a:pt x="8" y="83"/>
                  </a:cubicBezTo>
                  <a:cubicBezTo>
                    <a:pt x="8" y="125"/>
                    <a:pt x="42" y="159"/>
                    <a:pt x="84" y="159"/>
                  </a:cubicBezTo>
                  <a:cubicBezTo>
                    <a:pt x="188" y="159"/>
                    <a:pt x="188" y="159"/>
                    <a:pt x="188" y="159"/>
                  </a:cubicBezTo>
                  <a:cubicBezTo>
                    <a:pt x="189" y="159"/>
                    <a:pt x="190" y="159"/>
                    <a:pt x="190" y="160"/>
                  </a:cubicBezTo>
                  <a:cubicBezTo>
                    <a:pt x="202" y="172"/>
                    <a:pt x="202" y="172"/>
                    <a:pt x="202" y="172"/>
                  </a:cubicBezTo>
                  <a:cubicBezTo>
                    <a:pt x="211" y="160"/>
                    <a:pt x="211" y="160"/>
                    <a:pt x="211" y="160"/>
                  </a:cubicBezTo>
                  <a:cubicBezTo>
                    <a:pt x="212" y="159"/>
                    <a:pt x="213" y="159"/>
                    <a:pt x="214" y="159"/>
                  </a:cubicBezTo>
                  <a:cubicBezTo>
                    <a:pt x="227" y="159"/>
                    <a:pt x="227" y="159"/>
                    <a:pt x="227" y="159"/>
                  </a:cubicBezTo>
                  <a:cubicBezTo>
                    <a:pt x="268" y="159"/>
                    <a:pt x="302" y="125"/>
                    <a:pt x="302" y="83"/>
                  </a:cubicBezTo>
                  <a:cubicBezTo>
                    <a:pt x="302" y="41"/>
                    <a:pt x="268" y="7"/>
                    <a:pt x="227" y="7"/>
                  </a:cubicBezTo>
                  <a:lnTo>
                    <a:pt x="84" y="7"/>
                  </a:lnTo>
                  <a:close/>
                </a:path>
              </a:pathLst>
            </a:custGeom>
            <a:solidFill>
              <a:srgbClr val="EBF6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13" name="Google Shape;513;g3370aa07d3d_4_128"/>
            <p:cNvSpPr/>
            <p:nvPr/>
          </p:nvSpPr>
          <p:spPr>
            <a:xfrm>
              <a:off x="1204916" y="2758644"/>
              <a:ext cx="632814" cy="298259"/>
            </a:xfrm>
            <a:custGeom>
              <a:avLst/>
              <a:gdLst/>
              <a:ahLst/>
              <a:cxnLst/>
              <a:rect l="l" t="t" r="r" b="b"/>
              <a:pathLst>
                <a:path w="193" h="91" extrusionOk="0">
                  <a:moveTo>
                    <a:pt x="148" y="0"/>
                  </a:moveTo>
                  <a:cubicBezTo>
                    <a:pt x="45" y="0"/>
                    <a:pt x="45" y="0"/>
                    <a:pt x="45" y="0"/>
                  </a:cubicBezTo>
                  <a:cubicBezTo>
                    <a:pt x="20" y="0"/>
                    <a:pt x="0" y="21"/>
                    <a:pt x="0" y="46"/>
                  </a:cubicBezTo>
                  <a:cubicBezTo>
                    <a:pt x="0" y="71"/>
                    <a:pt x="20" y="91"/>
                    <a:pt x="45" y="91"/>
                  </a:cubicBezTo>
                  <a:cubicBezTo>
                    <a:pt x="148" y="91"/>
                    <a:pt x="148" y="91"/>
                    <a:pt x="148" y="91"/>
                  </a:cubicBezTo>
                  <a:cubicBezTo>
                    <a:pt x="173" y="91"/>
                    <a:pt x="193" y="71"/>
                    <a:pt x="193" y="46"/>
                  </a:cubicBezTo>
                  <a:cubicBezTo>
                    <a:pt x="193" y="21"/>
                    <a:pt x="173" y="0"/>
                    <a:pt x="148" y="0"/>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530">
                <a:solidFill>
                  <a:schemeClr val="dk1"/>
                </a:solidFill>
                <a:latin typeface="Arial"/>
                <a:ea typeface="Arial"/>
                <a:cs typeface="Arial"/>
                <a:sym typeface="Arial"/>
              </a:endParaRPr>
            </a:p>
          </p:txBody>
        </p:sp>
        <p:sp>
          <p:nvSpPr>
            <p:cNvPr id="514" name="Google Shape;514;g3370aa07d3d_4_128"/>
            <p:cNvSpPr/>
            <p:nvPr/>
          </p:nvSpPr>
          <p:spPr>
            <a:xfrm>
              <a:off x="1365881" y="3050590"/>
              <a:ext cx="74171" cy="52077"/>
            </a:xfrm>
            <a:custGeom>
              <a:avLst/>
              <a:gdLst/>
              <a:ahLst/>
              <a:cxnLst/>
              <a:rect l="l" t="t" r="r" b="b"/>
              <a:pathLst>
                <a:path w="47" h="33" extrusionOk="0">
                  <a:moveTo>
                    <a:pt x="47" y="0"/>
                  </a:moveTo>
                  <a:lnTo>
                    <a:pt x="20" y="33"/>
                  </a:lnTo>
                  <a:lnTo>
                    <a:pt x="0" y="0"/>
                  </a:lnTo>
                  <a:lnTo>
                    <a:pt x="47" y="0"/>
                  </a:ln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5" name="Google Shape;515;g3370aa07d3d_4_128"/>
            <p:cNvSpPr/>
            <p:nvPr/>
          </p:nvSpPr>
          <p:spPr>
            <a:xfrm>
              <a:off x="4605697" y="3574515"/>
              <a:ext cx="850590" cy="632814"/>
            </a:xfrm>
            <a:custGeom>
              <a:avLst/>
              <a:gdLst/>
              <a:ahLst/>
              <a:cxnLst/>
              <a:rect l="l" t="t" r="r" b="b"/>
              <a:pathLst>
                <a:path w="259" h="193" extrusionOk="0">
                  <a:moveTo>
                    <a:pt x="178" y="0"/>
                  </a:moveTo>
                  <a:cubicBezTo>
                    <a:pt x="82" y="0"/>
                    <a:pt x="82" y="0"/>
                    <a:pt x="82" y="0"/>
                  </a:cubicBezTo>
                  <a:cubicBezTo>
                    <a:pt x="37" y="0"/>
                    <a:pt x="0" y="37"/>
                    <a:pt x="0" y="82"/>
                  </a:cubicBezTo>
                  <a:cubicBezTo>
                    <a:pt x="0" y="127"/>
                    <a:pt x="37" y="164"/>
                    <a:pt x="82" y="164"/>
                  </a:cubicBezTo>
                  <a:cubicBezTo>
                    <a:pt x="92" y="164"/>
                    <a:pt x="92" y="164"/>
                    <a:pt x="92" y="164"/>
                  </a:cubicBezTo>
                  <a:cubicBezTo>
                    <a:pt x="112" y="193"/>
                    <a:pt x="112" y="193"/>
                    <a:pt x="112" y="193"/>
                  </a:cubicBezTo>
                  <a:cubicBezTo>
                    <a:pt x="131" y="164"/>
                    <a:pt x="131" y="164"/>
                    <a:pt x="131" y="164"/>
                  </a:cubicBezTo>
                  <a:cubicBezTo>
                    <a:pt x="178" y="164"/>
                    <a:pt x="178" y="164"/>
                    <a:pt x="178" y="164"/>
                  </a:cubicBezTo>
                  <a:cubicBezTo>
                    <a:pt x="223" y="164"/>
                    <a:pt x="259" y="127"/>
                    <a:pt x="259" y="82"/>
                  </a:cubicBezTo>
                  <a:cubicBezTo>
                    <a:pt x="259" y="37"/>
                    <a:pt x="223" y="0"/>
                    <a:pt x="178" y="0"/>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16" name="Google Shape;516;g3370aa07d3d_4_128"/>
            <p:cNvSpPr/>
            <p:nvPr/>
          </p:nvSpPr>
          <p:spPr>
            <a:xfrm>
              <a:off x="2910830" y="2925921"/>
              <a:ext cx="143607" cy="140450"/>
            </a:xfrm>
            <a:custGeom>
              <a:avLst/>
              <a:gdLst/>
              <a:ahLst/>
              <a:cxnLst/>
              <a:rect l="l" t="t" r="r" b="b"/>
              <a:pathLst>
                <a:path w="44" h="43" extrusionOk="0">
                  <a:moveTo>
                    <a:pt x="38" y="43"/>
                  </a:moveTo>
                  <a:cubicBezTo>
                    <a:pt x="36" y="43"/>
                    <a:pt x="35" y="42"/>
                    <a:pt x="34" y="41"/>
                  </a:cubicBezTo>
                  <a:cubicBezTo>
                    <a:pt x="2" y="10"/>
                    <a:pt x="2" y="10"/>
                    <a:pt x="2" y="10"/>
                  </a:cubicBezTo>
                  <a:cubicBezTo>
                    <a:pt x="0" y="8"/>
                    <a:pt x="0" y="4"/>
                    <a:pt x="2" y="2"/>
                  </a:cubicBezTo>
                  <a:cubicBezTo>
                    <a:pt x="5" y="0"/>
                    <a:pt x="8" y="0"/>
                    <a:pt x="10" y="2"/>
                  </a:cubicBezTo>
                  <a:cubicBezTo>
                    <a:pt x="42" y="33"/>
                    <a:pt x="42" y="33"/>
                    <a:pt x="42" y="33"/>
                  </a:cubicBezTo>
                  <a:cubicBezTo>
                    <a:pt x="44" y="36"/>
                    <a:pt x="44" y="39"/>
                    <a:pt x="42" y="41"/>
                  </a:cubicBezTo>
                  <a:cubicBezTo>
                    <a:pt x="40" y="42"/>
                    <a:pt x="39" y="43"/>
                    <a:pt x="38" y="43"/>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7" name="Google Shape;517;g3370aa07d3d_4_128"/>
            <p:cNvSpPr/>
            <p:nvPr/>
          </p:nvSpPr>
          <p:spPr>
            <a:xfrm>
              <a:off x="2910830" y="2925921"/>
              <a:ext cx="143607" cy="140450"/>
            </a:xfrm>
            <a:custGeom>
              <a:avLst/>
              <a:gdLst/>
              <a:ahLst/>
              <a:cxnLst/>
              <a:rect l="l" t="t" r="r" b="b"/>
              <a:pathLst>
                <a:path w="44" h="43" extrusionOk="0">
                  <a:moveTo>
                    <a:pt x="6" y="43"/>
                  </a:moveTo>
                  <a:cubicBezTo>
                    <a:pt x="5" y="43"/>
                    <a:pt x="4" y="42"/>
                    <a:pt x="2" y="41"/>
                  </a:cubicBezTo>
                  <a:cubicBezTo>
                    <a:pt x="0" y="39"/>
                    <a:pt x="0" y="36"/>
                    <a:pt x="2" y="33"/>
                  </a:cubicBezTo>
                  <a:cubicBezTo>
                    <a:pt x="34" y="2"/>
                    <a:pt x="34" y="2"/>
                    <a:pt x="34" y="2"/>
                  </a:cubicBezTo>
                  <a:cubicBezTo>
                    <a:pt x="36" y="0"/>
                    <a:pt x="39" y="0"/>
                    <a:pt x="42" y="2"/>
                  </a:cubicBezTo>
                  <a:cubicBezTo>
                    <a:pt x="44" y="4"/>
                    <a:pt x="44" y="8"/>
                    <a:pt x="42" y="10"/>
                  </a:cubicBezTo>
                  <a:cubicBezTo>
                    <a:pt x="10" y="41"/>
                    <a:pt x="10" y="41"/>
                    <a:pt x="10" y="41"/>
                  </a:cubicBezTo>
                  <a:cubicBezTo>
                    <a:pt x="9" y="42"/>
                    <a:pt x="8" y="43"/>
                    <a:pt x="6" y="43"/>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8" name="Google Shape;518;g3370aa07d3d_4_128"/>
            <p:cNvSpPr/>
            <p:nvPr/>
          </p:nvSpPr>
          <p:spPr>
            <a:xfrm>
              <a:off x="1457411" y="2883312"/>
              <a:ext cx="225667" cy="48921"/>
            </a:xfrm>
            <a:custGeom>
              <a:avLst/>
              <a:gdLst/>
              <a:ahLst/>
              <a:cxnLst/>
              <a:rect l="l" t="t" r="r" b="b"/>
              <a:pathLst>
                <a:path w="69" h="15" extrusionOk="0">
                  <a:moveTo>
                    <a:pt x="61" y="15"/>
                  </a:moveTo>
                  <a:cubicBezTo>
                    <a:pt x="8" y="15"/>
                    <a:pt x="8" y="15"/>
                    <a:pt x="8" y="15"/>
                  </a:cubicBezTo>
                  <a:cubicBezTo>
                    <a:pt x="4" y="15"/>
                    <a:pt x="0" y="12"/>
                    <a:pt x="0" y="8"/>
                  </a:cubicBezTo>
                  <a:cubicBezTo>
                    <a:pt x="0" y="4"/>
                    <a:pt x="4" y="0"/>
                    <a:pt x="8" y="0"/>
                  </a:cubicBezTo>
                  <a:cubicBezTo>
                    <a:pt x="61" y="0"/>
                    <a:pt x="61" y="0"/>
                    <a:pt x="61" y="0"/>
                  </a:cubicBezTo>
                  <a:cubicBezTo>
                    <a:pt x="65" y="0"/>
                    <a:pt x="69" y="4"/>
                    <a:pt x="69" y="8"/>
                  </a:cubicBezTo>
                  <a:cubicBezTo>
                    <a:pt x="69" y="12"/>
                    <a:pt x="65" y="15"/>
                    <a:pt x="61" y="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19" name="Google Shape;519;g3370aa07d3d_4_128"/>
            <p:cNvSpPr/>
            <p:nvPr/>
          </p:nvSpPr>
          <p:spPr>
            <a:xfrm>
              <a:off x="4392655" y="2925921"/>
              <a:ext cx="593361" cy="55234"/>
            </a:xfrm>
            <a:custGeom>
              <a:avLst/>
              <a:gdLst/>
              <a:ahLst/>
              <a:cxnLst/>
              <a:rect l="l" t="t" r="r" b="b"/>
              <a:pathLst>
                <a:path w="181" h="17" extrusionOk="0">
                  <a:moveTo>
                    <a:pt x="172" y="17"/>
                  </a:moveTo>
                  <a:cubicBezTo>
                    <a:pt x="9" y="17"/>
                    <a:pt x="9" y="17"/>
                    <a:pt x="9" y="17"/>
                  </a:cubicBezTo>
                  <a:cubicBezTo>
                    <a:pt x="4" y="17"/>
                    <a:pt x="0" y="13"/>
                    <a:pt x="0" y="9"/>
                  </a:cubicBezTo>
                  <a:cubicBezTo>
                    <a:pt x="0" y="4"/>
                    <a:pt x="4" y="0"/>
                    <a:pt x="9" y="0"/>
                  </a:cubicBezTo>
                  <a:cubicBezTo>
                    <a:pt x="172" y="0"/>
                    <a:pt x="172" y="0"/>
                    <a:pt x="172" y="0"/>
                  </a:cubicBezTo>
                  <a:cubicBezTo>
                    <a:pt x="177" y="0"/>
                    <a:pt x="181" y="4"/>
                    <a:pt x="181" y="9"/>
                  </a:cubicBezTo>
                  <a:cubicBezTo>
                    <a:pt x="181" y="13"/>
                    <a:pt x="177" y="17"/>
                    <a:pt x="172" y="17"/>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0" name="Google Shape;520;g3370aa07d3d_4_128"/>
            <p:cNvSpPr/>
            <p:nvPr/>
          </p:nvSpPr>
          <p:spPr>
            <a:xfrm>
              <a:off x="4392655" y="3020607"/>
              <a:ext cx="334555" cy="53655"/>
            </a:xfrm>
            <a:custGeom>
              <a:avLst/>
              <a:gdLst/>
              <a:ahLst/>
              <a:cxnLst/>
              <a:rect l="l" t="t" r="r" b="b"/>
              <a:pathLst>
                <a:path w="102" h="16" extrusionOk="0">
                  <a:moveTo>
                    <a:pt x="94" y="16"/>
                  </a:moveTo>
                  <a:cubicBezTo>
                    <a:pt x="9" y="16"/>
                    <a:pt x="9" y="16"/>
                    <a:pt x="9" y="16"/>
                  </a:cubicBezTo>
                  <a:cubicBezTo>
                    <a:pt x="4" y="16"/>
                    <a:pt x="0" y="12"/>
                    <a:pt x="0" y="8"/>
                  </a:cubicBezTo>
                  <a:cubicBezTo>
                    <a:pt x="0" y="3"/>
                    <a:pt x="4" y="0"/>
                    <a:pt x="9" y="0"/>
                  </a:cubicBezTo>
                  <a:cubicBezTo>
                    <a:pt x="94" y="0"/>
                    <a:pt x="94" y="0"/>
                    <a:pt x="94" y="0"/>
                  </a:cubicBezTo>
                  <a:cubicBezTo>
                    <a:pt x="98" y="0"/>
                    <a:pt x="102" y="3"/>
                    <a:pt x="102" y="8"/>
                  </a:cubicBezTo>
                  <a:cubicBezTo>
                    <a:pt x="102" y="12"/>
                    <a:pt x="98" y="16"/>
                    <a:pt x="94" y="16"/>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1" name="Google Shape;521;g3370aa07d3d_4_128"/>
            <p:cNvSpPr/>
            <p:nvPr/>
          </p:nvSpPr>
          <p:spPr>
            <a:xfrm>
              <a:off x="4392655" y="3113713"/>
              <a:ext cx="489207" cy="52077"/>
            </a:xfrm>
            <a:custGeom>
              <a:avLst/>
              <a:gdLst/>
              <a:ahLst/>
              <a:cxnLst/>
              <a:rect l="l" t="t" r="r" b="b"/>
              <a:pathLst>
                <a:path w="149" h="16" extrusionOk="0">
                  <a:moveTo>
                    <a:pt x="141" y="16"/>
                  </a:moveTo>
                  <a:cubicBezTo>
                    <a:pt x="9" y="16"/>
                    <a:pt x="9" y="16"/>
                    <a:pt x="9" y="16"/>
                  </a:cubicBezTo>
                  <a:cubicBezTo>
                    <a:pt x="4" y="16"/>
                    <a:pt x="0" y="13"/>
                    <a:pt x="0" y="8"/>
                  </a:cubicBezTo>
                  <a:cubicBezTo>
                    <a:pt x="0" y="4"/>
                    <a:pt x="4" y="0"/>
                    <a:pt x="9" y="0"/>
                  </a:cubicBezTo>
                  <a:cubicBezTo>
                    <a:pt x="141" y="0"/>
                    <a:pt x="141" y="0"/>
                    <a:pt x="141" y="0"/>
                  </a:cubicBezTo>
                  <a:cubicBezTo>
                    <a:pt x="145" y="0"/>
                    <a:pt x="149" y="4"/>
                    <a:pt x="149" y="8"/>
                  </a:cubicBezTo>
                  <a:cubicBezTo>
                    <a:pt x="149" y="13"/>
                    <a:pt x="145" y="16"/>
                    <a:pt x="141" y="16"/>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2" name="Google Shape;522;g3370aa07d3d_4_128"/>
            <p:cNvSpPr/>
            <p:nvPr/>
          </p:nvSpPr>
          <p:spPr>
            <a:xfrm>
              <a:off x="1345366" y="2883312"/>
              <a:ext cx="82061" cy="48921"/>
            </a:xfrm>
            <a:custGeom>
              <a:avLst/>
              <a:gdLst/>
              <a:ahLst/>
              <a:cxnLst/>
              <a:rect l="l" t="t" r="r" b="b"/>
              <a:pathLst>
                <a:path w="25" h="15" extrusionOk="0">
                  <a:moveTo>
                    <a:pt x="17" y="15"/>
                  </a:moveTo>
                  <a:cubicBezTo>
                    <a:pt x="8" y="15"/>
                    <a:pt x="8" y="15"/>
                    <a:pt x="8" y="15"/>
                  </a:cubicBezTo>
                  <a:cubicBezTo>
                    <a:pt x="4" y="15"/>
                    <a:pt x="0" y="12"/>
                    <a:pt x="0" y="8"/>
                  </a:cubicBezTo>
                  <a:cubicBezTo>
                    <a:pt x="0" y="4"/>
                    <a:pt x="4" y="0"/>
                    <a:pt x="8" y="0"/>
                  </a:cubicBezTo>
                  <a:cubicBezTo>
                    <a:pt x="17" y="0"/>
                    <a:pt x="17" y="0"/>
                    <a:pt x="17" y="0"/>
                  </a:cubicBezTo>
                  <a:cubicBezTo>
                    <a:pt x="22" y="0"/>
                    <a:pt x="25" y="4"/>
                    <a:pt x="25" y="8"/>
                  </a:cubicBezTo>
                  <a:cubicBezTo>
                    <a:pt x="25" y="12"/>
                    <a:pt x="22" y="15"/>
                    <a:pt x="17" y="1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3" name="Google Shape;523;g3370aa07d3d_4_128"/>
            <p:cNvSpPr/>
            <p:nvPr/>
          </p:nvSpPr>
          <p:spPr>
            <a:xfrm>
              <a:off x="1956086" y="3339380"/>
              <a:ext cx="301415" cy="415038"/>
            </a:xfrm>
            <a:custGeom>
              <a:avLst/>
              <a:gdLst/>
              <a:ahLst/>
              <a:cxnLst/>
              <a:rect l="l" t="t" r="r" b="b"/>
              <a:pathLst>
                <a:path w="92" h="127" extrusionOk="0">
                  <a:moveTo>
                    <a:pt x="92" y="61"/>
                  </a:moveTo>
                  <a:cubicBezTo>
                    <a:pt x="92" y="61"/>
                    <a:pt x="92" y="61"/>
                    <a:pt x="92" y="61"/>
                  </a:cubicBezTo>
                  <a:cubicBezTo>
                    <a:pt x="91" y="55"/>
                    <a:pt x="87" y="50"/>
                    <a:pt x="81" y="50"/>
                  </a:cubicBezTo>
                  <a:cubicBezTo>
                    <a:pt x="80" y="49"/>
                    <a:pt x="79" y="50"/>
                    <a:pt x="79" y="50"/>
                  </a:cubicBezTo>
                  <a:cubicBezTo>
                    <a:pt x="77" y="50"/>
                    <a:pt x="77" y="50"/>
                    <a:pt x="77" y="50"/>
                  </a:cubicBezTo>
                  <a:cubicBezTo>
                    <a:pt x="77" y="35"/>
                    <a:pt x="77" y="35"/>
                    <a:pt x="77" y="35"/>
                  </a:cubicBezTo>
                  <a:cubicBezTo>
                    <a:pt x="77" y="31"/>
                    <a:pt x="77" y="28"/>
                    <a:pt x="76" y="25"/>
                  </a:cubicBezTo>
                  <a:cubicBezTo>
                    <a:pt x="75" y="18"/>
                    <a:pt x="71" y="12"/>
                    <a:pt x="65" y="7"/>
                  </a:cubicBezTo>
                  <a:cubicBezTo>
                    <a:pt x="62" y="5"/>
                    <a:pt x="59" y="3"/>
                    <a:pt x="55" y="2"/>
                  </a:cubicBezTo>
                  <a:cubicBezTo>
                    <a:pt x="52" y="1"/>
                    <a:pt x="48" y="0"/>
                    <a:pt x="45" y="0"/>
                  </a:cubicBezTo>
                  <a:cubicBezTo>
                    <a:pt x="38" y="0"/>
                    <a:pt x="32" y="2"/>
                    <a:pt x="28" y="6"/>
                  </a:cubicBezTo>
                  <a:cubicBezTo>
                    <a:pt x="25" y="8"/>
                    <a:pt x="22" y="11"/>
                    <a:pt x="20" y="14"/>
                  </a:cubicBezTo>
                  <a:cubicBezTo>
                    <a:pt x="19" y="16"/>
                    <a:pt x="17" y="19"/>
                    <a:pt x="16" y="22"/>
                  </a:cubicBezTo>
                  <a:cubicBezTo>
                    <a:pt x="15" y="25"/>
                    <a:pt x="15" y="29"/>
                    <a:pt x="15" y="33"/>
                  </a:cubicBezTo>
                  <a:cubicBezTo>
                    <a:pt x="15" y="50"/>
                    <a:pt x="15" y="50"/>
                    <a:pt x="15" y="50"/>
                  </a:cubicBezTo>
                  <a:cubicBezTo>
                    <a:pt x="15" y="50"/>
                    <a:pt x="15" y="50"/>
                    <a:pt x="15" y="50"/>
                  </a:cubicBezTo>
                  <a:cubicBezTo>
                    <a:pt x="14" y="50"/>
                    <a:pt x="13" y="49"/>
                    <a:pt x="12" y="49"/>
                  </a:cubicBezTo>
                  <a:cubicBezTo>
                    <a:pt x="8" y="50"/>
                    <a:pt x="4" y="51"/>
                    <a:pt x="2" y="55"/>
                  </a:cubicBezTo>
                  <a:cubicBezTo>
                    <a:pt x="0" y="58"/>
                    <a:pt x="0" y="63"/>
                    <a:pt x="0" y="67"/>
                  </a:cubicBezTo>
                  <a:cubicBezTo>
                    <a:pt x="0" y="115"/>
                    <a:pt x="0" y="115"/>
                    <a:pt x="0" y="115"/>
                  </a:cubicBezTo>
                  <a:cubicBezTo>
                    <a:pt x="0" y="118"/>
                    <a:pt x="1" y="121"/>
                    <a:pt x="3" y="123"/>
                  </a:cubicBezTo>
                  <a:cubicBezTo>
                    <a:pt x="5" y="126"/>
                    <a:pt x="9" y="127"/>
                    <a:pt x="12" y="127"/>
                  </a:cubicBezTo>
                  <a:cubicBezTo>
                    <a:pt x="79" y="127"/>
                    <a:pt x="79" y="127"/>
                    <a:pt x="79" y="127"/>
                  </a:cubicBezTo>
                  <a:cubicBezTo>
                    <a:pt x="80" y="127"/>
                    <a:pt x="82" y="127"/>
                    <a:pt x="84" y="126"/>
                  </a:cubicBezTo>
                  <a:cubicBezTo>
                    <a:pt x="88" y="125"/>
                    <a:pt x="92" y="120"/>
                    <a:pt x="92" y="115"/>
                  </a:cubicBezTo>
                  <a:cubicBezTo>
                    <a:pt x="92" y="114"/>
                    <a:pt x="92" y="113"/>
                    <a:pt x="92" y="113"/>
                  </a:cubicBezTo>
                  <a:cubicBezTo>
                    <a:pt x="92" y="61"/>
                    <a:pt x="92" y="61"/>
                    <a:pt x="92" y="61"/>
                  </a:cubicBezTo>
                  <a:close/>
                  <a:moveTo>
                    <a:pt x="55" y="88"/>
                  </a:moveTo>
                  <a:cubicBezTo>
                    <a:pt x="55" y="91"/>
                    <a:pt x="53" y="94"/>
                    <a:pt x="50" y="96"/>
                  </a:cubicBezTo>
                  <a:cubicBezTo>
                    <a:pt x="50" y="104"/>
                    <a:pt x="50" y="104"/>
                    <a:pt x="50" y="104"/>
                  </a:cubicBezTo>
                  <a:cubicBezTo>
                    <a:pt x="50" y="106"/>
                    <a:pt x="48" y="108"/>
                    <a:pt x="46" y="108"/>
                  </a:cubicBezTo>
                  <a:cubicBezTo>
                    <a:pt x="43" y="108"/>
                    <a:pt x="41" y="106"/>
                    <a:pt x="41" y="104"/>
                  </a:cubicBezTo>
                  <a:cubicBezTo>
                    <a:pt x="41" y="96"/>
                    <a:pt x="41" y="96"/>
                    <a:pt x="41" y="96"/>
                  </a:cubicBezTo>
                  <a:cubicBezTo>
                    <a:pt x="40" y="95"/>
                    <a:pt x="39" y="94"/>
                    <a:pt x="38" y="92"/>
                  </a:cubicBezTo>
                  <a:cubicBezTo>
                    <a:pt x="36" y="89"/>
                    <a:pt x="36" y="85"/>
                    <a:pt x="39" y="82"/>
                  </a:cubicBezTo>
                  <a:cubicBezTo>
                    <a:pt x="41" y="79"/>
                    <a:pt x="45" y="78"/>
                    <a:pt x="49" y="79"/>
                  </a:cubicBezTo>
                  <a:cubicBezTo>
                    <a:pt x="52" y="80"/>
                    <a:pt x="55" y="84"/>
                    <a:pt x="55" y="87"/>
                  </a:cubicBezTo>
                  <a:cubicBezTo>
                    <a:pt x="55" y="88"/>
                    <a:pt x="55" y="88"/>
                    <a:pt x="55" y="88"/>
                  </a:cubicBezTo>
                  <a:cubicBezTo>
                    <a:pt x="55" y="88"/>
                    <a:pt x="55" y="88"/>
                    <a:pt x="55" y="88"/>
                  </a:cubicBezTo>
                  <a:cubicBezTo>
                    <a:pt x="55" y="88"/>
                    <a:pt x="55" y="88"/>
                    <a:pt x="55" y="88"/>
                  </a:cubicBezTo>
                  <a:close/>
                  <a:moveTo>
                    <a:pt x="65" y="37"/>
                  </a:moveTo>
                  <a:cubicBezTo>
                    <a:pt x="65" y="50"/>
                    <a:pt x="65" y="50"/>
                    <a:pt x="65" y="50"/>
                  </a:cubicBezTo>
                  <a:cubicBezTo>
                    <a:pt x="27" y="50"/>
                    <a:pt x="27" y="50"/>
                    <a:pt x="27" y="50"/>
                  </a:cubicBezTo>
                  <a:cubicBezTo>
                    <a:pt x="27" y="32"/>
                    <a:pt x="27" y="32"/>
                    <a:pt x="27" y="32"/>
                  </a:cubicBezTo>
                  <a:cubicBezTo>
                    <a:pt x="27" y="31"/>
                    <a:pt x="27" y="30"/>
                    <a:pt x="27" y="28"/>
                  </a:cubicBezTo>
                  <a:cubicBezTo>
                    <a:pt x="27" y="27"/>
                    <a:pt x="27" y="25"/>
                    <a:pt x="28" y="23"/>
                  </a:cubicBezTo>
                  <a:cubicBezTo>
                    <a:pt x="29" y="22"/>
                    <a:pt x="30" y="20"/>
                    <a:pt x="31" y="19"/>
                  </a:cubicBezTo>
                  <a:cubicBezTo>
                    <a:pt x="30" y="19"/>
                    <a:pt x="30" y="19"/>
                    <a:pt x="30" y="20"/>
                  </a:cubicBezTo>
                  <a:cubicBezTo>
                    <a:pt x="30" y="19"/>
                    <a:pt x="31" y="19"/>
                    <a:pt x="31" y="18"/>
                  </a:cubicBezTo>
                  <a:cubicBezTo>
                    <a:pt x="31" y="19"/>
                    <a:pt x="31" y="19"/>
                    <a:pt x="31" y="19"/>
                  </a:cubicBezTo>
                  <a:cubicBezTo>
                    <a:pt x="32" y="18"/>
                    <a:pt x="33" y="17"/>
                    <a:pt x="34" y="16"/>
                  </a:cubicBezTo>
                  <a:cubicBezTo>
                    <a:pt x="34" y="16"/>
                    <a:pt x="34" y="16"/>
                    <a:pt x="33" y="16"/>
                  </a:cubicBezTo>
                  <a:cubicBezTo>
                    <a:pt x="34" y="16"/>
                    <a:pt x="34" y="16"/>
                    <a:pt x="35" y="15"/>
                  </a:cubicBezTo>
                  <a:cubicBezTo>
                    <a:pt x="34" y="15"/>
                    <a:pt x="34" y="16"/>
                    <a:pt x="34" y="16"/>
                  </a:cubicBezTo>
                  <a:cubicBezTo>
                    <a:pt x="35" y="15"/>
                    <a:pt x="37" y="14"/>
                    <a:pt x="38" y="13"/>
                  </a:cubicBezTo>
                  <a:cubicBezTo>
                    <a:pt x="40" y="13"/>
                    <a:pt x="42" y="12"/>
                    <a:pt x="43" y="12"/>
                  </a:cubicBezTo>
                  <a:cubicBezTo>
                    <a:pt x="45" y="12"/>
                    <a:pt x="47" y="12"/>
                    <a:pt x="48" y="12"/>
                  </a:cubicBezTo>
                  <a:cubicBezTo>
                    <a:pt x="50" y="12"/>
                    <a:pt x="52" y="13"/>
                    <a:pt x="53" y="13"/>
                  </a:cubicBezTo>
                  <a:cubicBezTo>
                    <a:pt x="55" y="14"/>
                    <a:pt x="56" y="15"/>
                    <a:pt x="58" y="16"/>
                  </a:cubicBezTo>
                  <a:cubicBezTo>
                    <a:pt x="57" y="16"/>
                    <a:pt x="57" y="15"/>
                    <a:pt x="57" y="15"/>
                  </a:cubicBezTo>
                  <a:cubicBezTo>
                    <a:pt x="57" y="16"/>
                    <a:pt x="58" y="16"/>
                    <a:pt x="58" y="16"/>
                  </a:cubicBezTo>
                  <a:cubicBezTo>
                    <a:pt x="58" y="16"/>
                    <a:pt x="58" y="16"/>
                    <a:pt x="58" y="16"/>
                  </a:cubicBezTo>
                  <a:cubicBezTo>
                    <a:pt x="59" y="17"/>
                    <a:pt x="60" y="18"/>
                    <a:pt x="61" y="19"/>
                  </a:cubicBezTo>
                  <a:cubicBezTo>
                    <a:pt x="61" y="19"/>
                    <a:pt x="61" y="19"/>
                    <a:pt x="61" y="19"/>
                  </a:cubicBezTo>
                  <a:cubicBezTo>
                    <a:pt x="61" y="19"/>
                    <a:pt x="61" y="19"/>
                    <a:pt x="61" y="20"/>
                  </a:cubicBezTo>
                  <a:cubicBezTo>
                    <a:pt x="61" y="20"/>
                    <a:pt x="61" y="19"/>
                    <a:pt x="61" y="19"/>
                  </a:cubicBezTo>
                  <a:cubicBezTo>
                    <a:pt x="62" y="21"/>
                    <a:pt x="63" y="22"/>
                    <a:pt x="64" y="23"/>
                  </a:cubicBezTo>
                  <a:cubicBezTo>
                    <a:pt x="64" y="25"/>
                    <a:pt x="65" y="27"/>
                    <a:pt x="65" y="28"/>
                  </a:cubicBezTo>
                  <a:cubicBezTo>
                    <a:pt x="65" y="31"/>
                    <a:pt x="65" y="34"/>
                    <a:pt x="65" y="37"/>
                  </a:cubicBezTo>
                  <a:close/>
                </a:path>
              </a:pathLst>
            </a:custGeom>
            <a:solidFill>
              <a:srgbClr val="1898C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g3370aa07d3d_4_128"/>
            <p:cNvSpPr/>
            <p:nvPr/>
          </p:nvSpPr>
          <p:spPr>
            <a:xfrm>
              <a:off x="3519972" y="2323092"/>
              <a:ext cx="239869" cy="134138"/>
            </a:xfrm>
            <a:custGeom>
              <a:avLst/>
              <a:gdLst/>
              <a:ahLst/>
              <a:cxnLst/>
              <a:rect l="l" t="t" r="r" b="b"/>
              <a:pathLst>
                <a:path w="73" h="41" extrusionOk="0">
                  <a:moveTo>
                    <a:pt x="73" y="32"/>
                  </a:moveTo>
                  <a:cubicBezTo>
                    <a:pt x="73" y="14"/>
                    <a:pt x="59" y="0"/>
                    <a:pt x="41" y="0"/>
                  </a:cubicBezTo>
                  <a:cubicBezTo>
                    <a:pt x="32" y="0"/>
                    <a:pt x="32" y="0"/>
                    <a:pt x="32" y="0"/>
                  </a:cubicBezTo>
                  <a:cubicBezTo>
                    <a:pt x="15" y="0"/>
                    <a:pt x="0" y="14"/>
                    <a:pt x="0" y="32"/>
                  </a:cubicBezTo>
                  <a:cubicBezTo>
                    <a:pt x="0" y="41"/>
                    <a:pt x="0" y="41"/>
                    <a:pt x="0" y="41"/>
                  </a:cubicBezTo>
                  <a:cubicBezTo>
                    <a:pt x="73" y="41"/>
                    <a:pt x="73" y="41"/>
                    <a:pt x="73" y="41"/>
                  </a:cubicBezTo>
                  <a:lnTo>
                    <a:pt x="73" y="32"/>
                  </a:lnTo>
                  <a:close/>
                </a:path>
              </a:pathLst>
            </a:custGeom>
            <a:solidFill>
              <a:srgbClr val="1898CE"/>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5" name="Google Shape;525;g3370aa07d3d_4_128"/>
            <p:cNvSpPr/>
            <p:nvPr/>
          </p:nvSpPr>
          <p:spPr>
            <a:xfrm>
              <a:off x="3583095" y="2173173"/>
              <a:ext cx="118500" cy="121500"/>
            </a:xfrm>
            <a:prstGeom prst="ellipse">
              <a:avLst/>
            </a:prstGeom>
            <a:solidFill>
              <a:srgbClr val="1898CE"/>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6" name="Google Shape;526;g3370aa07d3d_4_128"/>
            <p:cNvSpPr/>
            <p:nvPr/>
          </p:nvSpPr>
          <p:spPr>
            <a:xfrm>
              <a:off x="4809271" y="3732324"/>
              <a:ext cx="468693" cy="216199"/>
            </a:xfrm>
            <a:custGeom>
              <a:avLst/>
              <a:gdLst/>
              <a:ahLst/>
              <a:cxnLst/>
              <a:rect l="l" t="t" r="r" b="b"/>
              <a:pathLst>
                <a:path w="143" h="66" extrusionOk="0">
                  <a:moveTo>
                    <a:pt x="33" y="0"/>
                  </a:moveTo>
                  <a:cubicBezTo>
                    <a:pt x="45" y="0"/>
                    <a:pt x="56" y="7"/>
                    <a:pt x="61" y="17"/>
                  </a:cubicBezTo>
                  <a:cubicBezTo>
                    <a:pt x="128" y="17"/>
                    <a:pt x="128" y="17"/>
                    <a:pt x="128" y="17"/>
                  </a:cubicBezTo>
                  <a:cubicBezTo>
                    <a:pt x="143" y="31"/>
                    <a:pt x="143" y="31"/>
                    <a:pt x="143" y="31"/>
                  </a:cubicBezTo>
                  <a:cubicBezTo>
                    <a:pt x="123" y="49"/>
                    <a:pt x="123" y="49"/>
                    <a:pt x="123" y="49"/>
                  </a:cubicBezTo>
                  <a:cubicBezTo>
                    <a:pt x="114" y="39"/>
                    <a:pt x="114" y="39"/>
                    <a:pt x="114" y="39"/>
                  </a:cubicBezTo>
                  <a:cubicBezTo>
                    <a:pt x="104" y="49"/>
                    <a:pt x="104" y="49"/>
                    <a:pt x="104" y="49"/>
                  </a:cubicBezTo>
                  <a:cubicBezTo>
                    <a:pt x="95" y="39"/>
                    <a:pt x="95" y="39"/>
                    <a:pt x="95" y="39"/>
                  </a:cubicBezTo>
                  <a:cubicBezTo>
                    <a:pt x="86" y="49"/>
                    <a:pt x="86" y="49"/>
                    <a:pt x="86" y="49"/>
                  </a:cubicBezTo>
                  <a:cubicBezTo>
                    <a:pt x="61" y="49"/>
                    <a:pt x="61" y="49"/>
                    <a:pt x="61" y="49"/>
                  </a:cubicBezTo>
                  <a:cubicBezTo>
                    <a:pt x="56" y="59"/>
                    <a:pt x="45" y="66"/>
                    <a:pt x="33" y="66"/>
                  </a:cubicBezTo>
                  <a:cubicBezTo>
                    <a:pt x="15" y="66"/>
                    <a:pt x="0" y="51"/>
                    <a:pt x="0" y="33"/>
                  </a:cubicBezTo>
                  <a:cubicBezTo>
                    <a:pt x="0" y="15"/>
                    <a:pt x="15" y="0"/>
                    <a:pt x="33" y="0"/>
                  </a:cubicBezTo>
                  <a:close/>
                  <a:moveTo>
                    <a:pt x="22" y="24"/>
                  </a:moveTo>
                  <a:cubicBezTo>
                    <a:pt x="17" y="24"/>
                    <a:pt x="12" y="28"/>
                    <a:pt x="12" y="33"/>
                  </a:cubicBezTo>
                  <a:cubicBezTo>
                    <a:pt x="12" y="38"/>
                    <a:pt x="17" y="42"/>
                    <a:pt x="22" y="42"/>
                  </a:cubicBezTo>
                  <a:cubicBezTo>
                    <a:pt x="27" y="42"/>
                    <a:pt x="31" y="38"/>
                    <a:pt x="31" y="33"/>
                  </a:cubicBezTo>
                  <a:cubicBezTo>
                    <a:pt x="31" y="28"/>
                    <a:pt x="27" y="24"/>
                    <a:pt x="22" y="24"/>
                  </a:cubicBezTo>
                  <a:close/>
                </a:path>
              </a:pathLst>
            </a:custGeom>
            <a:solidFill>
              <a:srgbClr val="1898CE"/>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989">
                <a:solidFill>
                  <a:schemeClr val="dk1"/>
                </a:solidFill>
                <a:latin typeface="Arial"/>
                <a:ea typeface="Arial"/>
                <a:cs typeface="Arial"/>
                <a:sym typeface="Arial"/>
              </a:endParaRPr>
            </a:p>
          </p:txBody>
        </p:sp>
        <p:sp>
          <p:nvSpPr>
            <p:cNvPr id="527" name="Google Shape;527;g3370aa07d3d_4_128"/>
            <p:cNvSpPr/>
            <p:nvPr/>
          </p:nvSpPr>
          <p:spPr>
            <a:xfrm>
              <a:off x="4679078" y="5123104"/>
              <a:ext cx="422928" cy="468693"/>
            </a:xfrm>
            <a:custGeom>
              <a:avLst/>
              <a:gdLst/>
              <a:ahLst/>
              <a:cxnLst/>
              <a:rect l="l" t="t" r="r" b="b"/>
              <a:pathLst>
                <a:path w="129" h="143" extrusionOk="0">
                  <a:moveTo>
                    <a:pt x="129" y="62"/>
                  </a:moveTo>
                  <a:cubicBezTo>
                    <a:pt x="129" y="28"/>
                    <a:pt x="101" y="0"/>
                    <a:pt x="67" y="0"/>
                  </a:cubicBezTo>
                  <a:cubicBezTo>
                    <a:pt x="62" y="0"/>
                    <a:pt x="62" y="0"/>
                    <a:pt x="62" y="0"/>
                  </a:cubicBezTo>
                  <a:cubicBezTo>
                    <a:pt x="27" y="0"/>
                    <a:pt x="0" y="28"/>
                    <a:pt x="0" y="62"/>
                  </a:cubicBezTo>
                  <a:cubicBezTo>
                    <a:pt x="0" y="92"/>
                    <a:pt x="21" y="118"/>
                    <a:pt x="50" y="123"/>
                  </a:cubicBezTo>
                  <a:cubicBezTo>
                    <a:pt x="63" y="143"/>
                    <a:pt x="63" y="143"/>
                    <a:pt x="63" y="143"/>
                  </a:cubicBezTo>
                  <a:cubicBezTo>
                    <a:pt x="78" y="123"/>
                    <a:pt x="78" y="123"/>
                    <a:pt x="78" y="123"/>
                  </a:cubicBezTo>
                  <a:cubicBezTo>
                    <a:pt x="107" y="118"/>
                    <a:pt x="129" y="92"/>
                    <a:pt x="129" y="62"/>
                  </a:cubicBezTo>
                  <a:close/>
                </a:path>
              </a:pathLst>
            </a:custGeom>
            <a:solidFill>
              <a:srgbClr val="40BC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8" name="Google Shape;528;g3370aa07d3d_4_128"/>
            <p:cNvSpPr/>
            <p:nvPr/>
          </p:nvSpPr>
          <p:spPr>
            <a:xfrm>
              <a:off x="4862136" y="5214633"/>
              <a:ext cx="56811" cy="143606"/>
            </a:xfrm>
            <a:custGeom>
              <a:avLst/>
              <a:gdLst/>
              <a:ahLst/>
              <a:cxnLst/>
              <a:rect l="l" t="t" r="r" b="b"/>
              <a:pathLst>
                <a:path w="17" h="44" extrusionOk="0">
                  <a:moveTo>
                    <a:pt x="5" y="44"/>
                  </a:moveTo>
                  <a:cubicBezTo>
                    <a:pt x="11" y="44"/>
                    <a:pt x="11" y="44"/>
                    <a:pt x="11" y="44"/>
                  </a:cubicBezTo>
                  <a:cubicBezTo>
                    <a:pt x="12" y="44"/>
                    <a:pt x="13" y="43"/>
                    <a:pt x="13" y="42"/>
                  </a:cubicBezTo>
                  <a:cubicBezTo>
                    <a:pt x="17" y="1"/>
                    <a:pt x="17" y="1"/>
                    <a:pt x="17" y="1"/>
                  </a:cubicBezTo>
                  <a:cubicBezTo>
                    <a:pt x="17" y="0"/>
                    <a:pt x="16" y="0"/>
                    <a:pt x="15" y="0"/>
                  </a:cubicBezTo>
                  <a:cubicBezTo>
                    <a:pt x="2" y="0"/>
                    <a:pt x="2" y="0"/>
                    <a:pt x="2" y="0"/>
                  </a:cubicBezTo>
                  <a:cubicBezTo>
                    <a:pt x="1" y="0"/>
                    <a:pt x="0" y="0"/>
                    <a:pt x="0" y="1"/>
                  </a:cubicBezTo>
                  <a:cubicBezTo>
                    <a:pt x="3" y="42"/>
                    <a:pt x="3" y="42"/>
                    <a:pt x="3" y="42"/>
                  </a:cubicBezTo>
                  <a:cubicBezTo>
                    <a:pt x="3" y="43"/>
                    <a:pt x="4" y="44"/>
                    <a:pt x="5" y="44"/>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29" name="Google Shape;529;g3370aa07d3d_4_128"/>
            <p:cNvSpPr/>
            <p:nvPr/>
          </p:nvSpPr>
          <p:spPr>
            <a:xfrm>
              <a:off x="4858980" y="5381910"/>
              <a:ext cx="60000" cy="55200"/>
            </a:xfrm>
            <a:prstGeom prst="ellipse">
              <a:avLst/>
            </a:prstGeom>
            <a:solidFill>
              <a:srgbClr val="ECECEC"/>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30" name="Google Shape;530;g3370aa07d3d_4_128"/>
            <p:cNvSpPr/>
            <p:nvPr/>
          </p:nvSpPr>
          <p:spPr>
            <a:xfrm>
              <a:off x="5176965" y="5622873"/>
              <a:ext cx="140450" cy="140450"/>
            </a:xfrm>
            <a:custGeom>
              <a:avLst/>
              <a:gdLst/>
              <a:ahLst/>
              <a:cxnLst/>
              <a:rect l="l" t="t" r="r" b="b"/>
              <a:pathLst>
                <a:path w="43" h="43" extrusionOk="0">
                  <a:moveTo>
                    <a:pt x="37" y="43"/>
                  </a:moveTo>
                  <a:cubicBezTo>
                    <a:pt x="35" y="43"/>
                    <a:pt x="34" y="42"/>
                    <a:pt x="33" y="41"/>
                  </a:cubicBezTo>
                  <a:cubicBezTo>
                    <a:pt x="2" y="10"/>
                    <a:pt x="2" y="10"/>
                    <a:pt x="2" y="10"/>
                  </a:cubicBezTo>
                  <a:cubicBezTo>
                    <a:pt x="0" y="8"/>
                    <a:pt x="0" y="4"/>
                    <a:pt x="2" y="2"/>
                  </a:cubicBezTo>
                  <a:cubicBezTo>
                    <a:pt x="4" y="0"/>
                    <a:pt x="8" y="0"/>
                    <a:pt x="10" y="2"/>
                  </a:cubicBezTo>
                  <a:cubicBezTo>
                    <a:pt x="41" y="33"/>
                    <a:pt x="41" y="33"/>
                    <a:pt x="41" y="33"/>
                  </a:cubicBezTo>
                  <a:cubicBezTo>
                    <a:pt x="43" y="35"/>
                    <a:pt x="43" y="39"/>
                    <a:pt x="41" y="41"/>
                  </a:cubicBezTo>
                  <a:cubicBezTo>
                    <a:pt x="40" y="42"/>
                    <a:pt x="38" y="43"/>
                    <a:pt x="37" y="43"/>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sp>
          <p:nvSpPr>
            <p:cNvPr id="531" name="Google Shape;531;g3370aa07d3d_4_128"/>
            <p:cNvSpPr/>
            <p:nvPr/>
          </p:nvSpPr>
          <p:spPr>
            <a:xfrm>
              <a:off x="5176965" y="5622873"/>
              <a:ext cx="140450" cy="140450"/>
            </a:xfrm>
            <a:custGeom>
              <a:avLst/>
              <a:gdLst/>
              <a:ahLst/>
              <a:cxnLst/>
              <a:rect l="l" t="t" r="r" b="b"/>
              <a:pathLst>
                <a:path w="43" h="43" extrusionOk="0">
                  <a:moveTo>
                    <a:pt x="6" y="43"/>
                  </a:moveTo>
                  <a:cubicBezTo>
                    <a:pt x="4" y="43"/>
                    <a:pt x="3" y="42"/>
                    <a:pt x="2" y="41"/>
                  </a:cubicBezTo>
                  <a:cubicBezTo>
                    <a:pt x="0" y="39"/>
                    <a:pt x="0" y="35"/>
                    <a:pt x="2" y="33"/>
                  </a:cubicBezTo>
                  <a:cubicBezTo>
                    <a:pt x="33" y="2"/>
                    <a:pt x="33" y="2"/>
                    <a:pt x="33" y="2"/>
                  </a:cubicBezTo>
                  <a:cubicBezTo>
                    <a:pt x="35" y="0"/>
                    <a:pt x="39" y="0"/>
                    <a:pt x="41" y="2"/>
                  </a:cubicBezTo>
                  <a:cubicBezTo>
                    <a:pt x="43" y="4"/>
                    <a:pt x="43" y="8"/>
                    <a:pt x="41" y="10"/>
                  </a:cubicBezTo>
                  <a:cubicBezTo>
                    <a:pt x="10" y="41"/>
                    <a:pt x="10" y="41"/>
                    <a:pt x="10" y="41"/>
                  </a:cubicBezTo>
                  <a:cubicBezTo>
                    <a:pt x="9" y="42"/>
                    <a:pt x="7" y="43"/>
                    <a:pt x="6" y="43"/>
                  </a:cubicBezTo>
                  <a:close/>
                </a:path>
              </a:pathLst>
            </a:custGeom>
            <a:solidFill>
              <a:srgbClr val="ECECEC"/>
            </a:solid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450">
                <a:solidFill>
                  <a:schemeClr val="dk1"/>
                </a:solidFill>
                <a:latin typeface="Arial"/>
                <a:ea typeface="Arial"/>
                <a:cs typeface="Arial"/>
                <a:sym typeface="Arial"/>
              </a:endParaRPr>
            </a:p>
          </p:txBody>
        </p:sp>
      </p:grpSp>
      <p:sp>
        <p:nvSpPr>
          <p:cNvPr id="532" name="Google Shape;532;g3370aa07d3d_4_128"/>
          <p:cNvSpPr txBox="1"/>
          <p:nvPr/>
        </p:nvSpPr>
        <p:spPr>
          <a:xfrm>
            <a:off x="660400" y="1130300"/>
            <a:ext cx="9260700" cy="904200"/>
          </a:xfrm>
          <a:prstGeom prst="rect">
            <a:avLst/>
          </a:prstGeom>
          <a:noFill/>
          <a:ln>
            <a:noFill/>
          </a:ln>
        </p:spPr>
        <p:txBody>
          <a:bodyPr spcFirstLastPara="1" wrap="square" lIns="90000" tIns="46800" rIns="90000" bIns="46800" anchor="t" anchorCtr="0">
            <a:normAutofit/>
          </a:bodyPr>
          <a:lstStyle/>
          <a:p>
            <a:pPr marL="0" marR="0" lvl="0" indent="0" algn="l" rtl="0">
              <a:spcBef>
                <a:spcPts val="0"/>
              </a:spcBef>
              <a:spcAft>
                <a:spcPts val="0"/>
              </a:spcAft>
              <a:buNone/>
            </a:pPr>
            <a:r>
              <a:rPr lang="zh-CN" sz="2000" b="1">
                <a:solidFill>
                  <a:schemeClr val="dk1"/>
                </a:solidFill>
              </a:rPr>
              <a:t>Here are some challenges we faced and how we overcame them:</a:t>
            </a:r>
            <a:endParaRPr sz="2000">
              <a:solidFill>
                <a:schemeClr val="dk1"/>
              </a:solidFill>
              <a:latin typeface="Arial"/>
              <a:ea typeface="Arial"/>
              <a:cs typeface="Arial"/>
              <a:sym typeface="Arial"/>
            </a:endParaRPr>
          </a:p>
        </p:txBody>
      </p:sp>
      <p:grpSp>
        <p:nvGrpSpPr>
          <p:cNvPr id="533" name="Google Shape;533;g3370aa07d3d_4_128"/>
          <p:cNvGrpSpPr/>
          <p:nvPr/>
        </p:nvGrpSpPr>
        <p:grpSpPr>
          <a:xfrm>
            <a:off x="5974915" y="3301615"/>
            <a:ext cx="4755718" cy="1099517"/>
            <a:chOff x="6763190" y="3002702"/>
            <a:chExt cx="4755718" cy="1099517"/>
          </a:xfrm>
        </p:grpSpPr>
        <p:cxnSp>
          <p:nvCxnSpPr>
            <p:cNvPr id="534" name="Google Shape;534;g3370aa07d3d_4_128"/>
            <p:cNvCxnSpPr/>
            <p:nvPr/>
          </p:nvCxnSpPr>
          <p:spPr>
            <a:xfrm>
              <a:off x="7523508" y="4102219"/>
              <a:ext cx="3995400" cy="0"/>
            </a:xfrm>
            <a:prstGeom prst="straightConnector1">
              <a:avLst/>
            </a:prstGeom>
            <a:noFill/>
            <a:ln w="9525" cap="flat" cmpd="sng">
              <a:solidFill>
                <a:schemeClr val="dk2">
                  <a:alpha val="49800"/>
                </a:schemeClr>
              </a:solidFill>
              <a:prstDash val="solid"/>
              <a:miter lim="800000"/>
              <a:headEnd type="none" w="sm" len="sm"/>
              <a:tailEnd type="none" w="sm" len="sm"/>
            </a:ln>
          </p:spPr>
        </p:cxnSp>
        <p:sp>
          <p:nvSpPr>
            <p:cNvPr id="535" name="Google Shape;535;g3370aa07d3d_4_128"/>
            <p:cNvSpPr txBox="1"/>
            <p:nvPr/>
          </p:nvSpPr>
          <p:spPr>
            <a:xfrm>
              <a:off x="7473650" y="3342975"/>
              <a:ext cx="3995400" cy="7050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688"/>
                <a:buFont typeface="Arial"/>
                <a:buNone/>
              </a:pPr>
              <a:r>
                <a:rPr lang="zh-CN" sz="1087" b="1">
                  <a:solidFill>
                    <a:schemeClr val="dk1"/>
                  </a:solidFill>
                </a:rPr>
                <a:t>Challenges:</a:t>
              </a:r>
              <a:r>
                <a:rPr lang="zh-CN" sz="1087">
                  <a:solidFill>
                    <a:schemeClr val="dk1"/>
                  </a:solidFill>
                </a:rPr>
                <a:t> Docker fails to start or crashes.</a:t>
              </a:r>
              <a:endParaRPr sz="1087">
                <a:solidFill>
                  <a:schemeClr val="dk1"/>
                </a:solidFill>
              </a:endParaRPr>
            </a:p>
            <a:p>
              <a:pPr marL="0" marR="0" lvl="0" indent="0" algn="l" rtl="0">
                <a:lnSpc>
                  <a:spcPct val="120000"/>
                </a:lnSpc>
                <a:spcBef>
                  <a:spcPts val="0"/>
                </a:spcBef>
                <a:spcAft>
                  <a:spcPts val="0"/>
                </a:spcAft>
                <a:buNone/>
              </a:pPr>
              <a:r>
                <a:rPr lang="zh-CN" sz="1087" b="1">
                  <a:solidFill>
                    <a:schemeClr val="dk1"/>
                  </a:solidFill>
                </a:rPr>
                <a:t>Solution:</a:t>
              </a:r>
              <a:r>
                <a:rPr lang="zh-CN" sz="1087">
                  <a:solidFill>
                    <a:schemeClr val="dk1"/>
                  </a:solidFill>
                </a:rPr>
                <a:t> Restart the Docker service, check for port conflicts, and increase system resources.</a:t>
              </a:r>
              <a:endParaRPr sz="1150">
                <a:solidFill>
                  <a:schemeClr val="dk1"/>
                </a:solidFill>
              </a:endParaRPr>
            </a:p>
          </p:txBody>
        </p:sp>
        <p:sp>
          <p:nvSpPr>
            <p:cNvPr id="536" name="Google Shape;536;g3370aa07d3d_4_128"/>
            <p:cNvSpPr txBox="1"/>
            <p:nvPr/>
          </p:nvSpPr>
          <p:spPr>
            <a:xfrm>
              <a:off x="7473647" y="3002702"/>
              <a:ext cx="3925500" cy="340200"/>
            </a:xfrm>
            <a:prstGeom prst="rect">
              <a:avLst/>
            </a:prstGeom>
            <a:noFill/>
            <a:ln>
              <a:noFill/>
            </a:ln>
          </p:spPr>
          <p:txBody>
            <a:bodyPr spcFirstLastPara="1" wrap="square" lIns="91425" tIns="45700" rIns="91425" bIns="45700" anchor="b" anchorCtr="0">
              <a:normAutofit lnSpcReduction="10000"/>
            </a:bodyPr>
            <a:lstStyle/>
            <a:p>
              <a:pPr marL="0" marR="0" lvl="0" indent="0" algn="l" rtl="0">
                <a:spcBef>
                  <a:spcPts val="0"/>
                </a:spcBef>
                <a:spcAft>
                  <a:spcPts val="0"/>
                </a:spcAft>
                <a:buNone/>
              </a:pPr>
              <a:r>
                <a:rPr lang="zh-CN" sz="1800" b="1">
                  <a:solidFill>
                    <a:schemeClr val="dk1"/>
                  </a:solidFill>
                </a:rPr>
                <a:t>Docker</a:t>
              </a:r>
              <a:endParaRPr sz="1800">
                <a:solidFill>
                  <a:schemeClr val="dk1"/>
                </a:solidFill>
                <a:latin typeface="Arial"/>
                <a:ea typeface="Arial"/>
                <a:cs typeface="Arial"/>
                <a:sym typeface="Arial"/>
              </a:endParaRPr>
            </a:p>
          </p:txBody>
        </p:sp>
        <p:sp>
          <p:nvSpPr>
            <p:cNvPr id="537" name="Google Shape;537;g3370aa07d3d_4_128"/>
            <p:cNvSpPr/>
            <p:nvPr/>
          </p:nvSpPr>
          <p:spPr>
            <a:xfrm>
              <a:off x="6763190" y="3109018"/>
              <a:ext cx="573300" cy="573300"/>
            </a:xfrm>
            <a:prstGeom prst="diamond">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r>
                <a:rPr lang="zh-CN" sz="1190" b="1">
                  <a:solidFill>
                    <a:schemeClr val="lt1"/>
                  </a:solidFill>
                  <a:latin typeface="Arial"/>
                  <a:ea typeface="Arial"/>
                  <a:cs typeface="Arial"/>
                  <a:sym typeface="Arial"/>
                </a:rPr>
                <a:t>2</a:t>
              </a:r>
              <a:endParaRPr/>
            </a:p>
          </p:txBody>
        </p:sp>
      </p:grpSp>
      <p:sp>
        <p:nvSpPr>
          <p:cNvPr id="538" name="Google Shape;538;g3370aa07d3d_4_128"/>
          <p:cNvSpPr txBox="1">
            <a:spLocks noGrp="1"/>
          </p:cNvSpPr>
          <p:nvPr>
            <p:ph type="title"/>
          </p:nvPr>
        </p:nvSpPr>
        <p:spPr>
          <a:xfrm>
            <a:off x="660400" y="128575"/>
            <a:ext cx="54357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Challenges &amp; Solutions</a:t>
            </a:r>
            <a:endParaRPr/>
          </a:p>
        </p:txBody>
      </p:sp>
      <p:grpSp>
        <p:nvGrpSpPr>
          <p:cNvPr id="539" name="Google Shape;539;g3370aa07d3d_4_128"/>
          <p:cNvGrpSpPr/>
          <p:nvPr/>
        </p:nvGrpSpPr>
        <p:grpSpPr>
          <a:xfrm>
            <a:off x="5974915" y="4641627"/>
            <a:ext cx="4755718" cy="1332250"/>
            <a:chOff x="6713327" y="4335727"/>
            <a:chExt cx="4755718" cy="1332250"/>
          </a:xfrm>
        </p:grpSpPr>
        <p:cxnSp>
          <p:nvCxnSpPr>
            <p:cNvPr id="540" name="Google Shape;540;g3370aa07d3d_4_128"/>
            <p:cNvCxnSpPr/>
            <p:nvPr/>
          </p:nvCxnSpPr>
          <p:spPr>
            <a:xfrm>
              <a:off x="7473646" y="5667977"/>
              <a:ext cx="3995400" cy="0"/>
            </a:xfrm>
            <a:prstGeom prst="straightConnector1">
              <a:avLst/>
            </a:prstGeom>
            <a:noFill/>
            <a:ln w="9525" cap="flat" cmpd="sng">
              <a:solidFill>
                <a:schemeClr val="dk2">
                  <a:alpha val="49800"/>
                </a:schemeClr>
              </a:solidFill>
              <a:prstDash val="solid"/>
              <a:miter lim="800000"/>
              <a:headEnd type="none" w="sm" len="sm"/>
              <a:tailEnd type="none" w="sm" len="sm"/>
            </a:ln>
          </p:spPr>
        </p:cxnSp>
        <p:sp>
          <p:nvSpPr>
            <p:cNvPr id="541" name="Google Shape;541;g3370aa07d3d_4_128"/>
            <p:cNvSpPr/>
            <p:nvPr/>
          </p:nvSpPr>
          <p:spPr>
            <a:xfrm>
              <a:off x="6713327" y="4401501"/>
              <a:ext cx="573300" cy="573300"/>
            </a:xfrm>
            <a:prstGeom prst="diamond">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r>
                <a:rPr lang="zh-CN" sz="1190" b="1">
                  <a:solidFill>
                    <a:schemeClr val="lt1"/>
                  </a:solidFill>
                  <a:latin typeface="Arial"/>
                  <a:ea typeface="Arial"/>
                  <a:cs typeface="Arial"/>
                  <a:sym typeface="Arial"/>
                </a:rPr>
                <a:t>3</a:t>
              </a:r>
              <a:endParaRPr/>
            </a:p>
          </p:txBody>
        </p:sp>
        <p:sp>
          <p:nvSpPr>
            <p:cNvPr id="542" name="Google Shape;542;g3370aa07d3d_4_128"/>
            <p:cNvSpPr txBox="1"/>
            <p:nvPr/>
          </p:nvSpPr>
          <p:spPr>
            <a:xfrm>
              <a:off x="7423775" y="4676000"/>
              <a:ext cx="3995400" cy="7050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688"/>
                <a:buNone/>
              </a:pPr>
              <a:r>
                <a:rPr lang="zh-CN" sz="1087" b="1">
                  <a:solidFill>
                    <a:schemeClr val="dk1"/>
                  </a:solidFill>
                </a:rPr>
                <a:t>Challenges: </a:t>
              </a:r>
              <a:r>
                <a:rPr lang="zh-CN" sz="1100">
                  <a:solidFill>
                    <a:schemeClr val="dk1"/>
                  </a:solidFill>
                </a:rPr>
                <a:t>Pods keep restarting due to application failures, leading to a </a:t>
              </a:r>
              <a:r>
                <a:rPr lang="zh-CN" sz="1100">
                  <a:solidFill>
                    <a:srgbClr val="188038"/>
                  </a:solidFill>
                  <a:latin typeface="Roboto Mono"/>
                  <a:ea typeface="Roboto Mono"/>
                  <a:cs typeface="Roboto Mono"/>
                  <a:sym typeface="Roboto Mono"/>
                </a:rPr>
                <a:t>CrashLoopBackOff</a:t>
              </a:r>
              <a:r>
                <a:rPr lang="zh-CN" sz="1100">
                  <a:solidFill>
                    <a:schemeClr val="dk1"/>
                  </a:solidFill>
                </a:rPr>
                <a:t> state.</a:t>
              </a:r>
              <a:endParaRPr sz="1087" b="1">
                <a:solidFill>
                  <a:schemeClr val="dk1"/>
                </a:solidFill>
              </a:endParaRPr>
            </a:p>
            <a:p>
              <a:pPr marL="0" marR="0" lvl="0" indent="0" algn="l" rtl="0">
                <a:lnSpc>
                  <a:spcPct val="120000"/>
                </a:lnSpc>
                <a:spcBef>
                  <a:spcPts val="0"/>
                </a:spcBef>
                <a:spcAft>
                  <a:spcPts val="0"/>
                </a:spcAft>
                <a:buNone/>
              </a:pPr>
              <a:r>
                <a:rPr lang="zh-CN" sz="1087" b="1">
                  <a:solidFill>
                    <a:schemeClr val="dk1"/>
                  </a:solidFill>
                </a:rPr>
                <a:t>Solution: </a:t>
              </a:r>
              <a:r>
                <a:rPr lang="zh-CN" sz="1100">
                  <a:solidFill>
                    <a:schemeClr val="dk1"/>
                  </a:solidFill>
                </a:rPr>
                <a:t>If the workload is a one-time or batch process, use a Kubernetes Job instead of a Deployment.</a:t>
              </a:r>
              <a:endParaRPr sz="1150">
                <a:solidFill>
                  <a:schemeClr val="dk1"/>
                </a:solidFill>
              </a:endParaRPr>
            </a:p>
          </p:txBody>
        </p:sp>
        <p:sp>
          <p:nvSpPr>
            <p:cNvPr id="543" name="Google Shape;543;g3370aa07d3d_4_128"/>
            <p:cNvSpPr txBox="1"/>
            <p:nvPr/>
          </p:nvSpPr>
          <p:spPr>
            <a:xfrm>
              <a:off x="7423772" y="4335727"/>
              <a:ext cx="3925500" cy="340200"/>
            </a:xfrm>
            <a:prstGeom prst="rect">
              <a:avLst/>
            </a:prstGeom>
            <a:noFill/>
            <a:ln>
              <a:noFill/>
            </a:ln>
          </p:spPr>
          <p:txBody>
            <a:bodyPr spcFirstLastPara="1" wrap="square" lIns="91425" tIns="45700" rIns="91425" bIns="45700" anchor="b" anchorCtr="0">
              <a:normAutofit lnSpcReduction="10000"/>
            </a:bodyPr>
            <a:lstStyle/>
            <a:p>
              <a:pPr marL="0" marR="0" lvl="0" indent="0" algn="l" rtl="0">
                <a:spcBef>
                  <a:spcPts val="0"/>
                </a:spcBef>
                <a:spcAft>
                  <a:spcPts val="0"/>
                </a:spcAft>
                <a:buNone/>
              </a:pPr>
              <a:r>
                <a:rPr lang="zh-CN" sz="1800" b="1">
                  <a:solidFill>
                    <a:schemeClr val="dk1"/>
                  </a:solidFill>
                </a:rPr>
                <a:t>Kubernetes</a:t>
              </a:r>
              <a:endParaRPr sz="1800">
                <a:solidFill>
                  <a:schemeClr val="dk1"/>
                </a:solidFill>
                <a:latin typeface="Arial"/>
                <a:ea typeface="Arial"/>
                <a:cs typeface="Arial"/>
                <a:sym typeface="Arial"/>
              </a:endParaRPr>
            </a:p>
          </p:txBody>
        </p:sp>
      </p:grpSp>
      <p:grpSp>
        <p:nvGrpSpPr>
          <p:cNvPr id="544" name="Google Shape;544;g3370aa07d3d_4_128"/>
          <p:cNvGrpSpPr/>
          <p:nvPr/>
        </p:nvGrpSpPr>
        <p:grpSpPr>
          <a:xfrm>
            <a:off x="5974915" y="1783552"/>
            <a:ext cx="4755718" cy="1277584"/>
            <a:chOff x="6763190" y="1437377"/>
            <a:chExt cx="4755718" cy="1277584"/>
          </a:xfrm>
        </p:grpSpPr>
        <p:cxnSp>
          <p:nvCxnSpPr>
            <p:cNvPr id="545" name="Google Shape;545;g3370aa07d3d_4_128"/>
            <p:cNvCxnSpPr/>
            <p:nvPr/>
          </p:nvCxnSpPr>
          <p:spPr>
            <a:xfrm>
              <a:off x="7523508" y="2714961"/>
              <a:ext cx="3995400" cy="0"/>
            </a:xfrm>
            <a:prstGeom prst="straightConnector1">
              <a:avLst/>
            </a:prstGeom>
            <a:noFill/>
            <a:ln w="9525" cap="flat" cmpd="sng">
              <a:solidFill>
                <a:schemeClr val="dk2">
                  <a:alpha val="49800"/>
                </a:schemeClr>
              </a:solidFill>
              <a:prstDash val="solid"/>
              <a:miter lim="800000"/>
              <a:headEnd type="none" w="sm" len="sm"/>
              <a:tailEnd type="none" w="sm" len="sm"/>
            </a:ln>
          </p:spPr>
        </p:cxnSp>
        <p:sp>
          <p:nvSpPr>
            <p:cNvPr id="546" name="Google Shape;546;g3370aa07d3d_4_128"/>
            <p:cNvSpPr/>
            <p:nvPr/>
          </p:nvSpPr>
          <p:spPr>
            <a:xfrm>
              <a:off x="6763190" y="1553960"/>
              <a:ext cx="573300" cy="573300"/>
            </a:xfrm>
            <a:prstGeom prst="diamond">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r>
                <a:rPr lang="zh-CN" sz="1190" b="1">
                  <a:solidFill>
                    <a:schemeClr val="lt1"/>
                  </a:solidFill>
                  <a:latin typeface="Arial"/>
                  <a:ea typeface="Arial"/>
                  <a:cs typeface="Arial"/>
                  <a:sym typeface="Arial"/>
                </a:rPr>
                <a:t>1</a:t>
              </a:r>
              <a:endParaRPr/>
            </a:p>
          </p:txBody>
        </p:sp>
        <p:sp>
          <p:nvSpPr>
            <p:cNvPr id="547" name="Google Shape;547;g3370aa07d3d_4_128"/>
            <p:cNvSpPr txBox="1"/>
            <p:nvPr/>
          </p:nvSpPr>
          <p:spPr>
            <a:xfrm>
              <a:off x="7473650" y="1777650"/>
              <a:ext cx="3995400" cy="7050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688"/>
                <a:buNone/>
              </a:pPr>
              <a:r>
                <a:rPr lang="zh-CN" sz="1087" b="1">
                  <a:solidFill>
                    <a:schemeClr val="dk1"/>
                  </a:solidFill>
                </a:rPr>
                <a:t>Challenges:</a:t>
              </a:r>
              <a:r>
                <a:rPr lang="zh-CN" sz="1087">
                  <a:solidFill>
                    <a:schemeClr val="dk1"/>
                  </a:solidFill>
                </a:rPr>
                <a:t> Docker fails to locate files or mount volumes correctly.</a:t>
              </a:r>
              <a:endParaRPr sz="1087">
                <a:solidFill>
                  <a:schemeClr val="dk1"/>
                </a:solidFill>
              </a:endParaRPr>
            </a:p>
            <a:p>
              <a:pPr marL="0" lvl="0" indent="0" algn="l" rtl="0">
                <a:lnSpc>
                  <a:spcPct val="120000"/>
                </a:lnSpc>
                <a:spcBef>
                  <a:spcPts val="0"/>
                </a:spcBef>
                <a:spcAft>
                  <a:spcPts val="0"/>
                </a:spcAft>
                <a:buSzPts val="688"/>
                <a:buNone/>
              </a:pPr>
              <a:r>
                <a:rPr lang="zh-CN" sz="1087" b="1">
                  <a:solidFill>
                    <a:schemeClr val="dk1"/>
                  </a:solidFill>
                </a:rPr>
                <a:t>Solution:</a:t>
              </a:r>
              <a:r>
                <a:rPr lang="zh-CN" sz="1087">
                  <a:solidFill>
                    <a:schemeClr val="dk1"/>
                  </a:solidFill>
                </a:rPr>
                <a:t> Use proper Windows path format for WSL, resolve permission errors, and fix volume mount syntax.</a:t>
              </a:r>
              <a:endParaRPr sz="1087">
                <a:solidFill>
                  <a:schemeClr val="dk1"/>
                </a:solidFill>
              </a:endParaRPr>
            </a:p>
            <a:p>
              <a:pPr marL="0" lvl="0" indent="0" algn="l" rtl="0">
                <a:lnSpc>
                  <a:spcPct val="120000"/>
                </a:lnSpc>
                <a:spcBef>
                  <a:spcPts val="0"/>
                </a:spcBef>
                <a:spcAft>
                  <a:spcPts val="0"/>
                </a:spcAft>
                <a:buSzPts val="688"/>
                <a:buNone/>
              </a:pPr>
              <a:endParaRPr sz="1087">
                <a:solidFill>
                  <a:schemeClr val="dk1"/>
                </a:solidFill>
              </a:endParaRPr>
            </a:p>
          </p:txBody>
        </p:sp>
        <p:sp>
          <p:nvSpPr>
            <p:cNvPr id="548" name="Google Shape;548;g3370aa07d3d_4_128"/>
            <p:cNvSpPr txBox="1"/>
            <p:nvPr/>
          </p:nvSpPr>
          <p:spPr>
            <a:xfrm>
              <a:off x="7473647" y="1437377"/>
              <a:ext cx="3925500" cy="340200"/>
            </a:xfrm>
            <a:prstGeom prst="rect">
              <a:avLst/>
            </a:prstGeom>
            <a:noFill/>
            <a:ln>
              <a:noFill/>
            </a:ln>
          </p:spPr>
          <p:txBody>
            <a:bodyPr spcFirstLastPara="1" wrap="square" lIns="91425" tIns="45700" rIns="91425" bIns="45700" anchor="b" anchorCtr="0">
              <a:normAutofit lnSpcReduction="10000"/>
            </a:bodyPr>
            <a:lstStyle/>
            <a:p>
              <a:pPr marL="0" marR="0" lvl="0" indent="0" algn="l" rtl="0">
                <a:spcBef>
                  <a:spcPts val="0"/>
                </a:spcBef>
                <a:spcAft>
                  <a:spcPts val="0"/>
                </a:spcAft>
                <a:buNone/>
              </a:pPr>
              <a:r>
                <a:rPr lang="zh-CN" sz="1800" b="1">
                  <a:solidFill>
                    <a:schemeClr val="dk1"/>
                  </a:solidFill>
                </a:rPr>
                <a:t>File Path Issues</a:t>
              </a:r>
              <a:endParaRPr sz="1800">
                <a:solidFill>
                  <a:schemeClr val="dk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3370aa07d3d_0_63"/>
          <p:cNvSpPr txBox="1">
            <a:spLocks noGrp="1"/>
          </p:cNvSpPr>
          <p:nvPr>
            <p:ph type="title"/>
          </p:nvPr>
        </p:nvSpPr>
        <p:spPr>
          <a:xfrm>
            <a:off x="654050" y="2441601"/>
            <a:ext cx="7114200" cy="987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08 Demo</a:t>
            </a:r>
            <a:endParaRPr/>
          </a:p>
        </p:txBody>
      </p:sp>
      <p:sp>
        <p:nvSpPr>
          <p:cNvPr id="554" name="Google Shape;554;g3370aa07d3d_0_63"/>
          <p:cNvSpPr txBox="1">
            <a:spLocks noGrp="1"/>
          </p:cNvSpPr>
          <p:nvPr>
            <p:ph type="body" idx="1"/>
          </p:nvPr>
        </p:nvSpPr>
        <p:spPr>
          <a:xfrm>
            <a:off x="660400" y="3429000"/>
            <a:ext cx="7114200" cy="5193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g3370aa07d3d_0_681"/>
          <p:cNvSpPr txBox="1">
            <a:spLocks noGrp="1"/>
          </p:cNvSpPr>
          <p:nvPr>
            <p:ph type="title"/>
          </p:nvPr>
        </p:nvSpPr>
        <p:spPr>
          <a:xfrm>
            <a:off x="660400" y="128575"/>
            <a:ext cx="54357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Demo video</a:t>
            </a:r>
            <a:endParaRPr/>
          </a:p>
        </p:txBody>
      </p:sp>
      <p:pic>
        <p:nvPicPr>
          <p:cNvPr id="560" name="Google Shape;560;g3370aa07d3d_0_681" title="EGT309_Project_TeamMAL_Demo Video.mp4">
            <a:hlinkClick r:id="rId3"/>
          </p:cNvPr>
          <p:cNvPicPr preferRelativeResize="0"/>
          <p:nvPr/>
        </p:nvPicPr>
        <p:blipFill>
          <a:blip r:embed="rId4">
            <a:alphaModFix/>
          </a:blip>
          <a:stretch>
            <a:fillRect/>
          </a:stretch>
        </p:blipFill>
        <p:spPr>
          <a:xfrm>
            <a:off x="1185225" y="1028700"/>
            <a:ext cx="9821554" cy="55246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10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title"/>
          </p:nvPr>
        </p:nvSpPr>
        <p:spPr>
          <a:xfrm>
            <a:off x="660400" y="1959429"/>
            <a:ext cx="5653314" cy="2939142"/>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6000"/>
              <a:buFont typeface="Arial"/>
              <a:buNone/>
            </a:pPr>
            <a:r>
              <a:rPr lang="zh-CN"/>
              <a:t>Thank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3370aa07d3d_0_454"/>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Project Contribution</a:t>
            </a:r>
            <a:endParaRPr/>
          </a:p>
        </p:txBody>
      </p:sp>
      <p:pic>
        <p:nvPicPr>
          <p:cNvPr id="571" name="Google Shape;571;g3370aa07d3d_0_454"/>
          <p:cNvPicPr preferRelativeResize="0"/>
          <p:nvPr/>
        </p:nvPicPr>
        <p:blipFill>
          <a:blip r:embed="rId3">
            <a:alphaModFix/>
          </a:blip>
          <a:stretch>
            <a:fillRect/>
          </a:stretch>
        </p:blipFill>
        <p:spPr>
          <a:xfrm>
            <a:off x="660400" y="1130300"/>
            <a:ext cx="5498524" cy="5319153"/>
          </a:xfrm>
          <a:prstGeom prst="rect">
            <a:avLst/>
          </a:prstGeom>
          <a:noFill/>
          <a:ln>
            <a:noFill/>
          </a:ln>
        </p:spPr>
      </p:pic>
      <p:pic>
        <p:nvPicPr>
          <p:cNvPr id="572" name="Google Shape;572;g3370aa07d3d_0_454"/>
          <p:cNvPicPr preferRelativeResize="0"/>
          <p:nvPr/>
        </p:nvPicPr>
        <p:blipFill>
          <a:blip r:embed="rId4">
            <a:alphaModFix/>
          </a:blip>
          <a:stretch>
            <a:fillRect/>
          </a:stretch>
        </p:blipFill>
        <p:spPr>
          <a:xfrm>
            <a:off x="6311324" y="1180987"/>
            <a:ext cx="5728276" cy="45712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654050" y="2441601"/>
            <a:ext cx="7114118" cy="98739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01 Project Introduction</a:t>
            </a:r>
            <a:endParaRPr/>
          </a:p>
        </p:txBody>
      </p:sp>
      <p:sp>
        <p:nvSpPr>
          <p:cNvPr id="139" name="Google Shape;139;p3"/>
          <p:cNvSpPr txBox="1">
            <a:spLocks noGrp="1"/>
          </p:cNvSpPr>
          <p:nvPr>
            <p:ph type="body" idx="1"/>
          </p:nvPr>
        </p:nvSpPr>
        <p:spPr>
          <a:xfrm>
            <a:off x="660400" y="3429000"/>
            <a:ext cx="7114118" cy="51925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Overview of the project goals and significance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370aa07d3d_0_78"/>
          <p:cNvSpPr/>
          <p:nvPr/>
        </p:nvSpPr>
        <p:spPr>
          <a:xfrm>
            <a:off x="6297550" y="1028700"/>
            <a:ext cx="4877400" cy="4239900"/>
          </a:xfrm>
          <a:prstGeom prst="rect">
            <a:avLst/>
          </a:prstGeom>
          <a:solidFill>
            <a:schemeClr val="dk2">
              <a:alpha val="14900"/>
            </a:schemeClr>
          </a:solid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endParaRPr sz="1200">
              <a:solidFill>
                <a:schemeClr val="lt1"/>
              </a:solidFill>
              <a:latin typeface="Arial"/>
              <a:ea typeface="Arial"/>
              <a:cs typeface="Arial"/>
              <a:sym typeface="Arial"/>
            </a:endParaRPr>
          </a:p>
        </p:txBody>
      </p:sp>
      <p:sp>
        <p:nvSpPr>
          <p:cNvPr id="145" name="Google Shape;145;g3370aa07d3d_0_78"/>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Project Introduction</a:t>
            </a:r>
            <a:endParaRPr/>
          </a:p>
        </p:txBody>
      </p:sp>
      <p:pic>
        <p:nvPicPr>
          <p:cNvPr id="146" name="Google Shape;146;g3370aa07d3d_0_78"/>
          <p:cNvPicPr preferRelativeResize="0"/>
          <p:nvPr/>
        </p:nvPicPr>
        <p:blipFill rotWithShape="1">
          <a:blip r:embed="rId3">
            <a:alphaModFix/>
          </a:blip>
          <a:srcRect/>
          <a:stretch/>
        </p:blipFill>
        <p:spPr>
          <a:xfrm>
            <a:off x="6297550" y="2680250"/>
            <a:ext cx="4877400" cy="3136800"/>
          </a:xfrm>
          <a:prstGeom prst="doubleWave">
            <a:avLst>
              <a:gd name="adj1" fmla="val 6250"/>
              <a:gd name="adj2" fmla="val 0"/>
            </a:avLst>
          </a:prstGeom>
          <a:noFill/>
          <a:ln>
            <a:noFill/>
          </a:ln>
        </p:spPr>
      </p:pic>
      <p:sp>
        <p:nvSpPr>
          <p:cNvPr id="147" name="Google Shape;147;g3370aa07d3d_0_78"/>
          <p:cNvSpPr txBox="1"/>
          <p:nvPr/>
        </p:nvSpPr>
        <p:spPr>
          <a:xfrm>
            <a:off x="6404800" y="1130300"/>
            <a:ext cx="4824600" cy="173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zh-CN" sz="1200" b="1">
                <a:solidFill>
                  <a:schemeClr val="dk1"/>
                </a:solidFill>
              </a:rPr>
              <a:t>Background:</a:t>
            </a:r>
            <a:endParaRPr sz="12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zh-CN" sz="1200">
                <a:solidFill>
                  <a:schemeClr val="dk1"/>
                </a:solidFill>
              </a:rPr>
              <a:t>On April 15, 1912, during Titanic maiden voyage, the widely considered “unsinkable” RMS Titanic sank after colliding with an iceberg. Unfortunately, there weren't enough lifeboats for everyone onboard, resulting in the deaths of many passengers and crew. </a:t>
            </a:r>
            <a:endParaRPr sz="1200">
              <a:solidFill>
                <a:schemeClr val="dk1"/>
              </a:solidFill>
            </a:endParaRPr>
          </a:p>
          <a:p>
            <a:pPr marL="0" lvl="0" indent="0" algn="l" rtl="0">
              <a:spcBef>
                <a:spcPts val="1200"/>
              </a:spcBef>
              <a:spcAft>
                <a:spcPts val="0"/>
              </a:spcAft>
              <a:buNone/>
            </a:pPr>
            <a:endParaRPr sz="1200">
              <a:solidFill>
                <a:schemeClr val="dk1"/>
              </a:solidFill>
            </a:endParaRPr>
          </a:p>
        </p:txBody>
      </p:sp>
      <p:sp>
        <p:nvSpPr>
          <p:cNvPr id="148" name="Google Shape;148;g3370aa07d3d_0_78"/>
          <p:cNvSpPr txBox="1"/>
          <p:nvPr/>
        </p:nvSpPr>
        <p:spPr>
          <a:xfrm>
            <a:off x="475150" y="1349725"/>
            <a:ext cx="5716200" cy="559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zh-CN" sz="1300" b="1">
                <a:solidFill>
                  <a:schemeClr val="dk1"/>
                </a:solidFill>
              </a:rPr>
              <a:t>Objective</a:t>
            </a:r>
            <a:endParaRPr sz="1300" b="1">
              <a:solidFill>
                <a:schemeClr val="dk1"/>
              </a:solidFill>
            </a:endParaRPr>
          </a:p>
          <a:p>
            <a:pPr marL="0" lvl="0" indent="0" algn="l" rtl="0">
              <a:lnSpc>
                <a:spcPct val="115000"/>
              </a:lnSpc>
              <a:spcBef>
                <a:spcPts val="1200"/>
              </a:spcBef>
              <a:spcAft>
                <a:spcPts val="0"/>
              </a:spcAft>
              <a:buNone/>
            </a:pPr>
            <a:r>
              <a:rPr lang="zh-CN" sz="1100">
                <a:solidFill>
                  <a:schemeClr val="dk1"/>
                </a:solidFill>
              </a:rPr>
              <a:t>To build a </a:t>
            </a:r>
            <a:r>
              <a:rPr lang="zh-CN" sz="1100" b="1">
                <a:solidFill>
                  <a:schemeClr val="dk1"/>
                </a:solidFill>
              </a:rPr>
              <a:t>scalable</a:t>
            </a:r>
            <a:r>
              <a:rPr lang="zh-CN" sz="1100">
                <a:solidFill>
                  <a:schemeClr val="dk1"/>
                </a:solidFill>
              </a:rPr>
              <a:t>, </a:t>
            </a:r>
            <a:r>
              <a:rPr lang="zh-CN" sz="1100" b="1">
                <a:solidFill>
                  <a:schemeClr val="dk1"/>
                </a:solidFill>
              </a:rPr>
              <a:t>automated</a:t>
            </a:r>
            <a:r>
              <a:rPr lang="zh-CN" sz="1100">
                <a:solidFill>
                  <a:schemeClr val="dk1"/>
                </a:solidFill>
              </a:rPr>
              <a:t>, and </a:t>
            </a:r>
            <a:r>
              <a:rPr lang="zh-CN" sz="1100" b="1">
                <a:solidFill>
                  <a:schemeClr val="dk1"/>
                </a:solidFill>
              </a:rPr>
              <a:t>containerized ML pipeline</a:t>
            </a:r>
            <a:r>
              <a:rPr lang="zh-CN" sz="1100">
                <a:solidFill>
                  <a:schemeClr val="dk1"/>
                </a:solidFill>
              </a:rPr>
              <a:t> that streamlines </a:t>
            </a:r>
            <a:r>
              <a:rPr lang="zh-CN" sz="1100" b="1">
                <a:solidFill>
                  <a:schemeClr val="dk1"/>
                </a:solidFill>
              </a:rPr>
              <a:t>data processing, model deployment, and real-time predictions</a:t>
            </a:r>
            <a:r>
              <a:rPr lang="zh-CN" sz="1100">
                <a:solidFill>
                  <a:schemeClr val="dk1"/>
                </a:solidFill>
              </a:rPr>
              <a:t> in a </a:t>
            </a:r>
            <a:r>
              <a:rPr lang="zh-CN" sz="1100" b="1">
                <a:solidFill>
                  <a:schemeClr val="dk1"/>
                </a:solidFill>
              </a:rPr>
              <a:t>Kubernetes environment</a:t>
            </a:r>
            <a:r>
              <a:rPr lang="zh-CN" sz="1100">
                <a:solidFill>
                  <a:schemeClr val="dk1"/>
                </a:solidFill>
              </a:rPr>
              <a:t>.</a:t>
            </a: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0"/>
              </a:spcBef>
              <a:spcAft>
                <a:spcPts val="0"/>
              </a:spcAft>
              <a:buNone/>
            </a:pPr>
            <a:r>
              <a:rPr lang="zh-CN" sz="1300" b="1">
                <a:solidFill>
                  <a:schemeClr val="dk1"/>
                </a:solidFill>
              </a:rPr>
              <a:t>Overview</a:t>
            </a:r>
            <a:endParaRPr sz="1300" b="1">
              <a:solidFill>
                <a:schemeClr val="dk1"/>
              </a:solidFill>
            </a:endParaRPr>
          </a:p>
          <a:p>
            <a:pPr marL="0" lvl="0" indent="0" algn="l" rtl="0">
              <a:lnSpc>
                <a:spcPct val="115000"/>
              </a:lnSpc>
              <a:spcBef>
                <a:spcPts val="1200"/>
              </a:spcBef>
              <a:spcAft>
                <a:spcPts val="0"/>
              </a:spcAft>
              <a:buNone/>
            </a:pPr>
            <a:r>
              <a:rPr lang="zh-CN" sz="1100">
                <a:solidFill>
                  <a:schemeClr val="dk1"/>
                </a:solidFill>
              </a:rPr>
              <a:t>This project aims to develop a </a:t>
            </a:r>
            <a:r>
              <a:rPr lang="zh-CN" sz="1100" b="1">
                <a:solidFill>
                  <a:schemeClr val="dk1"/>
                </a:solidFill>
              </a:rPr>
              <a:t>containerized ML pipeline</a:t>
            </a:r>
            <a:r>
              <a:rPr lang="zh-CN" sz="1100">
                <a:solidFill>
                  <a:schemeClr val="dk1"/>
                </a:solidFill>
              </a:rPr>
              <a:t> for predicting Titanic passenger survival using a </a:t>
            </a:r>
            <a:r>
              <a:rPr lang="zh-CN" sz="1100" b="1">
                <a:solidFill>
                  <a:schemeClr val="dk1"/>
                </a:solidFill>
              </a:rPr>
              <a:t>deployed web application</a:t>
            </a:r>
            <a:r>
              <a:rPr lang="zh-CN" sz="1100">
                <a:solidFill>
                  <a:schemeClr val="dk1"/>
                </a:solidFill>
              </a:rPr>
              <a:t>.</a:t>
            </a:r>
            <a:endParaRPr sz="1100">
              <a:solidFill>
                <a:schemeClr val="dk1"/>
              </a:solidFill>
            </a:endParaRPr>
          </a:p>
          <a:p>
            <a:pPr marL="0" lvl="0" indent="0" algn="l" rtl="0">
              <a:lnSpc>
                <a:spcPct val="115000"/>
              </a:lnSpc>
              <a:spcBef>
                <a:spcPts val="1200"/>
              </a:spcBef>
              <a:spcAft>
                <a:spcPts val="0"/>
              </a:spcAft>
              <a:buNone/>
            </a:pPr>
            <a:r>
              <a:rPr lang="zh-CN" sz="1100">
                <a:solidFill>
                  <a:schemeClr val="dk1"/>
                </a:solidFill>
              </a:rPr>
              <a:t>The pipeline consists of </a:t>
            </a:r>
            <a:r>
              <a:rPr lang="zh-CN" sz="1100" b="1">
                <a:solidFill>
                  <a:schemeClr val="dk1"/>
                </a:solidFill>
              </a:rPr>
              <a:t>data preprocessing, model training, optimization, and deployment</a:t>
            </a:r>
            <a:r>
              <a:rPr lang="zh-CN" sz="1100">
                <a:solidFill>
                  <a:schemeClr val="dk1"/>
                </a:solidFill>
              </a:rPr>
              <a:t> using </a:t>
            </a:r>
            <a:r>
              <a:rPr lang="zh-CN" sz="1100" b="1">
                <a:solidFill>
                  <a:schemeClr val="dk1"/>
                </a:solidFill>
              </a:rPr>
              <a:t>Docker and Kubernetes</a:t>
            </a:r>
            <a:r>
              <a:rPr lang="zh-CN"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zh-CN" sz="1100" b="1">
                <a:solidFill>
                  <a:schemeClr val="dk1"/>
                </a:solidFill>
              </a:rPr>
              <a:t>Data Preprocessing</a:t>
            </a:r>
            <a:br>
              <a:rPr lang="zh-CN" sz="1100" b="1">
                <a:solidFill>
                  <a:schemeClr val="dk1"/>
                </a:solidFill>
              </a:rPr>
            </a:br>
            <a:r>
              <a:rPr lang="zh-CN" sz="1100">
                <a:solidFill>
                  <a:schemeClr val="dk1"/>
                </a:solidFill>
              </a:rPr>
              <a:t>Cleans and transforms raw passenger data for model training.</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zh-CN" sz="1100" b="1">
                <a:solidFill>
                  <a:schemeClr val="dk1"/>
                </a:solidFill>
              </a:rPr>
              <a:t>Model Training &amp; Optimization</a:t>
            </a:r>
            <a:br>
              <a:rPr lang="zh-CN" sz="1100" b="1">
                <a:solidFill>
                  <a:schemeClr val="dk1"/>
                </a:solidFill>
              </a:rPr>
            </a:br>
            <a:r>
              <a:rPr lang="zh-CN" sz="1100">
                <a:solidFill>
                  <a:schemeClr val="dk1"/>
                </a:solidFill>
              </a:rPr>
              <a:t>Builds and optimizes an ML model for survival prediction.</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zh-CN" sz="1100" b="1">
                <a:solidFill>
                  <a:schemeClr val="dk1"/>
                </a:solidFill>
              </a:rPr>
              <a:t>Web-Based UI (Streamlit)</a:t>
            </a:r>
            <a:br>
              <a:rPr lang="zh-CN" sz="1100" b="1">
                <a:solidFill>
                  <a:schemeClr val="dk1"/>
                </a:solidFill>
              </a:rPr>
            </a:br>
            <a:r>
              <a:rPr lang="zh-CN" sz="1100">
                <a:solidFill>
                  <a:schemeClr val="dk1"/>
                </a:solidFill>
              </a:rPr>
              <a:t>Provides </a:t>
            </a:r>
            <a:r>
              <a:rPr lang="zh-CN" sz="1100" b="1">
                <a:solidFill>
                  <a:schemeClr val="dk1"/>
                </a:solidFill>
              </a:rPr>
              <a:t>Single &amp; Batch Prediction</a:t>
            </a:r>
            <a:r>
              <a:rPr lang="zh-CN" sz="1100">
                <a:solidFill>
                  <a:schemeClr val="dk1"/>
                </a:solidFill>
              </a:rPr>
              <a:t> via a user-friendly interface.</a:t>
            </a:r>
            <a:endParaRPr sz="1100">
              <a:solidFill>
                <a:schemeClr val="dk1"/>
              </a:solidFill>
            </a:endParaRPr>
          </a:p>
          <a:p>
            <a:pPr marL="457200" lvl="0" indent="-298450" algn="l" rtl="0">
              <a:lnSpc>
                <a:spcPct val="115000"/>
              </a:lnSpc>
              <a:spcBef>
                <a:spcPts val="1000"/>
              </a:spcBef>
              <a:spcAft>
                <a:spcPts val="0"/>
              </a:spcAft>
              <a:buClr>
                <a:schemeClr val="dk1"/>
              </a:buClr>
              <a:buSzPts val="1100"/>
              <a:buChar char="➢"/>
            </a:pPr>
            <a:r>
              <a:rPr lang="zh-CN" sz="1100" b="1">
                <a:solidFill>
                  <a:schemeClr val="dk1"/>
                </a:solidFill>
              </a:rPr>
              <a:t>Containerization &amp; Orchestration</a:t>
            </a:r>
            <a:br>
              <a:rPr lang="zh-CN" sz="1100" b="1">
                <a:solidFill>
                  <a:schemeClr val="dk1"/>
                </a:solidFill>
              </a:rPr>
            </a:br>
            <a:r>
              <a:rPr lang="zh-CN" sz="1100">
                <a:solidFill>
                  <a:schemeClr val="dk1"/>
                </a:solidFill>
              </a:rPr>
              <a:t>Deployed in </a:t>
            </a:r>
            <a:r>
              <a:rPr lang="zh-CN" sz="1100" b="1">
                <a:solidFill>
                  <a:schemeClr val="dk1"/>
                </a:solidFill>
              </a:rPr>
              <a:t>Docker containers</a:t>
            </a:r>
            <a:r>
              <a:rPr lang="zh-CN" sz="1100">
                <a:solidFill>
                  <a:schemeClr val="dk1"/>
                </a:solidFill>
              </a:rPr>
              <a:t> and managed via </a:t>
            </a:r>
            <a:r>
              <a:rPr lang="zh-CN" sz="1100" b="1">
                <a:solidFill>
                  <a:schemeClr val="dk1"/>
                </a:solidFill>
              </a:rPr>
              <a:t>Kubernetes (Minikube)</a:t>
            </a:r>
            <a:r>
              <a:rPr lang="zh-CN" sz="1100">
                <a:solidFill>
                  <a:schemeClr val="dk1"/>
                </a:solidFill>
              </a:rPr>
              <a:t>.</a:t>
            </a:r>
            <a:endParaRPr sz="1100">
              <a:solidFill>
                <a:schemeClr val="dk1"/>
              </a:solidFill>
            </a:endParaRPr>
          </a:p>
          <a:p>
            <a:pPr marL="0" lvl="0" indent="0" algn="l" rtl="0">
              <a:spcBef>
                <a:spcPts val="1200"/>
              </a:spcBef>
              <a:spcAft>
                <a:spcPts val="0"/>
              </a:spcAft>
              <a:buNone/>
            </a:pPr>
            <a:endParaRPr sz="1800" b="1">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3370aa07d3d_0_685"/>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Technologies used</a:t>
            </a:r>
            <a:endParaRPr/>
          </a:p>
        </p:txBody>
      </p:sp>
      <p:pic>
        <p:nvPicPr>
          <p:cNvPr id="154" name="Google Shape;154;g3370aa07d3d_0_685"/>
          <p:cNvPicPr preferRelativeResize="0"/>
          <p:nvPr/>
        </p:nvPicPr>
        <p:blipFill>
          <a:blip r:embed="rId3">
            <a:alphaModFix/>
          </a:blip>
          <a:stretch>
            <a:fillRect/>
          </a:stretch>
        </p:blipFill>
        <p:spPr>
          <a:xfrm>
            <a:off x="8829291" y="2415400"/>
            <a:ext cx="2571233" cy="714375"/>
          </a:xfrm>
          <a:prstGeom prst="rect">
            <a:avLst/>
          </a:prstGeom>
          <a:noFill/>
          <a:ln>
            <a:noFill/>
          </a:ln>
        </p:spPr>
      </p:pic>
      <p:pic>
        <p:nvPicPr>
          <p:cNvPr id="155" name="Google Shape;155;g3370aa07d3d_0_685"/>
          <p:cNvPicPr preferRelativeResize="0"/>
          <p:nvPr/>
        </p:nvPicPr>
        <p:blipFill>
          <a:blip r:embed="rId4">
            <a:alphaModFix/>
          </a:blip>
          <a:stretch>
            <a:fillRect/>
          </a:stretch>
        </p:blipFill>
        <p:spPr>
          <a:xfrm>
            <a:off x="5521800" y="5323425"/>
            <a:ext cx="1498600" cy="1498600"/>
          </a:xfrm>
          <a:prstGeom prst="rect">
            <a:avLst/>
          </a:prstGeom>
          <a:noFill/>
          <a:ln>
            <a:noFill/>
          </a:ln>
        </p:spPr>
      </p:pic>
      <p:pic>
        <p:nvPicPr>
          <p:cNvPr id="156" name="Google Shape;156;g3370aa07d3d_0_685"/>
          <p:cNvPicPr preferRelativeResize="0"/>
          <p:nvPr/>
        </p:nvPicPr>
        <p:blipFill>
          <a:blip r:embed="rId5">
            <a:alphaModFix/>
          </a:blip>
          <a:stretch>
            <a:fillRect/>
          </a:stretch>
        </p:blipFill>
        <p:spPr>
          <a:xfrm>
            <a:off x="1927561" y="4903899"/>
            <a:ext cx="2488238" cy="1399599"/>
          </a:xfrm>
          <a:prstGeom prst="rect">
            <a:avLst/>
          </a:prstGeom>
          <a:noFill/>
          <a:ln>
            <a:noFill/>
          </a:ln>
        </p:spPr>
      </p:pic>
      <p:pic>
        <p:nvPicPr>
          <p:cNvPr id="157" name="Google Shape;157;g3370aa07d3d_0_685"/>
          <p:cNvPicPr preferRelativeResize="0"/>
          <p:nvPr/>
        </p:nvPicPr>
        <p:blipFill rotWithShape="1">
          <a:blip r:embed="rId6">
            <a:alphaModFix/>
          </a:blip>
          <a:srcRect r="68352"/>
          <a:stretch/>
        </p:blipFill>
        <p:spPr>
          <a:xfrm>
            <a:off x="8460325" y="5717275"/>
            <a:ext cx="1215351" cy="1036850"/>
          </a:xfrm>
          <a:prstGeom prst="rect">
            <a:avLst/>
          </a:prstGeom>
          <a:noFill/>
          <a:ln>
            <a:noFill/>
          </a:ln>
        </p:spPr>
      </p:pic>
      <p:pic>
        <p:nvPicPr>
          <p:cNvPr id="158" name="Google Shape;158;g3370aa07d3d_0_685"/>
          <p:cNvPicPr preferRelativeResize="0"/>
          <p:nvPr/>
        </p:nvPicPr>
        <p:blipFill>
          <a:blip r:embed="rId7">
            <a:alphaModFix/>
          </a:blip>
          <a:stretch>
            <a:fillRect/>
          </a:stretch>
        </p:blipFill>
        <p:spPr>
          <a:xfrm>
            <a:off x="9675680" y="5255624"/>
            <a:ext cx="1065319" cy="980075"/>
          </a:xfrm>
          <a:prstGeom prst="rect">
            <a:avLst/>
          </a:prstGeom>
          <a:noFill/>
          <a:ln>
            <a:noFill/>
          </a:ln>
        </p:spPr>
      </p:pic>
      <p:pic>
        <p:nvPicPr>
          <p:cNvPr id="159" name="Google Shape;159;g3370aa07d3d_0_685"/>
          <p:cNvPicPr preferRelativeResize="0"/>
          <p:nvPr/>
        </p:nvPicPr>
        <p:blipFill>
          <a:blip r:embed="rId8">
            <a:alphaModFix/>
          </a:blip>
          <a:stretch>
            <a:fillRect/>
          </a:stretch>
        </p:blipFill>
        <p:spPr>
          <a:xfrm>
            <a:off x="985450" y="2241858"/>
            <a:ext cx="2161551" cy="1593166"/>
          </a:xfrm>
          <a:prstGeom prst="rect">
            <a:avLst/>
          </a:prstGeom>
          <a:noFill/>
          <a:ln>
            <a:noFill/>
          </a:ln>
        </p:spPr>
      </p:pic>
      <p:pic>
        <p:nvPicPr>
          <p:cNvPr id="160" name="Google Shape;160;g3370aa07d3d_0_685"/>
          <p:cNvPicPr preferRelativeResize="0"/>
          <p:nvPr/>
        </p:nvPicPr>
        <p:blipFill>
          <a:blip r:embed="rId9">
            <a:alphaModFix/>
          </a:blip>
          <a:stretch>
            <a:fillRect/>
          </a:stretch>
        </p:blipFill>
        <p:spPr>
          <a:xfrm>
            <a:off x="6691883" y="5085275"/>
            <a:ext cx="1921715" cy="1036849"/>
          </a:xfrm>
          <a:prstGeom prst="rect">
            <a:avLst/>
          </a:prstGeom>
          <a:noFill/>
          <a:ln>
            <a:noFill/>
          </a:ln>
        </p:spPr>
      </p:pic>
      <p:sp>
        <p:nvSpPr>
          <p:cNvPr id="161" name="Google Shape;161;g3370aa07d3d_0_685"/>
          <p:cNvSpPr/>
          <p:nvPr/>
        </p:nvSpPr>
        <p:spPr>
          <a:xfrm>
            <a:off x="756128" y="1777961"/>
            <a:ext cx="2620200" cy="3873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300" b="1">
                <a:solidFill>
                  <a:schemeClr val="accent1"/>
                </a:solidFill>
              </a:rPr>
              <a:t>Development environment (software)</a:t>
            </a:r>
            <a:endParaRPr sz="1300">
              <a:solidFill>
                <a:schemeClr val="lt1"/>
              </a:solidFill>
              <a:latin typeface="Arial"/>
              <a:ea typeface="Arial"/>
              <a:cs typeface="Arial"/>
              <a:sym typeface="Arial"/>
            </a:endParaRPr>
          </a:p>
        </p:txBody>
      </p:sp>
      <p:sp>
        <p:nvSpPr>
          <p:cNvPr id="162" name="Google Shape;162;g3370aa07d3d_0_685"/>
          <p:cNvSpPr/>
          <p:nvPr/>
        </p:nvSpPr>
        <p:spPr>
          <a:xfrm>
            <a:off x="1927553" y="4516611"/>
            <a:ext cx="2620200" cy="3873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300" b="1">
                <a:solidFill>
                  <a:schemeClr val="accent1"/>
                </a:solidFill>
              </a:rPr>
              <a:t>Programming Language</a:t>
            </a:r>
            <a:endParaRPr sz="1300">
              <a:solidFill>
                <a:schemeClr val="lt1"/>
              </a:solidFill>
              <a:latin typeface="Arial"/>
              <a:ea typeface="Arial"/>
              <a:cs typeface="Arial"/>
              <a:sym typeface="Arial"/>
            </a:endParaRPr>
          </a:p>
        </p:txBody>
      </p:sp>
      <p:sp>
        <p:nvSpPr>
          <p:cNvPr id="163" name="Google Shape;163;g3370aa07d3d_0_685"/>
          <p:cNvSpPr/>
          <p:nvPr/>
        </p:nvSpPr>
        <p:spPr>
          <a:xfrm>
            <a:off x="6913479" y="4516611"/>
            <a:ext cx="2620200" cy="3873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300" b="1">
                <a:solidFill>
                  <a:schemeClr val="accent1"/>
                </a:solidFill>
              </a:rPr>
              <a:t>Libraries &amp; Framework</a:t>
            </a:r>
            <a:endParaRPr sz="1300">
              <a:solidFill>
                <a:schemeClr val="lt1"/>
              </a:solidFill>
              <a:latin typeface="Arial"/>
              <a:ea typeface="Arial"/>
              <a:cs typeface="Arial"/>
              <a:sym typeface="Arial"/>
            </a:endParaRPr>
          </a:p>
        </p:txBody>
      </p:sp>
      <p:sp>
        <p:nvSpPr>
          <p:cNvPr id="164" name="Google Shape;164;g3370aa07d3d_0_685"/>
          <p:cNvSpPr/>
          <p:nvPr/>
        </p:nvSpPr>
        <p:spPr>
          <a:xfrm>
            <a:off x="4785904" y="1777961"/>
            <a:ext cx="2620200" cy="3873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200" b="1">
                <a:solidFill>
                  <a:schemeClr val="accent1"/>
                </a:solidFill>
              </a:rPr>
              <a:t>Containerization &amp; Orchestration </a:t>
            </a:r>
            <a:endParaRPr sz="1200" b="1">
              <a:solidFill>
                <a:schemeClr val="accent1"/>
              </a:solidFill>
            </a:endParaRPr>
          </a:p>
          <a:p>
            <a:pPr marL="0" marR="0" lvl="0" indent="0" algn="ctr" rtl="0">
              <a:spcBef>
                <a:spcPts val="0"/>
              </a:spcBef>
              <a:spcAft>
                <a:spcPts val="0"/>
              </a:spcAft>
              <a:buNone/>
            </a:pPr>
            <a:r>
              <a:rPr lang="zh-CN" sz="1200" b="1">
                <a:solidFill>
                  <a:schemeClr val="accent1"/>
                </a:solidFill>
              </a:rPr>
              <a:t>(Platforms)</a:t>
            </a:r>
            <a:endParaRPr sz="1200">
              <a:solidFill>
                <a:schemeClr val="lt1"/>
              </a:solidFill>
              <a:latin typeface="Arial"/>
              <a:ea typeface="Arial"/>
              <a:cs typeface="Arial"/>
              <a:sym typeface="Arial"/>
            </a:endParaRPr>
          </a:p>
        </p:txBody>
      </p:sp>
      <p:pic>
        <p:nvPicPr>
          <p:cNvPr id="165" name="Google Shape;165;g3370aa07d3d_0_685"/>
          <p:cNvPicPr preferRelativeResize="0"/>
          <p:nvPr/>
        </p:nvPicPr>
        <p:blipFill>
          <a:blip r:embed="rId10">
            <a:alphaModFix/>
          </a:blip>
          <a:stretch>
            <a:fillRect/>
          </a:stretch>
        </p:blipFill>
        <p:spPr>
          <a:xfrm>
            <a:off x="5066490" y="2520025"/>
            <a:ext cx="1843308" cy="1036849"/>
          </a:xfrm>
          <a:prstGeom prst="rect">
            <a:avLst/>
          </a:prstGeom>
          <a:noFill/>
          <a:ln>
            <a:noFill/>
          </a:ln>
        </p:spPr>
      </p:pic>
      <p:pic>
        <p:nvPicPr>
          <p:cNvPr id="166" name="Google Shape;166;g3370aa07d3d_0_685"/>
          <p:cNvPicPr preferRelativeResize="0"/>
          <p:nvPr/>
        </p:nvPicPr>
        <p:blipFill rotWithShape="1">
          <a:blip r:embed="rId11">
            <a:alphaModFix/>
          </a:blip>
          <a:srcRect l="7045" t="19251" r="8064" b="21313"/>
          <a:stretch/>
        </p:blipFill>
        <p:spPr>
          <a:xfrm>
            <a:off x="3525500" y="2305973"/>
            <a:ext cx="1996297" cy="933225"/>
          </a:xfrm>
          <a:prstGeom prst="rect">
            <a:avLst/>
          </a:prstGeom>
          <a:noFill/>
          <a:ln>
            <a:noFill/>
          </a:ln>
        </p:spPr>
      </p:pic>
      <p:pic>
        <p:nvPicPr>
          <p:cNvPr id="167" name="Google Shape;167;g3370aa07d3d_0_685"/>
          <p:cNvPicPr preferRelativeResize="0"/>
          <p:nvPr/>
        </p:nvPicPr>
        <p:blipFill>
          <a:blip r:embed="rId12">
            <a:alphaModFix/>
          </a:blip>
          <a:stretch>
            <a:fillRect/>
          </a:stretch>
        </p:blipFill>
        <p:spPr>
          <a:xfrm>
            <a:off x="6724175" y="2474683"/>
            <a:ext cx="1843302" cy="595820"/>
          </a:xfrm>
          <a:prstGeom prst="rect">
            <a:avLst/>
          </a:prstGeom>
          <a:noFill/>
          <a:ln>
            <a:noFill/>
          </a:ln>
        </p:spPr>
      </p:pic>
      <p:sp>
        <p:nvSpPr>
          <p:cNvPr id="168" name="Google Shape;168;g3370aa07d3d_0_685"/>
          <p:cNvSpPr/>
          <p:nvPr/>
        </p:nvSpPr>
        <p:spPr>
          <a:xfrm>
            <a:off x="8780329" y="1777961"/>
            <a:ext cx="2620200" cy="387300"/>
          </a:xfrm>
          <a:prstGeom prst="roundRect">
            <a:avLst>
              <a:gd name="adj" fmla="val 8000"/>
            </a:avLst>
          </a:prstGeom>
          <a:solidFill>
            <a:schemeClr val="accent1">
              <a:alpha val="14900"/>
            </a:schemeClr>
          </a:solid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r>
              <a:rPr lang="zh-CN" sz="1300" b="1">
                <a:solidFill>
                  <a:schemeClr val="accent1"/>
                </a:solidFill>
              </a:rPr>
              <a:t>Web &amp; UI Framework</a:t>
            </a:r>
            <a:endParaRPr sz="13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654050" y="2441601"/>
            <a:ext cx="7114118" cy="98739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02 System Architecture</a:t>
            </a:r>
            <a:endParaRPr/>
          </a:p>
        </p:txBody>
      </p:sp>
      <p:sp>
        <p:nvSpPr>
          <p:cNvPr id="174" name="Google Shape;174;p8"/>
          <p:cNvSpPr txBox="1">
            <a:spLocks noGrp="1"/>
          </p:cNvSpPr>
          <p:nvPr>
            <p:ph type="body" idx="1"/>
          </p:nvPr>
        </p:nvSpPr>
        <p:spPr>
          <a:xfrm>
            <a:off x="660400" y="3429000"/>
            <a:ext cx="7114118" cy="51925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Preparing the necessary tools and environment for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3370aa07d3d_0_337"/>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System Architecture</a:t>
            </a:r>
            <a:endParaRPr/>
          </a:p>
        </p:txBody>
      </p:sp>
      <p:pic>
        <p:nvPicPr>
          <p:cNvPr id="180" name="Google Shape;180;g3370aa07d3d_0_337"/>
          <p:cNvPicPr preferRelativeResize="0"/>
          <p:nvPr/>
        </p:nvPicPr>
        <p:blipFill rotWithShape="1">
          <a:blip r:embed="rId3">
            <a:alphaModFix/>
          </a:blip>
          <a:srcRect l="6809" r="19568" b="10394"/>
          <a:stretch/>
        </p:blipFill>
        <p:spPr>
          <a:xfrm>
            <a:off x="228600" y="1485900"/>
            <a:ext cx="11625870" cy="46335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654050" y="2441601"/>
            <a:ext cx="7114118" cy="98739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4000"/>
              <a:buFont typeface="Arial"/>
              <a:buNone/>
            </a:pPr>
            <a:r>
              <a:rPr lang="zh-CN"/>
              <a:t>03 Data Preprocessing</a:t>
            </a:r>
            <a:endParaRPr/>
          </a:p>
        </p:txBody>
      </p:sp>
      <p:sp>
        <p:nvSpPr>
          <p:cNvPr id="186" name="Google Shape;186;p20"/>
          <p:cNvSpPr txBox="1">
            <a:spLocks noGrp="1"/>
          </p:cNvSpPr>
          <p:nvPr>
            <p:ph type="body" idx="1"/>
          </p:nvPr>
        </p:nvSpPr>
        <p:spPr>
          <a:xfrm>
            <a:off x="660400" y="3429000"/>
            <a:ext cx="7114200" cy="5193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1800"/>
              <a:buNone/>
            </a:pPr>
            <a:r>
              <a:rPr lang="zh-CN"/>
              <a:t>Packaging the entire pipeline into containers for easy deployment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cxnSp>
        <p:nvCxnSpPr>
          <p:cNvPr id="191" name="Google Shape;191;g3370aa07d3d_0_106"/>
          <p:cNvCxnSpPr/>
          <p:nvPr/>
        </p:nvCxnSpPr>
        <p:spPr>
          <a:xfrm>
            <a:off x="738038" y="4034126"/>
            <a:ext cx="10136400" cy="0"/>
          </a:xfrm>
          <a:prstGeom prst="straightConnector1">
            <a:avLst/>
          </a:prstGeom>
          <a:noFill/>
          <a:ln w="22225" cap="flat" cmpd="sng">
            <a:solidFill>
              <a:schemeClr val="accent1"/>
            </a:solidFill>
            <a:prstDash val="solid"/>
            <a:miter lim="800000"/>
            <a:headEnd type="none" w="sm" len="sm"/>
            <a:tailEnd type="none" w="sm" len="sm"/>
          </a:ln>
        </p:spPr>
      </p:cxnSp>
      <p:sp>
        <p:nvSpPr>
          <p:cNvPr id="192" name="Google Shape;192;g3370aa07d3d_0_106"/>
          <p:cNvSpPr txBox="1"/>
          <p:nvPr/>
        </p:nvSpPr>
        <p:spPr>
          <a:xfrm>
            <a:off x="660400" y="1150137"/>
            <a:ext cx="10858500" cy="667500"/>
          </a:xfrm>
          <a:prstGeom prst="rect">
            <a:avLst/>
          </a:prstGeom>
          <a:noFill/>
          <a:ln>
            <a:noFill/>
          </a:ln>
        </p:spPr>
        <p:txBody>
          <a:bodyPr spcFirstLastPara="1" wrap="square" lIns="91425" tIns="45700" rIns="91425" bIns="45700" anchor="t" anchorCtr="1">
            <a:normAutofit/>
          </a:bodyPr>
          <a:lstStyle/>
          <a:p>
            <a:pPr marL="0" marR="0" lvl="0" indent="0" algn="ctr" rtl="0">
              <a:lnSpc>
                <a:spcPct val="80000"/>
              </a:lnSpc>
              <a:spcBef>
                <a:spcPts val="0"/>
              </a:spcBef>
              <a:spcAft>
                <a:spcPts val="0"/>
              </a:spcAft>
              <a:buClr>
                <a:schemeClr val="dk1"/>
              </a:buClr>
              <a:buSzPts val="555"/>
              <a:buFont typeface="Arial"/>
              <a:buNone/>
            </a:pPr>
            <a:r>
              <a:rPr lang="zh-CN" sz="1920" b="1" i="1">
                <a:solidFill>
                  <a:srgbClr val="6D9EEB"/>
                </a:solidFill>
              </a:rPr>
              <a:t>Preparing raw data for model training by cleaning, transforming, and structuring it to improve performance and accuracy</a:t>
            </a:r>
            <a:endParaRPr sz="1365" i="1">
              <a:solidFill>
                <a:srgbClr val="6D9EEB"/>
              </a:solidFill>
              <a:latin typeface="Arial"/>
              <a:ea typeface="Arial"/>
              <a:cs typeface="Arial"/>
              <a:sym typeface="Arial"/>
            </a:endParaRPr>
          </a:p>
        </p:txBody>
      </p:sp>
      <p:sp>
        <p:nvSpPr>
          <p:cNvPr id="193" name="Google Shape;193;g3370aa07d3d_0_106"/>
          <p:cNvSpPr/>
          <p:nvPr/>
        </p:nvSpPr>
        <p:spPr>
          <a:xfrm>
            <a:off x="848900" y="4823175"/>
            <a:ext cx="2901900" cy="1262700"/>
          </a:xfrm>
          <a:prstGeom prst="rect">
            <a:avLst/>
          </a:prstGeom>
          <a:noFill/>
          <a:ln>
            <a:noFill/>
          </a:ln>
        </p:spPr>
        <p:txBody>
          <a:bodyPr spcFirstLastPara="1" wrap="square" lIns="91425" tIns="45700" rIns="91425" bIns="45700" anchor="t" anchorCtr="0">
            <a:noAutofit/>
          </a:bodyPr>
          <a:lstStyle/>
          <a:p>
            <a:pPr marL="457200" lvl="0" indent="-298450" algn="l" rtl="0">
              <a:lnSpc>
                <a:spcPct val="120000"/>
              </a:lnSpc>
              <a:spcBef>
                <a:spcPts val="0"/>
              </a:spcBef>
              <a:spcAft>
                <a:spcPts val="0"/>
              </a:spcAft>
              <a:buSzPts val="1100"/>
              <a:buChar char="●"/>
            </a:pPr>
            <a:r>
              <a:rPr lang="zh-CN" sz="1100" b="1">
                <a:solidFill>
                  <a:schemeClr val="dk1"/>
                </a:solidFill>
              </a:rPr>
              <a:t>KNN Imputer</a:t>
            </a:r>
            <a:r>
              <a:rPr lang="zh-CN" sz="1100">
                <a:solidFill>
                  <a:schemeClr val="dk1"/>
                </a:solidFill>
              </a:rPr>
              <a:t> for </a:t>
            </a:r>
            <a:r>
              <a:rPr lang="zh-CN" sz="1100">
                <a:solidFill>
                  <a:srgbClr val="188038"/>
                </a:solidFill>
                <a:latin typeface="Roboto Mono"/>
                <a:ea typeface="Roboto Mono"/>
                <a:cs typeface="Roboto Mono"/>
                <a:sym typeface="Roboto Mono"/>
              </a:rPr>
              <a:t>Age</a:t>
            </a:r>
            <a:r>
              <a:rPr lang="zh-CN" sz="1100">
                <a:solidFill>
                  <a:schemeClr val="dk1"/>
                </a:solidFill>
              </a:rPr>
              <a:t>, </a:t>
            </a:r>
            <a:r>
              <a:rPr lang="zh-CN" sz="1100" b="1">
                <a:solidFill>
                  <a:schemeClr val="dk1"/>
                </a:solidFill>
              </a:rPr>
              <a:t>median imputation</a:t>
            </a:r>
            <a:r>
              <a:rPr lang="zh-CN" sz="1100">
                <a:solidFill>
                  <a:schemeClr val="dk1"/>
                </a:solidFill>
              </a:rPr>
              <a:t> for </a:t>
            </a:r>
            <a:r>
              <a:rPr lang="zh-CN" sz="1100">
                <a:solidFill>
                  <a:srgbClr val="188038"/>
                </a:solidFill>
                <a:latin typeface="Roboto Mono"/>
                <a:ea typeface="Roboto Mono"/>
                <a:cs typeface="Roboto Mono"/>
                <a:sym typeface="Roboto Mono"/>
              </a:rPr>
              <a:t>Fare</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SzPts val="1100"/>
              <a:buChar char="●"/>
            </a:pPr>
            <a:r>
              <a:rPr lang="zh-CN" sz="1100">
                <a:solidFill>
                  <a:schemeClr val="dk1"/>
                </a:solidFill>
              </a:rPr>
              <a:t>Fills missing </a:t>
            </a:r>
            <a:r>
              <a:rPr lang="zh-CN" sz="1100">
                <a:solidFill>
                  <a:srgbClr val="188038"/>
                </a:solidFill>
                <a:latin typeface="Roboto Mono"/>
                <a:ea typeface="Roboto Mono"/>
                <a:cs typeface="Roboto Mono"/>
                <a:sym typeface="Roboto Mono"/>
              </a:rPr>
              <a:t>Embarked</a:t>
            </a:r>
            <a:r>
              <a:rPr lang="zh-CN" sz="1100">
                <a:solidFill>
                  <a:schemeClr val="dk1"/>
                </a:solidFill>
              </a:rPr>
              <a:t> values with the most common category.</a:t>
            </a:r>
            <a:endParaRPr sz="1100">
              <a:solidFill>
                <a:schemeClr val="dk1"/>
              </a:solidFill>
            </a:endParaRPr>
          </a:p>
          <a:p>
            <a:pPr marL="457200" lvl="0" indent="-298450" algn="l" rtl="0">
              <a:lnSpc>
                <a:spcPct val="120000"/>
              </a:lnSpc>
              <a:spcBef>
                <a:spcPts val="0"/>
              </a:spcBef>
              <a:spcAft>
                <a:spcPts val="0"/>
              </a:spcAft>
              <a:buSzPts val="1100"/>
              <a:buChar char="●"/>
            </a:pPr>
            <a:r>
              <a:rPr lang="zh-CN" sz="1100">
                <a:solidFill>
                  <a:schemeClr val="dk1"/>
                </a:solidFill>
              </a:rPr>
              <a:t>Drops </a:t>
            </a:r>
            <a:r>
              <a:rPr lang="zh-CN" sz="1100">
                <a:solidFill>
                  <a:srgbClr val="188038"/>
                </a:solidFill>
                <a:latin typeface="Roboto Mono"/>
                <a:ea typeface="Roboto Mono"/>
                <a:cs typeface="Roboto Mono"/>
                <a:sym typeface="Roboto Mono"/>
              </a:rPr>
              <a:t>Cabin</a:t>
            </a:r>
            <a:r>
              <a:rPr lang="zh-CN" sz="1100">
                <a:solidFill>
                  <a:schemeClr val="dk1"/>
                </a:solidFill>
              </a:rPr>
              <a:t> due to excessive missing values.</a:t>
            </a:r>
            <a:endParaRPr sz="1100">
              <a:solidFill>
                <a:schemeClr val="dk1"/>
              </a:solidFill>
            </a:endParaRPr>
          </a:p>
          <a:p>
            <a:pPr marL="0" marR="0" lvl="0" indent="0" algn="l" rtl="0">
              <a:lnSpc>
                <a:spcPct val="120000"/>
              </a:lnSpc>
              <a:spcBef>
                <a:spcPts val="0"/>
              </a:spcBef>
              <a:spcAft>
                <a:spcPts val="0"/>
              </a:spcAft>
              <a:buNone/>
            </a:pPr>
            <a:endParaRPr sz="1200">
              <a:solidFill>
                <a:schemeClr val="dk1"/>
              </a:solidFill>
            </a:endParaRPr>
          </a:p>
        </p:txBody>
      </p:sp>
      <p:cxnSp>
        <p:nvCxnSpPr>
          <p:cNvPr id="194" name="Google Shape;194;g3370aa07d3d_0_106"/>
          <p:cNvCxnSpPr/>
          <p:nvPr/>
        </p:nvCxnSpPr>
        <p:spPr>
          <a:xfrm>
            <a:off x="918937" y="4034126"/>
            <a:ext cx="0" cy="1793700"/>
          </a:xfrm>
          <a:prstGeom prst="straightConnector1">
            <a:avLst/>
          </a:prstGeom>
          <a:noFill/>
          <a:ln w="22225" cap="flat" cmpd="sng">
            <a:solidFill>
              <a:schemeClr val="accent1"/>
            </a:solidFill>
            <a:prstDash val="solid"/>
            <a:round/>
            <a:headEnd type="none" w="sm" len="sm"/>
            <a:tailEnd type="oval" w="med" len="med"/>
          </a:ln>
        </p:spPr>
      </p:cxnSp>
      <p:sp>
        <p:nvSpPr>
          <p:cNvPr id="195" name="Google Shape;195;g3370aa07d3d_0_106"/>
          <p:cNvSpPr txBox="1"/>
          <p:nvPr/>
        </p:nvSpPr>
        <p:spPr>
          <a:xfrm>
            <a:off x="933500" y="4222550"/>
            <a:ext cx="2732700" cy="4122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zh-CN" sz="1800" b="1">
                <a:solidFill>
                  <a:schemeClr val="accent1"/>
                </a:solidFill>
              </a:rPr>
              <a:t>Handle missing values</a:t>
            </a:r>
            <a:endParaRPr sz="1800">
              <a:solidFill>
                <a:schemeClr val="dk1"/>
              </a:solidFill>
              <a:latin typeface="Arial"/>
              <a:ea typeface="Arial"/>
              <a:cs typeface="Arial"/>
              <a:sym typeface="Arial"/>
            </a:endParaRPr>
          </a:p>
        </p:txBody>
      </p:sp>
      <p:sp>
        <p:nvSpPr>
          <p:cNvPr id="196" name="Google Shape;196;g3370aa07d3d_0_106"/>
          <p:cNvSpPr/>
          <p:nvPr/>
        </p:nvSpPr>
        <p:spPr>
          <a:xfrm>
            <a:off x="2472775" y="2743975"/>
            <a:ext cx="2901900" cy="871800"/>
          </a:xfrm>
          <a:prstGeom prst="rect">
            <a:avLst/>
          </a:prstGeom>
          <a:noFill/>
          <a:ln>
            <a:noFill/>
          </a:ln>
        </p:spPr>
        <p:txBody>
          <a:bodyPr spcFirstLastPara="1" wrap="square" lIns="91425" tIns="45700" rIns="91425" bIns="45700" anchor="t" anchorCtr="0">
            <a:noAutofit/>
          </a:bodyPr>
          <a:lstStyle/>
          <a:p>
            <a:pPr marL="457200" lvl="0" indent="-298450" algn="l" rtl="0">
              <a:lnSpc>
                <a:spcPct val="120000"/>
              </a:lnSpc>
              <a:spcBef>
                <a:spcPts val="0"/>
              </a:spcBef>
              <a:spcAft>
                <a:spcPts val="0"/>
              </a:spcAft>
              <a:buSzPts val="1100"/>
              <a:buChar char="●"/>
            </a:pPr>
            <a:r>
              <a:rPr lang="zh-CN" sz="1100">
                <a:solidFill>
                  <a:schemeClr val="dk1"/>
                </a:solidFill>
              </a:rPr>
              <a:t>Uses </a:t>
            </a:r>
            <a:r>
              <a:rPr lang="zh-CN" sz="1100" b="1">
                <a:solidFill>
                  <a:schemeClr val="dk1"/>
                </a:solidFill>
              </a:rPr>
              <a:t>IQR (Interquartile Range) method</a:t>
            </a:r>
            <a:r>
              <a:rPr lang="zh-CN" sz="1100">
                <a:solidFill>
                  <a:schemeClr val="dk1"/>
                </a:solidFill>
              </a:rPr>
              <a:t> to detect and clip extreme values for </a:t>
            </a:r>
            <a:r>
              <a:rPr lang="zh-CN" sz="1100">
                <a:solidFill>
                  <a:srgbClr val="188038"/>
                </a:solidFill>
                <a:latin typeface="Roboto Mono"/>
                <a:ea typeface="Roboto Mono"/>
                <a:cs typeface="Roboto Mono"/>
                <a:sym typeface="Roboto Mono"/>
              </a:rPr>
              <a:t>Age</a:t>
            </a:r>
            <a:r>
              <a:rPr lang="zh-CN" sz="1100">
                <a:solidFill>
                  <a:schemeClr val="dk1"/>
                </a:solidFill>
              </a:rPr>
              <a:t> and </a:t>
            </a:r>
            <a:r>
              <a:rPr lang="zh-CN" sz="1100">
                <a:solidFill>
                  <a:srgbClr val="188038"/>
                </a:solidFill>
                <a:latin typeface="Roboto Mono"/>
                <a:ea typeface="Roboto Mono"/>
                <a:cs typeface="Roboto Mono"/>
                <a:sym typeface="Roboto Mono"/>
              </a:rPr>
              <a:t>Fare</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Removes passengers with </a:t>
            </a:r>
            <a:r>
              <a:rPr lang="zh-CN" sz="1100" b="1">
                <a:solidFill>
                  <a:schemeClr val="dk1"/>
                </a:solidFill>
              </a:rPr>
              <a:t>unrealistically high fares (&gt;500)</a:t>
            </a:r>
            <a:r>
              <a:rPr lang="zh-CN" sz="1100">
                <a:solidFill>
                  <a:schemeClr val="dk1"/>
                </a:solidFill>
              </a:rPr>
              <a:t>.</a:t>
            </a:r>
            <a:endParaRPr sz="1100">
              <a:solidFill>
                <a:schemeClr val="dk1"/>
              </a:solidFill>
            </a:endParaRPr>
          </a:p>
          <a:p>
            <a:pPr marL="457200" marR="0" lvl="0" indent="0" algn="l" rtl="0">
              <a:lnSpc>
                <a:spcPct val="120000"/>
              </a:lnSpc>
              <a:spcBef>
                <a:spcPts val="0"/>
              </a:spcBef>
              <a:spcAft>
                <a:spcPts val="0"/>
              </a:spcAft>
              <a:buNone/>
            </a:pPr>
            <a:endParaRPr sz="1200">
              <a:solidFill>
                <a:schemeClr val="dk1"/>
              </a:solidFill>
            </a:endParaRPr>
          </a:p>
        </p:txBody>
      </p:sp>
      <p:cxnSp>
        <p:nvCxnSpPr>
          <p:cNvPr id="197" name="Google Shape;197;g3370aa07d3d_0_106"/>
          <p:cNvCxnSpPr/>
          <p:nvPr/>
        </p:nvCxnSpPr>
        <p:spPr>
          <a:xfrm rot="10800000">
            <a:off x="2517207" y="2325626"/>
            <a:ext cx="0" cy="1708500"/>
          </a:xfrm>
          <a:prstGeom prst="straightConnector1">
            <a:avLst/>
          </a:prstGeom>
          <a:noFill/>
          <a:ln w="22225" cap="flat" cmpd="sng">
            <a:solidFill>
              <a:schemeClr val="accent1"/>
            </a:solidFill>
            <a:prstDash val="solid"/>
            <a:round/>
            <a:headEnd type="none" w="sm" len="sm"/>
            <a:tailEnd type="oval" w="med" len="med"/>
          </a:ln>
        </p:spPr>
      </p:cxnSp>
      <p:sp>
        <p:nvSpPr>
          <p:cNvPr id="198" name="Google Shape;198;g3370aa07d3d_0_106"/>
          <p:cNvSpPr txBox="1"/>
          <p:nvPr/>
        </p:nvSpPr>
        <p:spPr>
          <a:xfrm>
            <a:off x="2632675" y="2270525"/>
            <a:ext cx="2369100" cy="412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None/>
            </a:pPr>
            <a:r>
              <a:rPr lang="zh-CN" sz="1800" b="1">
                <a:solidFill>
                  <a:schemeClr val="accent1"/>
                </a:solidFill>
              </a:rPr>
              <a:t>Handling Outliers</a:t>
            </a:r>
            <a:endParaRPr sz="1800">
              <a:solidFill>
                <a:schemeClr val="dk1"/>
              </a:solidFill>
            </a:endParaRPr>
          </a:p>
        </p:txBody>
      </p:sp>
      <p:sp>
        <p:nvSpPr>
          <p:cNvPr id="199" name="Google Shape;199;g3370aa07d3d_0_106"/>
          <p:cNvSpPr/>
          <p:nvPr/>
        </p:nvSpPr>
        <p:spPr>
          <a:xfrm>
            <a:off x="4202675" y="4706475"/>
            <a:ext cx="2578200" cy="12495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None/>
            </a:pPr>
            <a:r>
              <a:rPr lang="zh-CN" sz="1100">
                <a:solidFill>
                  <a:schemeClr val="dk1"/>
                </a:solidFill>
              </a:rPr>
              <a:t>Converts categorical values to numerical form:</a:t>
            </a:r>
            <a:endParaRPr sz="1100">
              <a:solidFill>
                <a:schemeClr val="dk1"/>
              </a:solidFill>
            </a:endParaRPr>
          </a:p>
          <a:p>
            <a:pPr marL="457200" lvl="0" indent="-298450" algn="l" rtl="0">
              <a:lnSpc>
                <a:spcPct val="115000"/>
              </a:lnSpc>
              <a:spcBef>
                <a:spcPts val="1200"/>
              </a:spcBef>
              <a:spcAft>
                <a:spcPts val="0"/>
              </a:spcAft>
              <a:buSzPts val="1100"/>
              <a:buChar char="●"/>
            </a:pPr>
            <a:r>
              <a:rPr lang="zh-CN" sz="1100" b="1">
                <a:solidFill>
                  <a:schemeClr val="dk1"/>
                </a:solidFill>
              </a:rPr>
              <a:t>Sex</a:t>
            </a:r>
            <a:r>
              <a:rPr lang="zh-CN" sz="1100">
                <a:solidFill>
                  <a:schemeClr val="dk1"/>
                </a:solidFill>
              </a:rPr>
              <a:t> (</a:t>
            </a:r>
            <a:r>
              <a:rPr lang="zh-CN" sz="1100">
                <a:solidFill>
                  <a:srgbClr val="188038"/>
                </a:solidFill>
                <a:latin typeface="Roboto Mono"/>
                <a:ea typeface="Roboto Mono"/>
                <a:cs typeface="Roboto Mono"/>
                <a:sym typeface="Roboto Mono"/>
              </a:rPr>
              <a:t>male</a:t>
            </a:r>
            <a:r>
              <a:rPr lang="zh-CN" sz="1100">
                <a:solidFill>
                  <a:schemeClr val="dk1"/>
                </a:solidFill>
              </a:rPr>
              <a:t> → </a:t>
            </a:r>
            <a:r>
              <a:rPr lang="zh-CN" sz="1100">
                <a:solidFill>
                  <a:srgbClr val="188038"/>
                </a:solidFill>
                <a:latin typeface="Roboto Mono"/>
                <a:ea typeface="Roboto Mono"/>
                <a:cs typeface="Roboto Mono"/>
                <a:sym typeface="Roboto Mono"/>
              </a:rPr>
              <a:t>1</a:t>
            </a:r>
            <a:r>
              <a:rPr lang="zh-CN" sz="1100">
                <a:solidFill>
                  <a:schemeClr val="dk1"/>
                </a:solidFill>
              </a:rPr>
              <a:t>, </a:t>
            </a:r>
            <a:r>
              <a:rPr lang="zh-CN" sz="1100">
                <a:solidFill>
                  <a:srgbClr val="188038"/>
                </a:solidFill>
                <a:latin typeface="Roboto Mono"/>
                <a:ea typeface="Roboto Mono"/>
                <a:cs typeface="Roboto Mono"/>
                <a:sym typeface="Roboto Mono"/>
              </a:rPr>
              <a:t>female</a:t>
            </a:r>
            <a:r>
              <a:rPr lang="zh-CN" sz="1100">
                <a:solidFill>
                  <a:schemeClr val="dk1"/>
                </a:solidFill>
              </a:rPr>
              <a:t> → </a:t>
            </a:r>
            <a:r>
              <a:rPr lang="zh-CN" sz="1100">
                <a:solidFill>
                  <a:srgbClr val="188038"/>
                </a:solidFill>
                <a:latin typeface="Roboto Mono"/>
                <a:ea typeface="Roboto Mono"/>
                <a:cs typeface="Roboto Mono"/>
                <a:sym typeface="Roboto Mono"/>
              </a:rPr>
              <a:t>0</a:t>
            </a:r>
            <a:r>
              <a:rPr lang="zh-CN" sz="1100">
                <a:solidFill>
                  <a:schemeClr val="dk1"/>
                </a:solidFill>
              </a:rPr>
              <a:t>)</a:t>
            </a:r>
            <a:endParaRPr sz="1100">
              <a:solidFill>
                <a:schemeClr val="dk1"/>
              </a:solidFill>
            </a:endParaRPr>
          </a:p>
          <a:p>
            <a:pPr marL="457200" lvl="0" indent="-298450" algn="l" rtl="0">
              <a:lnSpc>
                <a:spcPct val="115000"/>
              </a:lnSpc>
              <a:spcBef>
                <a:spcPts val="0"/>
              </a:spcBef>
              <a:spcAft>
                <a:spcPts val="0"/>
              </a:spcAft>
              <a:buSzPts val="1100"/>
              <a:buChar char="●"/>
            </a:pPr>
            <a:r>
              <a:rPr lang="zh-CN" sz="1100" b="1">
                <a:solidFill>
                  <a:schemeClr val="dk1"/>
                </a:solidFill>
              </a:rPr>
              <a:t>Embarked</a:t>
            </a:r>
            <a:r>
              <a:rPr lang="zh-CN" sz="1100">
                <a:solidFill>
                  <a:schemeClr val="dk1"/>
                </a:solidFill>
              </a:rPr>
              <a:t> (</a:t>
            </a:r>
            <a:r>
              <a:rPr lang="zh-CN" sz="1100">
                <a:solidFill>
                  <a:srgbClr val="188038"/>
                </a:solidFill>
                <a:latin typeface="Roboto Mono"/>
                <a:ea typeface="Roboto Mono"/>
                <a:cs typeface="Roboto Mono"/>
                <a:sym typeface="Roboto Mono"/>
              </a:rPr>
              <a:t>S</a:t>
            </a:r>
            <a:r>
              <a:rPr lang="zh-CN" sz="1100">
                <a:solidFill>
                  <a:schemeClr val="dk1"/>
                </a:solidFill>
              </a:rPr>
              <a:t> → </a:t>
            </a:r>
            <a:r>
              <a:rPr lang="zh-CN" sz="1100">
                <a:solidFill>
                  <a:srgbClr val="188038"/>
                </a:solidFill>
                <a:latin typeface="Roboto Mono"/>
                <a:ea typeface="Roboto Mono"/>
                <a:cs typeface="Roboto Mono"/>
                <a:sym typeface="Roboto Mono"/>
              </a:rPr>
              <a:t>0</a:t>
            </a:r>
            <a:r>
              <a:rPr lang="zh-CN" sz="1100">
                <a:solidFill>
                  <a:schemeClr val="dk1"/>
                </a:solidFill>
              </a:rPr>
              <a:t>, </a:t>
            </a:r>
            <a:r>
              <a:rPr lang="zh-CN" sz="1100">
                <a:solidFill>
                  <a:srgbClr val="188038"/>
                </a:solidFill>
                <a:latin typeface="Roboto Mono"/>
                <a:ea typeface="Roboto Mono"/>
                <a:cs typeface="Roboto Mono"/>
                <a:sym typeface="Roboto Mono"/>
              </a:rPr>
              <a:t>C</a:t>
            </a:r>
            <a:r>
              <a:rPr lang="zh-CN" sz="1100">
                <a:solidFill>
                  <a:schemeClr val="dk1"/>
                </a:solidFill>
              </a:rPr>
              <a:t> → </a:t>
            </a:r>
            <a:r>
              <a:rPr lang="zh-CN" sz="1100">
                <a:solidFill>
                  <a:srgbClr val="188038"/>
                </a:solidFill>
                <a:latin typeface="Roboto Mono"/>
                <a:ea typeface="Roboto Mono"/>
                <a:cs typeface="Roboto Mono"/>
                <a:sym typeface="Roboto Mono"/>
              </a:rPr>
              <a:t>1</a:t>
            </a:r>
            <a:r>
              <a:rPr lang="zh-CN" sz="1100">
                <a:solidFill>
                  <a:schemeClr val="dk1"/>
                </a:solidFill>
              </a:rPr>
              <a:t>, </a:t>
            </a:r>
            <a:r>
              <a:rPr lang="zh-CN" sz="1100">
                <a:solidFill>
                  <a:srgbClr val="188038"/>
                </a:solidFill>
                <a:latin typeface="Roboto Mono"/>
                <a:ea typeface="Roboto Mono"/>
                <a:cs typeface="Roboto Mono"/>
                <a:sym typeface="Roboto Mono"/>
              </a:rPr>
              <a:t>Q</a:t>
            </a:r>
            <a:r>
              <a:rPr lang="zh-CN" sz="1100">
                <a:solidFill>
                  <a:schemeClr val="dk1"/>
                </a:solidFill>
              </a:rPr>
              <a:t> → </a:t>
            </a:r>
            <a:r>
              <a:rPr lang="zh-CN" sz="1100">
                <a:solidFill>
                  <a:srgbClr val="188038"/>
                </a:solidFill>
                <a:latin typeface="Roboto Mono"/>
                <a:ea typeface="Roboto Mono"/>
                <a:cs typeface="Roboto Mono"/>
                <a:sym typeface="Roboto Mono"/>
              </a:rPr>
              <a:t>2</a:t>
            </a:r>
            <a:r>
              <a:rPr lang="zh-CN" sz="1100">
                <a:solidFill>
                  <a:schemeClr val="dk1"/>
                </a:solidFill>
              </a:rPr>
              <a:t>)</a:t>
            </a:r>
            <a:endParaRPr sz="1100">
              <a:solidFill>
                <a:schemeClr val="dk1"/>
              </a:solidFill>
            </a:endParaRPr>
          </a:p>
          <a:p>
            <a:pPr marL="457200" marR="0" lvl="0" indent="0" algn="l" rtl="0">
              <a:lnSpc>
                <a:spcPct val="120000"/>
              </a:lnSpc>
              <a:spcBef>
                <a:spcPts val="1200"/>
              </a:spcBef>
              <a:spcAft>
                <a:spcPts val="0"/>
              </a:spcAft>
              <a:buNone/>
            </a:pPr>
            <a:endParaRPr sz="1100">
              <a:solidFill>
                <a:schemeClr val="dk1"/>
              </a:solidFill>
            </a:endParaRPr>
          </a:p>
        </p:txBody>
      </p:sp>
      <p:cxnSp>
        <p:nvCxnSpPr>
          <p:cNvPr id="200" name="Google Shape;200;g3370aa07d3d_0_106"/>
          <p:cNvCxnSpPr/>
          <p:nvPr/>
        </p:nvCxnSpPr>
        <p:spPr>
          <a:xfrm>
            <a:off x="4091165" y="4034126"/>
            <a:ext cx="0" cy="1793700"/>
          </a:xfrm>
          <a:prstGeom prst="straightConnector1">
            <a:avLst/>
          </a:prstGeom>
          <a:noFill/>
          <a:ln w="22225" cap="flat" cmpd="sng">
            <a:solidFill>
              <a:schemeClr val="accent1"/>
            </a:solidFill>
            <a:prstDash val="solid"/>
            <a:round/>
            <a:headEnd type="none" w="sm" len="sm"/>
            <a:tailEnd type="oval" w="med" len="med"/>
          </a:ln>
        </p:spPr>
      </p:cxnSp>
      <p:sp>
        <p:nvSpPr>
          <p:cNvPr id="201" name="Google Shape;201;g3370aa07d3d_0_106"/>
          <p:cNvSpPr txBox="1"/>
          <p:nvPr/>
        </p:nvSpPr>
        <p:spPr>
          <a:xfrm>
            <a:off x="4195693" y="4034116"/>
            <a:ext cx="2369100" cy="5925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zh-CN" sz="1800" b="1">
                <a:solidFill>
                  <a:schemeClr val="accent1"/>
                </a:solidFill>
              </a:rPr>
              <a:t>Data Encoding</a:t>
            </a:r>
            <a:endParaRPr sz="1800">
              <a:solidFill>
                <a:schemeClr val="dk1"/>
              </a:solidFill>
              <a:latin typeface="Arial"/>
              <a:ea typeface="Arial"/>
              <a:cs typeface="Arial"/>
              <a:sym typeface="Arial"/>
            </a:endParaRPr>
          </a:p>
        </p:txBody>
      </p:sp>
      <p:grpSp>
        <p:nvGrpSpPr>
          <p:cNvPr id="202" name="Google Shape;202;g3370aa07d3d_0_106"/>
          <p:cNvGrpSpPr/>
          <p:nvPr/>
        </p:nvGrpSpPr>
        <p:grpSpPr>
          <a:xfrm>
            <a:off x="5655350" y="2074976"/>
            <a:ext cx="2901760" cy="1959151"/>
            <a:chOff x="5693369" y="2381250"/>
            <a:chExt cx="2691300" cy="1959151"/>
          </a:xfrm>
        </p:grpSpPr>
        <p:sp>
          <p:nvSpPr>
            <p:cNvPr id="203" name="Google Shape;203;g3370aa07d3d_0_106"/>
            <p:cNvSpPr/>
            <p:nvPr/>
          </p:nvSpPr>
          <p:spPr>
            <a:xfrm>
              <a:off x="5693369" y="3036724"/>
              <a:ext cx="2691300" cy="871800"/>
            </a:xfrm>
            <a:prstGeom prst="rect">
              <a:avLst/>
            </a:prstGeom>
            <a:noFill/>
            <a:ln>
              <a:noFill/>
            </a:ln>
          </p:spPr>
          <p:txBody>
            <a:bodyPr spcFirstLastPara="1" wrap="square" lIns="91425" tIns="45700" rIns="91425" bIns="45700" anchor="t" anchorCtr="0">
              <a:noAutofit/>
            </a:bodyPr>
            <a:lstStyle/>
            <a:p>
              <a:pPr marL="457200" lvl="0" indent="-298450" algn="l" rtl="0">
                <a:lnSpc>
                  <a:spcPct val="120000"/>
                </a:lnSpc>
                <a:spcBef>
                  <a:spcPts val="0"/>
                </a:spcBef>
                <a:spcAft>
                  <a:spcPts val="0"/>
                </a:spcAft>
                <a:buSzPts val="1100"/>
                <a:buChar char="●"/>
              </a:pPr>
              <a:r>
                <a:rPr lang="zh-CN" sz="1100">
                  <a:solidFill>
                    <a:schemeClr val="dk1"/>
                  </a:solidFill>
                </a:rPr>
                <a:t>Extracts </a:t>
              </a:r>
              <a:r>
                <a:rPr lang="zh-CN" sz="1100" b="1">
                  <a:solidFill>
                    <a:schemeClr val="dk1"/>
                  </a:solidFill>
                </a:rPr>
                <a:t>Title</a:t>
              </a:r>
              <a:r>
                <a:rPr lang="zh-CN" sz="1100">
                  <a:solidFill>
                    <a:schemeClr val="dk1"/>
                  </a:solidFill>
                </a:rPr>
                <a:t> (e.g., </a:t>
              </a:r>
              <a:r>
                <a:rPr lang="zh-CN" sz="1100">
                  <a:solidFill>
                    <a:srgbClr val="188038"/>
                  </a:solidFill>
                  <a:latin typeface="Roboto Mono"/>
                  <a:ea typeface="Roboto Mono"/>
                  <a:cs typeface="Roboto Mono"/>
                  <a:sym typeface="Roboto Mono"/>
                </a:rPr>
                <a:t>Mr</a:t>
              </a:r>
              <a:r>
                <a:rPr lang="zh-CN" sz="1100">
                  <a:solidFill>
                    <a:schemeClr val="dk1"/>
                  </a:solidFill>
                </a:rPr>
                <a:t>, </a:t>
              </a:r>
              <a:r>
                <a:rPr lang="zh-CN" sz="1100">
                  <a:solidFill>
                    <a:srgbClr val="188038"/>
                  </a:solidFill>
                  <a:latin typeface="Roboto Mono"/>
                  <a:ea typeface="Roboto Mono"/>
                  <a:cs typeface="Roboto Mono"/>
                  <a:sym typeface="Roboto Mono"/>
                </a:rPr>
                <a:t>Mrs</a:t>
              </a:r>
              <a:r>
                <a:rPr lang="zh-CN" sz="1100">
                  <a:solidFill>
                    <a:schemeClr val="dk1"/>
                  </a:solidFill>
                </a:rPr>
                <a:t>) from the </a:t>
              </a:r>
              <a:r>
                <a:rPr lang="zh-CN" sz="1100">
                  <a:solidFill>
                    <a:srgbClr val="188038"/>
                  </a:solidFill>
                  <a:latin typeface="Roboto Mono"/>
                  <a:ea typeface="Roboto Mono"/>
                  <a:cs typeface="Roboto Mono"/>
                  <a:sym typeface="Roboto Mono"/>
                </a:rPr>
                <a:t>Name</a:t>
              </a:r>
              <a:r>
                <a:rPr lang="zh-CN" sz="1100">
                  <a:solidFill>
                    <a:schemeClr val="dk1"/>
                  </a:solidFill>
                </a:rPr>
                <a:t> column.</a:t>
              </a:r>
              <a:endParaRPr sz="1100">
                <a:solidFill>
                  <a:schemeClr val="dk1"/>
                </a:solidFill>
              </a:endParaRPr>
            </a:p>
            <a:p>
              <a:pPr marL="457200" lvl="0" indent="-298450" algn="l" rtl="0">
                <a:lnSpc>
                  <a:spcPct val="120000"/>
                </a:lnSpc>
                <a:spcBef>
                  <a:spcPts val="0"/>
                </a:spcBef>
                <a:spcAft>
                  <a:spcPts val="0"/>
                </a:spcAft>
                <a:buSzPts val="1100"/>
                <a:buChar char="●"/>
              </a:pPr>
              <a:r>
                <a:rPr lang="zh-CN" sz="1100">
                  <a:solidFill>
                    <a:schemeClr val="dk1"/>
                  </a:solidFill>
                </a:rPr>
                <a:t>Creates </a:t>
              </a:r>
              <a:r>
                <a:rPr lang="zh-CN" sz="1100" b="1">
                  <a:solidFill>
                    <a:schemeClr val="dk1"/>
                  </a:solidFill>
                </a:rPr>
                <a:t>Family Size</a:t>
              </a:r>
              <a:r>
                <a:rPr lang="zh-CN" sz="1100">
                  <a:solidFill>
                    <a:schemeClr val="dk1"/>
                  </a:solidFill>
                </a:rPr>
                <a:t> (</a:t>
              </a:r>
              <a:r>
                <a:rPr lang="zh-CN" sz="1100">
                  <a:solidFill>
                    <a:srgbClr val="188038"/>
                  </a:solidFill>
                  <a:latin typeface="Roboto Mono"/>
                  <a:ea typeface="Roboto Mono"/>
                  <a:cs typeface="Roboto Mono"/>
                  <a:sym typeface="Roboto Mono"/>
                </a:rPr>
                <a:t>SibSp + Parch</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SzPts val="1100"/>
                <a:buChar char="●"/>
              </a:pPr>
              <a:r>
                <a:rPr lang="zh-CN" sz="1100">
                  <a:solidFill>
                    <a:schemeClr val="dk1"/>
                  </a:solidFill>
                </a:rPr>
                <a:t>Categorizes </a:t>
              </a:r>
              <a:r>
                <a:rPr lang="zh-CN" sz="1100">
                  <a:solidFill>
                    <a:srgbClr val="188038"/>
                  </a:solidFill>
                  <a:latin typeface="Roboto Mono"/>
                  <a:ea typeface="Roboto Mono"/>
                  <a:cs typeface="Roboto Mono"/>
                  <a:sym typeface="Roboto Mono"/>
                </a:rPr>
                <a:t>Age</a:t>
              </a:r>
              <a:r>
                <a:rPr lang="zh-CN" sz="1100">
                  <a:solidFill>
                    <a:schemeClr val="dk1"/>
                  </a:solidFill>
                </a:rPr>
                <a:t> and </a:t>
              </a:r>
              <a:r>
                <a:rPr lang="zh-CN" sz="1100">
                  <a:solidFill>
                    <a:srgbClr val="188038"/>
                  </a:solidFill>
                  <a:latin typeface="Roboto Mono"/>
                  <a:ea typeface="Roboto Mono"/>
                  <a:cs typeface="Roboto Mono"/>
                  <a:sym typeface="Roboto Mono"/>
                </a:rPr>
                <a:t>Fare</a:t>
              </a:r>
              <a:r>
                <a:rPr lang="zh-CN" sz="1100">
                  <a:solidFill>
                    <a:schemeClr val="dk1"/>
                  </a:solidFill>
                </a:rPr>
                <a:t> into meaningful </a:t>
              </a:r>
              <a:r>
                <a:rPr lang="zh-CN" sz="1100" b="1">
                  <a:solidFill>
                    <a:schemeClr val="dk1"/>
                  </a:solidFill>
                </a:rPr>
                <a:t>bins</a:t>
              </a:r>
              <a:r>
                <a:rPr lang="zh-CN" sz="1100">
                  <a:solidFill>
                    <a:schemeClr val="dk1"/>
                  </a:solidFill>
                </a:rPr>
                <a:t>.</a:t>
              </a:r>
              <a:endParaRPr sz="1100">
                <a:solidFill>
                  <a:schemeClr val="dk1"/>
                </a:solidFill>
              </a:endParaRPr>
            </a:p>
            <a:p>
              <a:pPr marL="457200" marR="0" lvl="0" indent="0" algn="l" rtl="0">
                <a:lnSpc>
                  <a:spcPct val="120000"/>
                </a:lnSpc>
                <a:spcBef>
                  <a:spcPts val="0"/>
                </a:spcBef>
                <a:spcAft>
                  <a:spcPts val="0"/>
                </a:spcAft>
                <a:buNone/>
              </a:pPr>
              <a:endParaRPr sz="1200">
                <a:solidFill>
                  <a:schemeClr val="dk1"/>
                </a:solidFill>
              </a:endParaRPr>
            </a:p>
          </p:txBody>
        </p:sp>
        <p:cxnSp>
          <p:nvCxnSpPr>
            <p:cNvPr id="204" name="Google Shape;204;g3370aa07d3d_0_106"/>
            <p:cNvCxnSpPr/>
            <p:nvPr/>
          </p:nvCxnSpPr>
          <p:spPr>
            <a:xfrm rot="10800000">
              <a:off x="5754285" y="2631901"/>
              <a:ext cx="0" cy="1708500"/>
            </a:xfrm>
            <a:prstGeom prst="straightConnector1">
              <a:avLst/>
            </a:prstGeom>
            <a:noFill/>
            <a:ln w="22225" cap="flat" cmpd="sng">
              <a:solidFill>
                <a:schemeClr val="accent1"/>
              </a:solidFill>
              <a:prstDash val="solid"/>
              <a:round/>
              <a:headEnd type="none" w="sm" len="sm"/>
              <a:tailEnd type="oval" w="med" len="med"/>
            </a:ln>
          </p:spPr>
        </p:cxnSp>
        <p:sp>
          <p:nvSpPr>
            <p:cNvPr id="205" name="Google Shape;205;g3370aa07d3d_0_106"/>
            <p:cNvSpPr txBox="1"/>
            <p:nvPr/>
          </p:nvSpPr>
          <p:spPr>
            <a:xfrm>
              <a:off x="5858814" y="2381250"/>
              <a:ext cx="2369100" cy="5925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zh-CN" sz="1800" b="1">
                  <a:solidFill>
                    <a:schemeClr val="accent1"/>
                  </a:solidFill>
                </a:rPr>
                <a:t>Feature Engineering</a:t>
              </a:r>
              <a:endParaRPr sz="1800">
                <a:solidFill>
                  <a:schemeClr val="dk1"/>
                </a:solidFill>
                <a:latin typeface="Arial"/>
                <a:ea typeface="Arial"/>
                <a:cs typeface="Arial"/>
                <a:sym typeface="Arial"/>
              </a:endParaRPr>
            </a:p>
          </p:txBody>
        </p:sp>
      </p:grpSp>
      <p:grpSp>
        <p:nvGrpSpPr>
          <p:cNvPr id="206" name="Google Shape;206;g3370aa07d3d_0_106"/>
          <p:cNvGrpSpPr/>
          <p:nvPr/>
        </p:nvGrpSpPr>
        <p:grpSpPr>
          <a:xfrm>
            <a:off x="7382039" y="4034126"/>
            <a:ext cx="3006438" cy="1793700"/>
            <a:chOff x="7446889" y="4340401"/>
            <a:chExt cx="3006438" cy="1793700"/>
          </a:xfrm>
        </p:grpSpPr>
        <p:sp>
          <p:nvSpPr>
            <p:cNvPr id="207" name="Google Shape;207;g3370aa07d3d_0_106"/>
            <p:cNvSpPr/>
            <p:nvPr/>
          </p:nvSpPr>
          <p:spPr>
            <a:xfrm>
              <a:off x="7551427" y="5185725"/>
              <a:ext cx="2901900" cy="871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None/>
              </a:pPr>
              <a:r>
                <a:rPr lang="zh-CN" sz="1100">
                  <a:solidFill>
                    <a:schemeClr val="dk1"/>
                  </a:solidFill>
                </a:rPr>
                <a:t>Keeps only </a:t>
              </a:r>
              <a:r>
                <a:rPr lang="zh-CN" sz="1100" b="1">
                  <a:solidFill>
                    <a:schemeClr val="dk1"/>
                  </a:solidFill>
                </a:rPr>
                <a:t>useful</a:t>
              </a:r>
              <a:r>
                <a:rPr lang="zh-CN" sz="1100">
                  <a:solidFill>
                    <a:schemeClr val="dk1"/>
                  </a:solidFill>
                </a:rPr>
                <a:t> features for model training：</a:t>
              </a:r>
              <a:endParaRPr sz="1100">
                <a:solidFill>
                  <a:schemeClr val="dk1"/>
                </a:solidFill>
              </a:endParaRPr>
            </a:p>
            <a:p>
              <a:pPr marL="0" lvl="0" indent="0" algn="l" rtl="0">
                <a:lnSpc>
                  <a:spcPct val="120000"/>
                </a:lnSpc>
                <a:spcBef>
                  <a:spcPts val="0"/>
                </a:spcBef>
                <a:spcAft>
                  <a:spcPts val="0"/>
                </a:spcAft>
                <a:buNone/>
              </a:pPr>
              <a:endParaRPr sz="3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Drops irrelevant columns: </a:t>
              </a:r>
              <a:r>
                <a:rPr lang="zh-CN" sz="1100" b="1">
                  <a:solidFill>
                    <a:schemeClr val="dk1"/>
                  </a:solidFill>
                </a:rPr>
                <a:t>PassengerId, Ticket, Name</a:t>
              </a:r>
              <a:r>
                <a:rPr lang="zh-CN" sz="1100">
                  <a:solidFill>
                    <a:schemeClr val="dk1"/>
                  </a:solidFill>
                </a:rPr>
                <a:t>.</a:t>
              </a:r>
              <a:endParaRPr sz="1100">
                <a:solidFill>
                  <a:schemeClr val="dk1"/>
                </a:solidFill>
              </a:endParaRPr>
            </a:p>
            <a:p>
              <a:pPr marL="457200" marR="0" lvl="0" indent="0" algn="l" rtl="0">
                <a:lnSpc>
                  <a:spcPct val="120000"/>
                </a:lnSpc>
                <a:spcBef>
                  <a:spcPts val="0"/>
                </a:spcBef>
                <a:spcAft>
                  <a:spcPts val="0"/>
                </a:spcAft>
                <a:buNone/>
              </a:pPr>
              <a:endParaRPr sz="1200">
                <a:solidFill>
                  <a:schemeClr val="dk1"/>
                </a:solidFill>
              </a:endParaRPr>
            </a:p>
          </p:txBody>
        </p:sp>
        <p:cxnSp>
          <p:nvCxnSpPr>
            <p:cNvPr id="208" name="Google Shape;208;g3370aa07d3d_0_106"/>
            <p:cNvCxnSpPr/>
            <p:nvPr/>
          </p:nvCxnSpPr>
          <p:spPr>
            <a:xfrm>
              <a:off x="7446889" y="4340401"/>
              <a:ext cx="0" cy="1793700"/>
            </a:xfrm>
            <a:prstGeom prst="straightConnector1">
              <a:avLst/>
            </a:prstGeom>
            <a:noFill/>
            <a:ln w="22225" cap="flat" cmpd="sng">
              <a:solidFill>
                <a:schemeClr val="accent1"/>
              </a:solidFill>
              <a:prstDash val="solid"/>
              <a:round/>
              <a:headEnd type="none" w="sm" len="sm"/>
              <a:tailEnd type="oval" w="med" len="med"/>
            </a:ln>
          </p:spPr>
        </p:cxnSp>
        <p:sp>
          <p:nvSpPr>
            <p:cNvPr id="209" name="Google Shape;209;g3370aa07d3d_0_106"/>
            <p:cNvSpPr txBox="1"/>
            <p:nvPr/>
          </p:nvSpPr>
          <p:spPr>
            <a:xfrm>
              <a:off x="7499155" y="4505129"/>
              <a:ext cx="2369100" cy="592500"/>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l" rtl="0">
                <a:spcBef>
                  <a:spcPts val="0"/>
                </a:spcBef>
                <a:spcAft>
                  <a:spcPts val="0"/>
                </a:spcAft>
                <a:buNone/>
              </a:pPr>
              <a:r>
                <a:rPr lang="zh-CN" sz="1800" b="1">
                  <a:solidFill>
                    <a:schemeClr val="accent1"/>
                  </a:solidFill>
                </a:rPr>
                <a:t>Remove unnecessary features</a:t>
              </a:r>
              <a:endParaRPr sz="1800">
                <a:solidFill>
                  <a:schemeClr val="dk1"/>
                </a:solidFill>
                <a:latin typeface="Arial"/>
                <a:ea typeface="Arial"/>
                <a:cs typeface="Arial"/>
                <a:sym typeface="Arial"/>
              </a:endParaRPr>
            </a:p>
          </p:txBody>
        </p:sp>
      </p:grpSp>
      <p:grpSp>
        <p:nvGrpSpPr>
          <p:cNvPr id="210" name="Google Shape;210;g3370aa07d3d_0_106"/>
          <p:cNvGrpSpPr/>
          <p:nvPr/>
        </p:nvGrpSpPr>
        <p:grpSpPr>
          <a:xfrm>
            <a:off x="8914626" y="2074975"/>
            <a:ext cx="2539313" cy="1959151"/>
            <a:chOff x="8979476" y="2381250"/>
            <a:chExt cx="2539313" cy="1959151"/>
          </a:xfrm>
        </p:grpSpPr>
        <p:sp>
          <p:nvSpPr>
            <p:cNvPr id="211" name="Google Shape;211;g3370aa07d3d_0_106"/>
            <p:cNvSpPr/>
            <p:nvPr/>
          </p:nvSpPr>
          <p:spPr>
            <a:xfrm>
              <a:off x="8979476" y="3065600"/>
              <a:ext cx="2539200" cy="871800"/>
            </a:xfrm>
            <a:prstGeom prst="rect">
              <a:avLst/>
            </a:prstGeom>
            <a:noFill/>
            <a:ln>
              <a:noFill/>
            </a:ln>
          </p:spPr>
          <p:txBody>
            <a:bodyPr spcFirstLastPara="1" wrap="square" lIns="91425" tIns="45700" rIns="91425" bIns="45700" anchor="t" anchorCtr="0">
              <a:noAutofit/>
            </a:bodyPr>
            <a:lstStyle/>
            <a:p>
              <a:pPr marL="457200" lvl="0" indent="-298450" algn="l" rtl="0">
                <a:lnSpc>
                  <a:spcPct val="120000"/>
                </a:lnSpc>
                <a:spcBef>
                  <a:spcPts val="0"/>
                </a:spcBef>
                <a:spcAft>
                  <a:spcPts val="0"/>
                </a:spcAft>
                <a:buClr>
                  <a:schemeClr val="dk1"/>
                </a:buClr>
                <a:buSzPts val="1100"/>
                <a:buChar char="●"/>
              </a:pPr>
              <a:r>
                <a:rPr lang="zh-CN" sz="1100">
                  <a:solidFill>
                    <a:schemeClr val="dk1"/>
                  </a:solidFill>
                </a:rPr>
                <a:t>Runs all </a:t>
              </a:r>
              <a:r>
                <a:rPr lang="zh-CN" sz="1100" b="1">
                  <a:solidFill>
                    <a:schemeClr val="dk1"/>
                  </a:solidFill>
                </a:rPr>
                <a:t>preprocessing steps sequentially</a:t>
              </a:r>
              <a:r>
                <a:rPr lang="zh-CN" sz="1100">
                  <a:solidFill>
                    <a:schemeClr val="dk1"/>
                  </a:solidFill>
                </a:rPr>
                <a:t>.</a:t>
              </a:r>
              <a:endParaRPr sz="1100">
                <a:solidFill>
                  <a:schemeClr val="dk1"/>
                </a:solidFill>
              </a:endParaRPr>
            </a:p>
            <a:p>
              <a:pPr marL="457200" lvl="0" indent="-298450" algn="l" rtl="0">
                <a:lnSpc>
                  <a:spcPct val="120000"/>
                </a:lnSpc>
                <a:spcBef>
                  <a:spcPts val="0"/>
                </a:spcBef>
                <a:spcAft>
                  <a:spcPts val="0"/>
                </a:spcAft>
                <a:buClr>
                  <a:schemeClr val="dk1"/>
                </a:buClr>
                <a:buSzPts val="1100"/>
                <a:buChar char="●"/>
              </a:pPr>
              <a:r>
                <a:rPr lang="zh-CN" sz="1100">
                  <a:solidFill>
                    <a:schemeClr val="dk1"/>
                  </a:solidFill>
                </a:rPr>
                <a:t>Saves the cleaned dataset for </a:t>
              </a:r>
              <a:r>
                <a:rPr lang="zh-CN" sz="1100" b="1">
                  <a:solidFill>
                    <a:schemeClr val="dk1"/>
                  </a:solidFill>
                </a:rPr>
                <a:t>model training</a:t>
              </a:r>
              <a:r>
                <a:rPr lang="zh-CN" sz="1100">
                  <a:solidFill>
                    <a:schemeClr val="dk1"/>
                  </a:solidFill>
                </a:rPr>
                <a:t>.</a:t>
              </a:r>
              <a:endParaRPr sz="1100">
                <a:solidFill>
                  <a:schemeClr val="dk1"/>
                </a:solidFill>
              </a:endParaRPr>
            </a:p>
            <a:p>
              <a:pPr marL="0" marR="0" lvl="0" indent="0" algn="l" rtl="0">
                <a:lnSpc>
                  <a:spcPct val="120000"/>
                </a:lnSpc>
                <a:spcBef>
                  <a:spcPts val="0"/>
                </a:spcBef>
                <a:spcAft>
                  <a:spcPts val="0"/>
                </a:spcAft>
                <a:buNone/>
              </a:pPr>
              <a:endParaRPr sz="1200">
                <a:solidFill>
                  <a:schemeClr val="dk1"/>
                </a:solidFill>
              </a:endParaRPr>
            </a:p>
          </p:txBody>
        </p:sp>
        <p:cxnSp>
          <p:nvCxnSpPr>
            <p:cNvPr id="212" name="Google Shape;212;g3370aa07d3d_0_106"/>
            <p:cNvCxnSpPr/>
            <p:nvPr/>
          </p:nvCxnSpPr>
          <p:spPr>
            <a:xfrm rot="10800000">
              <a:off x="9045160" y="2631901"/>
              <a:ext cx="0" cy="1708500"/>
            </a:xfrm>
            <a:prstGeom prst="straightConnector1">
              <a:avLst/>
            </a:prstGeom>
            <a:noFill/>
            <a:ln w="22225" cap="flat" cmpd="sng">
              <a:solidFill>
                <a:schemeClr val="accent1"/>
              </a:solidFill>
              <a:prstDash val="solid"/>
              <a:round/>
              <a:headEnd type="none" w="sm" len="sm"/>
              <a:tailEnd type="oval" w="med" len="med"/>
            </a:ln>
          </p:spPr>
        </p:cxnSp>
        <p:sp>
          <p:nvSpPr>
            <p:cNvPr id="213" name="Google Shape;213;g3370aa07d3d_0_106"/>
            <p:cNvSpPr txBox="1"/>
            <p:nvPr/>
          </p:nvSpPr>
          <p:spPr>
            <a:xfrm>
              <a:off x="9149689" y="2381250"/>
              <a:ext cx="2369100" cy="59250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zh-CN" sz="1800" b="1">
                  <a:solidFill>
                    <a:schemeClr val="accent1"/>
                  </a:solidFill>
                </a:rPr>
                <a:t>Execute pipeline</a:t>
              </a:r>
              <a:endParaRPr sz="1800">
                <a:solidFill>
                  <a:schemeClr val="dk1"/>
                </a:solidFill>
                <a:latin typeface="Arial"/>
                <a:ea typeface="Arial"/>
                <a:cs typeface="Arial"/>
                <a:sym typeface="Arial"/>
              </a:endParaRPr>
            </a:p>
          </p:txBody>
        </p:sp>
      </p:grpSp>
      <p:sp>
        <p:nvSpPr>
          <p:cNvPr id="214" name="Google Shape;214;g3370aa07d3d_0_106"/>
          <p:cNvSpPr txBox="1">
            <a:spLocks noGrp="1"/>
          </p:cNvSpPr>
          <p:nvPr>
            <p:ph type="title"/>
          </p:nvPr>
        </p:nvSpPr>
        <p:spPr>
          <a:xfrm>
            <a:off x="660400" y="128587"/>
            <a:ext cx="10858500" cy="9000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800"/>
              <a:buFont typeface="Arial"/>
              <a:buNone/>
            </a:pPr>
            <a:r>
              <a:rPr lang="zh-CN"/>
              <a:t>Data Preprocessing: ML Pipeline</a:t>
            </a:r>
            <a:endParaRPr/>
          </a:p>
        </p:txBody>
      </p:sp>
    </p:spTree>
  </p:cSld>
  <p:clrMapOvr>
    <a:masterClrMapping/>
  </p:clrMapOvr>
</p:sld>
</file>

<file path=ppt/theme/theme1.xml><?xml version="1.0" encoding="utf-8"?>
<a:theme xmlns:a="http://schemas.openxmlformats.org/drawingml/2006/main" name="Designed by iSlide">
  <a:themeElements>
    <a:clrScheme name="iSlide">
      <a:dk1>
        <a:srgbClr val="000000"/>
      </a:dk1>
      <a:lt1>
        <a:srgbClr val="FFFFFF"/>
      </a:lt1>
      <a:dk2>
        <a:srgbClr val="778495"/>
      </a:dk2>
      <a:lt2>
        <a:srgbClr val="F0F0F0"/>
      </a:lt2>
      <a:accent1>
        <a:srgbClr val="284DC4"/>
      </a:accent1>
      <a:accent2>
        <a:srgbClr val="1563FE"/>
      </a:accent2>
      <a:accent3>
        <a:srgbClr val="1090F0"/>
      </a:accent3>
      <a:accent4>
        <a:srgbClr val="3ABFC4"/>
      </a:accent4>
      <a:accent5>
        <a:srgbClr val="21C0D7"/>
      </a:accent5>
      <a:accent6>
        <a:srgbClr val="55D4FA"/>
      </a:accent6>
      <a:hlink>
        <a:srgbClr val="066DC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signed by iSlide">
  <a:themeElements>
    <a:clrScheme name="iSlide">
      <a:dk1>
        <a:srgbClr val="000000"/>
      </a:dk1>
      <a:lt1>
        <a:srgbClr val="FFFFFF"/>
      </a:lt1>
      <a:dk2>
        <a:srgbClr val="778495"/>
      </a:dk2>
      <a:lt2>
        <a:srgbClr val="F0F0F0"/>
      </a:lt2>
      <a:accent1>
        <a:srgbClr val="284DC4"/>
      </a:accent1>
      <a:accent2>
        <a:srgbClr val="1563FE"/>
      </a:accent2>
      <a:accent3>
        <a:srgbClr val="1090F0"/>
      </a:accent3>
      <a:accent4>
        <a:srgbClr val="3ABFC4"/>
      </a:accent4>
      <a:accent5>
        <a:srgbClr val="21C0D7"/>
      </a:accent5>
      <a:accent6>
        <a:srgbClr val="55D4FA"/>
      </a:accent6>
      <a:hlink>
        <a:srgbClr val="066DC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Widescreen</PresentationFormat>
  <Paragraphs>249</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Roboto Mono</vt:lpstr>
      <vt:lpstr>Microsoft Yahei</vt:lpstr>
      <vt:lpstr>Designed by iSlide</vt:lpstr>
      <vt:lpstr>Designed by iSlide</vt:lpstr>
      <vt:lpstr>End-to-End ML Deployment: Titanic Survival Prediction with Kubernetes &amp; Docker</vt:lpstr>
      <vt:lpstr>PowerPoint Presentation</vt:lpstr>
      <vt:lpstr>01 Project Introduction</vt:lpstr>
      <vt:lpstr>Project Introduction</vt:lpstr>
      <vt:lpstr>Technologies used</vt:lpstr>
      <vt:lpstr>02 System Architecture</vt:lpstr>
      <vt:lpstr>System Architecture</vt:lpstr>
      <vt:lpstr>03 Data Preprocessing</vt:lpstr>
      <vt:lpstr>Data Preprocessing: ML Pipeline</vt:lpstr>
      <vt:lpstr>Data Preprocessing: Docker &amp; K8s</vt:lpstr>
      <vt:lpstr>04 Model Training</vt:lpstr>
      <vt:lpstr>Machine Learning Model Used</vt:lpstr>
      <vt:lpstr>Model Performance (Trained)</vt:lpstr>
      <vt:lpstr>Model Training: Docker &amp; K8s</vt:lpstr>
      <vt:lpstr>05 Model Optimization</vt:lpstr>
      <vt:lpstr>Hyperparameter tuning</vt:lpstr>
      <vt:lpstr>Voting Ensembler</vt:lpstr>
      <vt:lpstr>Model Performance (Optimized)</vt:lpstr>
      <vt:lpstr>06 Model Inference (App)</vt:lpstr>
      <vt:lpstr>Web-based UI Prediction </vt:lpstr>
      <vt:lpstr>Deployment with Docker and Kubernetes</vt:lpstr>
      <vt:lpstr>Kubernetes Service Integration</vt:lpstr>
      <vt:lpstr>07 Challenges &amp; Solutions</vt:lpstr>
      <vt:lpstr>Challenges &amp; Solutions</vt:lpstr>
      <vt:lpstr>08 Demo</vt:lpstr>
      <vt:lpstr>Demo video</vt:lpstr>
      <vt:lpstr>Thank You</vt:lpstr>
      <vt:lpstr>Project 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iSlide</dc:creator>
  <cp:lastModifiedBy>Angel III</cp:lastModifiedBy>
  <cp:revision>1</cp:revision>
  <dcterms:created xsi:type="dcterms:W3CDTF">2023-06-15T16:00:00Z</dcterms:created>
  <dcterms:modified xsi:type="dcterms:W3CDTF">2025-02-19T15:37:01Z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93326bca-2ba6-49c5-9682-f0fbb9e28a10</vt:lpwstr>
  </property>
</Properties>
</file>