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3" r:id="rId4"/>
    <p:sldId id="264" r:id="rId5"/>
    <p:sldId id="271" r:id="rId6"/>
    <p:sldId id="272" r:id="rId7"/>
    <p:sldId id="273" r:id="rId8"/>
    <p:sldId id="266" r:id="rId9"/>
    <p:sldId id="267" r:id="rId10"/>
    <p:sldId id="268" r:id="rId11"/>
    <p:sldId id="270" r:id="rId12"/>
  </p:sldIdLst>
  <p:sldSz cx="9144000" cy="6858000" type="screen4x3"/>
  <p:notesSz cx="6858000" cy="9144000"/>
  <p:defaultTextStyle>
    <a:defPPr>
      <a:defRPr lang="de-A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462"/>
    <a:srgbClr val="626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8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noProof="0" smtClean="0"/>
              <a:t>Textmasterformate durch Klicken bearbeiten</a:t>
            </a:r>
          </a:p>
          <a:p>
            <a:pPr lvl="1"/>
            <a:r>
              <a:rPr lang="de-AT" noProof="0" smtClean="0"/>
              <a:t>Zweite Ebene</a:t>
            </a:r>
          </a:p>
          <a:p>
            <a:pPr lvl="2"/>
            <a:r>
              <a:rPr lang="de-AT" noProof="0" smtClean="0"/>
              <a:t>Dritte Ebene</a:t>
            </a:r>
          </a:p>
          <a:p>
            <a:pPr lvl="3"/>
            <a:r>
              <a:rPr lang="de-AT" noProof="0" smtClean="0"/>
              <a:t>Vierte Ebene</a:t>
            </a:r>
          </a:p>
          <a:p>
            <a:pPr lvl="4"/>
            <a:r>
              <a:rPr lang="de-AT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07D4DC8-70D0-4DE4-B7FA-77F3272B6D58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15408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5776" y="4149080"/>
            <a:ext cx="7544656" cy="863600"/>
          </a:xfrm>
        </p:spPr>
        <p:txBody>
          <a:bodyPr wrap="square" lIns="0" tIns="0" rIns="0" bIns="0" anchor="t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92080" y="3140968"/>
            <a:ext cx="3168352" cy="792163"/>
          </a:xfrm>
        </p:spPr>
        <p:txBody>
          <a:bodyPr lIns="0" tIns="0" rIns="0" bIns="0"/>
          <a:lstStyle>
            <a:lvl1pPr marL="0" indent="0">
              <a:buFont typeface="Wingdings" pitchFamily="2" charset="2"/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</p:spTree>
    <p:extLst>
      <p:ext uri="{BB962C8B-B14F-4D97-AF65-F5344CB8AC3E}">
        <p14:creationId xmlns:p14="http://schemas.microsoft.com/office/powerpoint/2010/main" val="283383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sz="800">
                <a:solidFill>
                  <a:srgbClr val="626B71"/>
                </a:solidFill>
              </a:defRPr>
            </a:lvl1pPr>
          </a:lstStyle>
          <a:p>
            <a:pPr>
              <a:defRPr/>
            </a:pPr>
            <a:endParaRPr lang="de-AT" sz="1000">
              <a:solidFill>
                <a:schemeClr val="tx1"/>
              </a:solidFill>
            </a:endParaRPr>
          </a:p>
          <a:p>
            <a:pPr>
              <a:defRPr/>
            </a:pPr>
            <a:fld id="{34C7A390-40CF-4EA4-9428-BEF2AE9E52D9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r>
              <a:rPr lang="de-AT"/>
              <a:t>© 2012/13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288186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17538" y="1844675"/>
            <a:ext cx="3882454" cy="41751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4572000" y="1844824"/>
            <a:ext cx="3882454" cy="41751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 sz="800">
                <a:solidFill>
                  <a:srgbClr val="626B71"/>
                </a:solidFill>
              </a:defRPr>
            </a:lvl1pPr>
          </a:lstStyle>
          <a:p>
            <a:pPr>
              <a:defRPr/>
            </a:pPr>
            <a:endParaRPr lang="de-AT" sz="1000">
              <a:solidFill>
                <a:schemeClr val="tx1"/>
              </a:solidFill>
            </a:endParaRPr>
          </a:p>
          <a:p>
            <a:pPr>
              <a:defRPr/>
            </a:pPr>
            <a:fld id="{E3B5E351-2485-450D-BFF0-2CA906E9130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r>
              <a:rPr lang="de-AT"/>
              <a:t>© 2012/13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300434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7700" y="1412776"/>
            <a:ext cx="7848600" cy="622300"/>
          </a:xfrm>
        </p:spPr>
        <p:txBody>
          <a:bodyPr/>
          <a:lstStyle>
            <a:lvl1pPr algn="ctr">
              <a:defRPr>
                <a:solidFill>
                  <a:srgbClr val="00846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47527" y="2420888"/>
            <a:ext cx="7860637" cy="450366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800">
                <a:solidFill>
                  <a:srgbClr val="626B71"/>
                </a:solidFill>
              </a:defRPr>
            </a:lvl1pPr>
          </a:lstStyle>
          <a:p>
            <a:pPr>
              <a:defRPr/>
            </a:pPr>
            <a:endParaRPr lang="de-AT" sz="1000">
              <a:solidFill>
                <a:schemeClr val="tx1"/>
              </a:solidFill>
            </a:endParaRPr>
          </a:p>
          <a:p>
            <a:pPr>
              <a:defRPr/>
            </a:pPr>
            <a:fld id="{9EFBB954-E158-4268-941E-2709DF7C175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r>
              <a:rPr lang="de-AT"/>
              <a:t>© 2012/13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47395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5157192"/>
            <a:ext cx="7848600" cy="622300"/>
          </a:xfrm>
        </p:spPr>
        <p:txBody>
          <a:bodyPr/>
          <a:lstStyle>
            <a:lvl1pPr>
              <a:defRPr sz="1400"/>
            </a:lvl1pPr>
          </a:lstStyle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931078" y="1268611"/>
            <a:ext cx="5273480" cy="374456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sz="800">
                <a:solidFill>
                  <a:srgbClr val="626B71"/>
                </a:solidFill>
              </a:defRPr>
            </a:lvl1pPr>
          </a:lstStyle>
          <a:p>
            <a:pPr>
              <a:defRPr/>
            </a:pPr>
            <a:endParaRPr lang="de-AT" sz="1000">
              <a:solidFill>
                <a:schemeClr val="tx1"/>
              </a:solidFill>
            </a:endParaRPr>
          </a:p>
          <a:p>
            <a:pPr>
              <a:defRPr/>
            </a:pPr>
            <a:fld id="{7A881F97-ADCE-4AAB-8A48-5B5605D12AC7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r>
              <a:rPr lang="de-AT"/>
              <a:t>© 2012/13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95417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908050"/>
            <a:ext cx="78486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smtClean="0"/>
              <a:t>Titelmasterformat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844675"/>
            <a:ext cx="7848600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smtClean="0"/>
              <a:t>Textmasterformate durch Klicken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00788" y="623728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fld id="{FAF0BEF3-2861-4D44-9249-B91664347C98}" type="slidenum">
              <a:rPr lang="de-AT" sz="800">
                <a:solidFill>
                  <a:srgbClr val="626B71"/>
                </a:solidFill>
              </a:rPr>
              <a:pPr>
                <a:defRPr/>
              </a:pPr>
              <a:t>‹Nr.›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1188" y="6237288"/>
            <a:ext cx="504031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626B71"/>
                </a:solidFill>
              </a:defRPr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r>
              <a:rPr lang="de-AT"/>
              <a:t>© 2012/13 FH Technikum Wien</a:t>
            </a:r>
          </a:p>
        </p:txBody>
      </p:sp>
      <p:pic>
        <p:nvPicPr>
          <p:cNvPr id="2" name="Picture 7" descr="S2_250dpi_nur Logo_kurz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0"/>
            <a:ext cx="9093200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6" r:id="rId2"/>
    <p:sldLayoutId id="2147483707" r:id="rId3"/>
    <p:sldLayoutId id="2147483710" r:id="rId4"/>
    <p:sldLayoutId id="2147483708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wien.gv.at/katalog/wcanlagen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915988" y="4149725"/>
            <a:ext cx="7543800" cy="863600"/>
          </a:xfrm>
        </p:spPr>
        <p:txBody>
          <a:bodyPr/>
          <a:lstStyle/>
          <a:p>
            <a:pPr eaLnBrk="1" hangingPunct="1"/>
            <a:r>
              <a:rPr lang="de-DE" dirty="0" err="1" smtClean="0"/>
              <a:t>Heisl</a:t>
            </a:r>
            <a:r>
              <a:rPr lang="de-DE" dirty="0" smtClean="0"/>
              <a:t>-Finder</a:t>
            </a:r>
            <a:endParaRPr lang="de-DE" dirty="0" smtClean="0"/>
          </a:p>
        </p:txBody>
      </p:sp>
      <p:sp>
        <p:nvSpPr>
          <p:cNvPr id="4099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5292725" y="3141663"/>
            <a:ext cx="3167063" cy="792162"/>
          </a:xfrm>
        </p:spPr>
        <p:txBody>
          <a:bodyPr/>
          <a:lstStyle/>
          <a:p>
            <a:pPr algn="r" eaLnBrk="1" hangingPunct="1"/>
            <a:r>
              <a:rPr lang="de-DE" dirty="0" smtClean="0"/>
              <a:t>Robert SCHLAGER</a:t>
            </a:r>
          </a:p>
          <a:p>
            <a:pPr algn="r" eaLnBrk="1" hangingPunct="1"/>
            <a:r>
              <a:rPr lang="de-DE" dirty="0" smtClean="0"/>
              <a:t>Christian SCHROLLENBERGER</a:t>
            </a:r>
          </a:p>
        </p:txBody>
      </p:sp>
      <p:pic>
        <p:nvPicPr>
          <p:cNvPr id="4" name="Picture 3" descr="C:\Users\Christian\git\MWI2_MobileComputing\Shitdroid\res\drawable-xxhdpi\ic_laun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717032"/>
            <a:ext cx="137160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188" y="188640"/>
            <a:ext cx="7848600" cy="622300"/>
          </a:xfrm>
        </p:spPr>
        <p:txBody>
          <a:bodyPr/>
          <a:lstStyle/>
          <a:p>
            <a:pPr algn="ctr"/>
            <a:r>
              <a:rPr lang="de-AT" dirty="0" smtClean="0"/>
              <a:t>Anzeige - Kurzinfo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 sz="1000" smtClean="0">
              <a:solidFill>
                <a:schemeClr val="tx1"/>
              </a:solidFill>
            </a:endParaRPr>
          </a:p>
          <a:p>
            <a:pPr>
              <a:defRPr/>
            </a:pPr>
            <a:fld id="{34C7A390-40CF-4EA4-9428-BEF2AE9E52D9}" type="slidenum">
              <a:rPr lang="de-AT" smtClean="0"/>
              <a:pPr>
                <a:defRPr/>
              </a:pPr>
              <a:t>10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2012/13 FH Technikum Wien</a:t>
            </a:r>
            <a:endParaRPr lang="de-AT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2492896"/>
            <a:ext cx="24288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04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188" y="188640"/>
            <a:ext cx="7848600" cy="622300"/>
          </a:xfrm>
        </p:spPr>
        <p:txBody>
          <a:bodyPr/>
          <a:lstStyle/>
          <a:p>
            <a:pPr algn="ctr"/>
            <a:r>
              <a:rPr lang="de-AT" dirty="0" smtClean="0"/>
              <a:t>Anzeige - Details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 sz="1000" smtClean="0">
              <a:solidFill>
                <a:schemeClr val="tx1"/>
              </a:solidFill>
            </a:endParaRPr>
          </a:p>
          <a:p>
            <a:pPr>
              <a:defRPr/>
            </a:pPr>
            <a:fld id="{34C7A390-40CF-4EA4-9428-BEF2AE9E52D9}" type="slidenum">
              <a:rPr lang="de-AT" smtClean="0"/>
              <a:pPr>
                <a:defRPr/>
              </a:pPr>
              <a:t>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2012/13 FH Technikum Wien</a:t>
            </a:r>
            <a:endParaRPr lang="de-A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5"/>
          <a:stretch/>
        </p:blipFill>
        <p:spPr bwMode="auto">
          <a:xfrm>
            <a:off x="2699792" y="836712"/>
            <a:ext cx="3672408" cy="5783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91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Von einer Idee zur App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31840" y="1844675"/>
            <a:ext cx="5334298" cy="4175125"/>
          </a:xfrm>
        </p:spPr>
        <p:txBody>
          <a:bodyPr/>
          <a:lstStyle/>
          <a:p>
            <a:r>
              <a:rPr lang="de-AT" dirty="0"/>
              <a:t>d</a:t>
            </a:r>
            <a:r>
              <a:rPr lang="de-AT" dirty="0" smtClean="0"/>
              <a:t>ringendes Bedürfnis</a:t>
            </a:r>
            <a:br>
              <a:rPr lang="de-AT" dirty="0" smtClean="0"/>
            </a:br>
            <a:endParaRPr lang="de-AT" dirty="0" smtClean="0"/>
          </a:p>
          <a:p>
            <a:r>
              <a:rPr lang="de-AT" dirty="0" smtClean="0"/>
              <a:t>keine Ahnung, wo die sich nächste WC-Anlage befindet</a:t>
            </a:r>
          </a:p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 sz="1000" smtClean="0">
              <a:solidFill>
                <a:schemeClr val="tx1"/>
              </a:solidFill>
            </a:endParaRPr>
          </a:p>
          <a:p>
            <a:pPr>
              <a:defRPr/>
            </a:pPr>
            <a:fld id="{34C7A390-40CF-4EA4-9428-BEF2AE9E52D9}" type="slidenum">
              <a:rPr lang="de-AT" smtClean="0"/>
              <a:pPr>
                <a:defRPr/>
              </a:pPr>
              <a:t>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2012/13 FH Technikum Wien</a:t>
            </a:r>
            <a:endParaRPr lang="de-AT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18954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385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717032"/>
            <a:ext cx="346710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Features von „WC-Finder“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03648" y="1844675"/>
            <a:ext cx="7062490" cy="4175125"/>
          </a:xfrm>
        </p:spPr>
        <p:txBody>
          <a:bodyPr/>
          <a:lstStyle/>
          <a:p>
            <a:r>
              <a:rPr lang="de-AT" dirty="0" smtClean="0"/>
              <a:t>Ausrichtung der Karte auf die aktuelle Position</a:t>
            </a:r>
          </a:p>
          <a:p>
            <a:r>
              <a:rPr lang="de-AT" dirty="0" smtClean="0"/>
              <a:t>Anzeige von allen Informationen (Infoquelle: </a:t>
            </a:r>
            <a:r>
              <a:rPr lang="de-AT" dirty="0" smtClean="0">
                <a:hlinkClick r:id="rId3"/>
              </a:rPr>
              <a:t>http://data.wien.gv.at/katalog/wcanlagen.html</a:t>
            </a:r>
            <a:r>
              <a:rPr lang="de-AT" dirty="0" smtClean="0"/>
              <a:t>)</a:t>
            </a:r>
          </a:p>
          <a:p>
            <a:r>
              <a:rPr lang="de-AT" dirty="0" smtClean="0"/>
              <a:t>Navigation zur gewünschten </a:t>
            </a:r>
            <a:r>
              <a:rPr lang="de-AT" dirty="0" smtClean="0"/>
              <a:t>WC-Anlage (Fußgängernavigation)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 sz="1000" smtClean="0">
              <a:solidFill>
                <a:schemeClr val="tx1"/>
              </a:solidFill>
            </a:endParaRPr>
          </a:p>
          <a:p>
            <a:pPr>
              <a:defRPr/>
            </a:pPr>
            <a:fld id="{34C7A390-40CF-4EA4-9428-BEF2AE9E52D9}" type="slidenum">
              <a:rPr lang="de-AT" smtClean="0"/>
              <a:pPr>
                <a:defRPr/>
              </a:pPr>
              <a:t>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2012/13 FH Technikum Wien</a:t>
            </a:r>
            <a:endParaRPr lang="de-AT"/>
          </a:p>
        </p:txBody>
      </p:sp>
      <p:pic>
        <p:nvPicPr>
          <p:cNvPr id="15363" name="Picture 3" descr="C:\Users\Christian\git\MWI2_MobileComputing\Shitdroid\res\drawable-xxhdpi\ic_launch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32656"/>
            <a:ext cx="137160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21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Livedemo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 sz="1000" smtClean="0">
              <a:solidFill>
                <a:schemeClr val="tx1"/>
              </a:solidFill>
            </a:endParaRPr>
          </a:p>
          <a:p>
            <a:pPr>
              <a:defRPr/>
            </a:pPr>
            <a:fld id="{34C7A390-40CF-4EA4-9428-BEF2AE9E52D9}" type="slidenum">
              <a:rPr lang="de-AT" smtClean="0"/>
              <a:pPr>
                <a:defRPr/>
              </a:pPr>
              <a:t>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2012/13 FH Technikum Wien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008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Was waren die Hürden (</a:t>
            </a:r>
            <a:r>
              <a:rPr lang="de-AT" dirty="0" err="1" smtClean="0"/>
              <a:t>Lessons</a:t>
            </a:r>
            <a:r>
              <a:rPr lang="de-AT" dirty="0" smtClean="0"/>
              <a:t> </a:t>
            </a:r>
            <a:r>
              <a:rPr lang="de-AT" dirty="0" err="1" smtClean="0"/>
              <a:t>Learned</a:t>
            </a:r>
            <a:r>
              <a:rPr lang="de-AT" dirty="0" smtClean="0"/>
              <a:t>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 sz="1000" smtClean="0">
              <a:solidFill>
                <a:schemeClr val="tx1"/>
              </a:solidFill>
            </a:endParaRPr>
          </a:p>
          <a:p>
            <a:pPr>
              <a:defRPr/>
            </a:pPr>
            <a:fld id="{34C7A390-40CF-4EA4-9428-BEF2AE9E52D9}" type="slidenum">
              <a:rPr lang="de-AT" smtClean="0"/>
              <a:pPr>
                <a:defRPr/>
              </a:pPr>
              <a:t>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2012/13 FH Technikum Wien</a:t>
            </a:r>
            <a:endParaRPr lang="de-AT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628800"/>
            <a:ext cx="5819775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17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 sz="1000" smtClean="0">
              <a:solidFill>
                <a:schemeClr val="tx1"/>
              </a:solidFill>
            </a:endParaRPr>
          </a:p>
          <a:p>
            <a:pPr>
              <a:defRPr/>
            </a:pPr>
            <a:fld id="{34C7A390-40CF-4EA4-9428-BEF2AE9E52D9}" type="slidenum">
              <a:rPr lang="de-AT" smtClean="0"/>
              <a:pPr>
                <a:defRPr/>
              </a:pPr>
              <a:t>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2012/13 FH Technikum Wien</a:t>
            </a:r>
            <a:endParaRPr lang="de-AT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1781175"/>
            <a:ext cx="455295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33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 sz="1000" smtClean="0">
              <a:solidFill>
                <a:schemeClr val="tx1"/>
              </a:solidFill>
            </a:endParaRPr>
          </a:p>
          <a:p>
            <a:pPr>
              <a:defRPr/>
            </a:pPr>
            <a:fld id="{34C7A390-40CF-4EA4-9428-BEF2AE9E52D9}" type="slidenum">
              <a:rPr lang="de-AT" smtClean="0"/>
              <a:pPr>
                <a:defRPr/>
              </a:pPr>
              <a:t>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2012/13 FH Technikum Wien</a:t>
            </a:r>
            <a:endParaRPr lang="de-AT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595313"/>
            <a:ext cx="5695950" cy="566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02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smtClean="0"/>
              <a:t>BACKUP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 sz="1000" smtClean="0">
              <a:solidFill>
                <a:schemeClr val="tx1"/>
              </a:solidFill>
            </a:endParaRPr>
          </a:p>
          <a:p>
            <a:pPr>
              <a:defRPr/>
            </a:pPr>
            <a:fld id="{34C7A390-40CF-4EA4-9428-BEF2AE9E52D9}" type="slidenum">
              <a:rPr lang="de-AT" smtClean="0"/>
              <a:pPr>
                <a:defRPr/>
              </a:pPr>
              <a:t>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2012/13 FH Technikum Wien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940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188" y="188640"/>
            <a:ext cx="7848600" cy="622300"/>
          </a:xfrm>
        </p:spPr>
        <p:txBody>
          <a:bodyPr/>
          <a:lstStyle/>
          <a:p>
            <a:pPr algn="ctr"/>
            <a:r>
              <a:rPr lang="de-AT" dirty="0" smtClean="0"/>
              <a:t>Anzeige - Karte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 sz="1000" smtClean="0">
              <a:solidFill>
                <a:schemeClr val="tx1"/>
              </a:solidFill>
            </a:endParaRPr>
          </a:p>
          <a:p>
            <a:pPr>
              <a:defRPr/>
            </a:pPr>
            <a:fld id="{34C7A390-40CF-4EA4-9428-BEF2AE9E52D9}" type="slidenum">
              <a:rPr lang="de-AT" smtClean="0"/>
              <a:pPr>
                <a:defRPr/>
              </a:pPr>
              <a:t>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2012/13 FH Technikum Wien</a:t>
            </a:r>
            <a:endParaRPr lang="de-AT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8"/>
          <a:stretch/>
        </p:blipFill>
        <p:spPr bwMode="auto">
          <a:xfrm>
            <a:off x="2771690" y="810451"/>
            <a:ext cx="3600400" cy="570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110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_BWI+MWI">
  <a:themeElements>
    <a:clrScheme name="ppt_Vorlage_FHT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pt_Vorlage_FHTW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Vorlage_FHT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Vorlage_BWI+MWI</Template>
  <TotalTime>0</TotalTime>
  <Words>121</Words>
  <Application>Microsoft Office PowerPoint</Application>
  <PresentationFormat>Bildschirmpräsentation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Vorlage_BWI+MWI</vt:lpstr>
      <vt:lpstr>Heisl-Finder</vt:lpstr>
      <vt:lpstr>Von einer Idee zur App</vt:lpstr>
      <vt:lpstr>Features von „WC-Finder“</vt:lpstr>
      <vt:lpstr>Livedemo</vt:lpstr>
      <vt:lpstr>Was waren die Hürden (Lessons Learned)</vt:lpstr>
      <vt:lpstr>PowerPoint-Präsentation</vt:lpstr>
      <vt:lpstr>PowerPoint-Präsentation</vt:lpstr>
      <vt:lpstr>BACKUP</vt:lpstr>
      <vt:lpstr>Anzeige - Karte</vt:lpstr>
      <vt:lpstr>Anzeige - Kurzinfo</vt:lpstr>
      <vt:lpstr>Anzeige - Details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WC-Finder</dc:title>
  <dc:creator>Christian</dc:creator>
  <cp:lastModifiedBy>Christian</cp:lastModifiedBy>
  <cp:revision>4</cp:revision>
  <dcterms:created xsi:type="dcterms:W3CDTF">2013-06-25T20:03:56Z</dcterms:created>
  <dcterms:modified xsi:type="dcterms:W3CDTF">2013-06-26T18:42:44Z</dcterms:modified>
</cp:coreProperties>
</file>