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71" r:id="rId6"/>
    <p:sldId id="272" r:id="rId7"/>
    <p:sldId id="273" r:id="rId8"/>
    <p:sldId id="266" r:id="rId9"/>
    <p:sldId id="265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7D4DC8-70D0-4DE4-B7FA-77F3272B6D58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154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3383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8818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3B5E351-2485-450D-BFF0-2CA906E9130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00434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846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9EFBB954-E158-4268-941E-2709DF7C175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739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7A881F97-ADCE-4AAB-8A48-5B5605D12AC7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5417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7848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AF0BEF3-2861-4D44-9249-B91664347C98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2012/13 FH Technikum Wien</a:t>
            </a:r>
          </a:p>
        </p:txBody>
      </p:sp>
      <p:pic>
        <p:nvPicPr>
          <p:cNvPr id="2" name="Picture 7" descr="S2_250dpi_nur Logo_kur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0"/>
            <a:ext cx="9093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6" r:id="rId2"/>
    <p:sldLayoutId id="2147483707" r:id="rId3"/>
    <p:sldLayoutId id="2147483710" r:id="rId4"/>
    <p:sldLayoutId id="214748370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ien.gv.at/katalog/wcanlage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eaLnBrk="1" hangingPunct="1"/>
            <a:r>
              <a:rPr lang="de-DE" dirty="0" smtClean="0"/>
              <a:t>WC-Finder</a:t>
            </a:r>
            <a:endParaRPr lang="de-DE" dirty="0" smtClean="0"/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 algn="r" eaLnBrk="1" hangingPunct="1"/>
            <a:r>
              <a:rPr lang="de-DE" dirty="0" smtClean="0"/>
              <a:t>Robert SCHLAGER</a:t>
            </a:r>
          </a:p>
          <a:p>
            <a:pPr algn="r" eaLnBrk="1" hangingPunct="1"/>
            <a:r>
              <a:rPr lang="de-DE" dirty="0" smtClean="0"/>
              <a:t>Christian SCHROLLENBERGER</a:t>
            </a:r>
            <a:endParaRPr lang="de-DE" dirty="0" smtClean="0"/>
          </a:p>
        </p:txBody>
      </p:sp>
      <p:pic>
        <p:nvPicPr>
          <p:cNvPr id="4" name="Picture 3" descr="C:\Users\Christian\git\MWI2_MobileComputing\Shitdroid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13716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Karte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/>
          <a:stretch/>
        </p:blipFill>
        <p:spPr bwMode="auto">
          <a:xfrm>
            <a:off x="2915816" y="1064870"/>
            <a:ext cx="3312368" cy="5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1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Kurzinfo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2"/>
          <a:stretch/>
        </p:blipFill>
        <p:spPr bwMode="auto">
          <a:xfrm>
            <a:off x="2915816" y="1006997"/>
            <a:ext cx="3384376" cy="53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Anzeige - Details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 bwMode="auto">
          <a:xfrm>
            <a:off x="2915816" y="1157468"/>
            <a:ext cx="3353544" cy="534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9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einer Idee zur 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0" y="1844675"/>
            <a:ext cx="5334298" cy="4175125"/>
          </a:xfrm>
        </p:spPr>
        <p:txBody>
          <a:bodyPr/>
          <a:lstStyle/>
          <a:p>
            <a:r>
              <a:rPr lang="de-AT" dirty="0"/>
              <a:t>d</a:t>
            </a:r>
            <a:r>
              <a:rPr lang="de-AT" dirty="0" smtClean="0"/>
              <a:t>ringendes Bedürfnis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keine Ahnung, wo die sich nächste WC-Anlage befindet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8954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17032"/>
            <a:ext cx="3467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Features von „WC-Finder“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3648" y="1844675"/>
            <a:ext cx="7062490" cy="4175125"/>
          </a:xfrm>
        </p:spPr>
        <p:txBody>
          <a:bodyPr/>
          <a:lstStyle/>
          <a:p>
            <a:r>
              <a:rPr lang="de-AT" dirty="0" smtClean="0"/>
              <a:t>Ausrichtung der Karte auf die aktuelle Position</a:t>
            </a:r>
          </a:p>
          <a:p>
            <a:r>
              <a:rPr lang="de-AT" dirty="0" smtClean="0"/>
              <a:t>Anzeige von allen Informationen (Infoquelle: </a:t>
            </a:r>
            <a:r>
              <a:rPr lang="de-AT" dirty="0" smtClean="0">
                <a:hlinkClick r:id="rId3"/>
              </a:rPr>
              <a:t>http://data.wien.gv.at/katalog/wcanlagen.html</a:t>
            </a:r>
            <a:r>
              <a:rPr lang="de-AT" dirty="0" smtClean="0"/>
              <a:t>)</a:t>
            </a:r>
          </a:p>
          <a:p>
            <a:r>
              <a:rPr lang="de-AT" dirty="0" smtClean="0"/>
              <a:t>Navigation zur gewünschten WC-Anlage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5363" name="Picture 3" descr="C:\Users\Christian\git\MWI2_MobileComputing\Shitdroid\res\drawable-xxhdpi\ic_laun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2656"/>
            <a:ext cx="13716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Livedemo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00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waren die Hürden (</a:t>
            </a:r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8197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1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781175"/>
            <a:ext cx="45529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3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95313"/>
            <a:ext cx="56959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BACKUP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9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7848600" cy="622300"/>
          </a:xfrm>
        </p:spPr>
        <p:txBody>
          <a:bodyPr/>
          <a:lstStyle/>
          <a:p>
            <a:pPr algn="ctr"/>
            <a:r>
              <a:rPr lang="de-AT" dirty="0" smtClean="0"/>
              <a:t>Einstieg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 sz="1000" smtClean="0">
              <a:solidFill>
                <a:schemeClr val="tx1"/>
              </a:solidFill>
            </a:endParaRPr>
          </a:p>
          <a:p>
            <a:pPr>
              <a:defRPr/>
            </a:pPr>
            <a:fld id="{34C7A390-40CF-4EA4-9428-BEF2AE9E52D9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2012/13 FH Technikum Wien</a:t>
            </a:r>
            <a:endParaRPr lang="de-AT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2"/>
          <a:stretch/>
        </p:blipFill>
        <p:spPr bwMode="auto">
          <a:xfrm>
            <a:off x="3059832" y="1122743"/>
            <a:ext cx="3312368" cy="52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4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BWI+MWI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Vorlage_BWI+MWI</Template>
  <TotalTime>0</TotalTime>
  <Words>125</Words>
  <Application>Microsoft Office PowerPoint</Application>
  <PresentationFormat>Bildschirmpräsentation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</vt:lpstr>
      <vt:lpstr>Vorlage_BWI+MWI</vt:lpstr>
      <vt:lpstr>WC-Finder</vt:lpstr>
      <vt:lpstr>Von einer Idee zur App</vt:lpstr>
      <vt:lpstr>Features von „WC-Finder“</vt:lpstr>
      <vt:lpstr>Livedemo</vt:lpstr>
      <vt:lpstr>Was waren die Hürden (Lessons Learned)</vt:lpstr>
      <vt:lpstr>PowerPoint-Präsentation</vt:lpstr>
      <vt:lpstr>PowerPoint-Präsentation</vt:lpstr>
      <vt:lpstr>BACKUP</vt:lpstr>
      <vt:lpstr>Einstieg</vt:lpstr>
      <vt:lpstr>Anzeige - Karte</vt:lpstr>
      <vt:lpstr>Anzeige - Kurzinfo</vt:lpstr>
      <vt:lpstr>Anzeige -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WC-Finder</dc:title>
  <dc:creator>Christian</dc:creator>
  <cp:lastModifiedBy>Christian</cp:lastModifiedBy>
  <cp:revision>3</cp:revision>
  <dcterms:created xsi:type="dcterms:W3CDTF">2013-06-25T20:03:56Z</dcterms:created>
  <dcterms:modified xsi:type="dcterms:W3CDTF">2013-06-25T20:28:57Z</dcterms:modified>
</cp:coreProperties>
</file>