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6B62-300D-B9F7-E2F9-8D5691A0D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223C1-CD7C-7DEF-6EEB-5788E316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944D-930D-3884-29B2-FF63646C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A307-FE0E-56D0-3417-8B49A1C9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D338-FB09-1E90-9790-8F89803F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F0CB-FFFA-6543-11F1-322F2685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84F19-4BE8-BEFD-8E2F-E80FEAE6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E59-BE32-8BC7-564B-6FCB24CA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3B361-9134-C7B2-77EA-01CACEE7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2CD4-CC01-7A29-BFCD-FECE469B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12080-6436-0170-AF97-AF3763C1B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74228-037C-9CBF-4365-C47DC81C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D684-3239-01A6-6CEE-19654301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254-B1B9-8475-B887-A8CA0864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DE91-A0A6-6EE0-C3A3-99CB656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82EC-CCCE-32F1-6A44-47C21A14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D4E-3C23-2195-8846-FB7FE0E6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1795-BEF0-2B86-6742-5B9412D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ECC0-ADD9-67FC-8D67-2B974B43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BAAA-83E1-84B3-1610-8BCCD8C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3EA9-51F4-2144-C76E-15B858E8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EE4-DC18-C2CB-3E58-F1146C82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52FF-47AE-C586-CD6E-893A1D84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764B-09CB-8F03-B093-B7CBDF12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C767-A37F-6D84-1706-F0E54103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6510-7043-549D-BA06-63A4939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66E-29E2-3A4A-183A-580BF68DE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88A1C-AA4B-65B4-8331-375E2591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8A5F-1E1F-3A3C-1E31-F6F2C016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F43B-279A-3525-79E9-2C0B1752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5922-328B-E39A-6DE9-ABEC105D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1C2-1028-5901-3ACF-27462FC3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8BD4A-91D6-A256-648E-58EEAC3C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24E7-5409-5385-02E5-179C348B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F29D-051B-DBB5-0ED3-165DD916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6F11-C39D-0B83-E5BB-2C8B396EE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FEAF5-9FF9-DB21-BD13-A1FFDFD0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8C2B6-FD33-91AE-2467-8881EB67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5BB07-5C1F-65AA-39F5-A25EDC03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D661-2AC3-4946-4B94-A0362BF3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48F0E-DEDA-2D55-D0CA-BD516E53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76A2-DA33-29DE-CD1F-58F33633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5D6CC-2394-F5FD-9404-D5BF93EA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A001B-BB8E-8B37-3111-54877D8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61D52-BF07-EAA6-A9B8-20F8DA75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8164-5240-4A1F-913F-5D505B32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F2E-87F8-A8D8-5BF3-1B6AD1C1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97DA-55E5-19B1-8246-19D3DA74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264C-28DE-53B6-4F1B-68B9F85CD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1065B-C638-D2F7-46E1-111CA384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DF75-33B9-2953-78C3-569B2E8B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57A0-E8C5-C020-F2CF-BBB0D0A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3D4F-5503-1754-6613-A66CA15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F0B54-1973-E5FE-69D7-5B57FA74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B195-1E8B-DF73-58E7-88A87B06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12F7-A260-5BB3-4C76-C4039F0F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265F-F3AD-41C1-5371-A51AA83E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9BEE-3123-83CA-8A5E-99BA1892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7FE10-5E62-1BC5-EFD1-9074ACB7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470A-C16E-0E13-2E0F-8DE5E762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0290-4B44-6E94-952A-A86823800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B0B40-4CE2-47A1-BCC2-F05726F2A04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5-FE35-3CFB-6E4D-0B8B943D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AAB8-8516-43BD-778A-B3A2CCB9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3CEED-A537-4A16-B1D2-61FC8378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5C4-BCB2-5D02-3E8E-067D066C0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235A5-647F-4EA4-35DA-FA998439E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781B-F694-033B-4CE5-DA81564C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B0E886-A59E-DD91-D120-41DAEEFF3B76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4AF70-7BBA-BCF8-07FE-F91FD8D1A839}"/>
              </a:ext>
            </a:extLst>
          </p:cNvPr>
          <p:cNvSpPr/>
          <p:nvPr/>
        </p:nvSpPr>
        <p:spPr>
          <a:xfrm>
            <a:off x="288099" y="3781293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Quali attività svolgevano gli Egizi oltre all’agricoltura?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39488-BBBA-BA74-88F2-5058373D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" y="202920"/>
            <a:ext cx="10944753" cy="344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7C5B-EE88-8FC8-A244-2174458E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77ECE7-FB84-AE3D-88F2-D13D1AB77A1D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55A5AA-5130-286B-91D5-447815636C7C}"/>
              </a:ext>
            </a:extLst>
          </p:cNvPr>
          <p:cNvSpPr/>
          <p:nvPr/>
        </p:nvSpPr>
        <p:spPr>
          <a:xfrm>
            <a:off x="288099" y="3781293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Come facevano gli Egizi a raggiungere altri popoli?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8B4E-C4FD-68ED-1DAD-05DC74C1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" y="202920"/>
            <a:ext cx="10944753" cy="344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40C5-CFF3-0C5F-57F3-BEE4BCD02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3738D9-1757-8719-3CD8-70AE1D334C76}"/>
              </a:ext>
            </a:extLst>
          </p:cNvPr>
          <p:cNvSpPr/>
          <p:nvPr/>
        </p:nvSpPr>
        <p:spPr>
          <a:xfrm>
            <a:off x="288099" y="112734"/>
            <a:ext cx="11533034" cy="4647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92B6E-215F-4144-E457-43626E516320}"/>
              </a:ext>
            </a:extLst>
          </p:cNvPr>
          <p:cNvSpPr/>
          <p:nvPr/>
        </p:nvSpPr>
        <p:spPr>
          <a:xfrm>
            <a:off x="288099" y="4182125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Cosa pensavano gli Egizi del faraone?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72939-27C2-329C-48B6-B814CC5B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5" y="193046"/>
            <a:ext cx="11261682" cy="39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A925EC-4242-BBB6-9A41-4F6A50D975AA}"/>
              </a:ext>
            </a:extLst>
          </p:cNvPr>
          <p:cNvSpPr/>
          <p:nvPr/>
        </p:nvSpPr>
        <p:spPr>
          <a:xfrm>
            <a:off x="288098" y="112734"/>
            <a:ext cx="11761939" cy="6428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8A008-D140-D80A-9286-BDF9EA09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40" b="7058"/>
          <a:stretch/>
        </p:blipFill>
        <p:spPr>
          <a:xfrm>
            <a:off x="1708592" y="112735"/>
            <a:ext cx="8920951" cy="5529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8B9084-CB19-6F55-B97B-3E931AE725FE}"/>
              </a:ext>
            </a:extLst>
          </p:cNvPr>
          <p:cNvSpPr/>
          <p:nvPr/>
        </p:nvSpPr>
        <p:spPr>
          <a:xfrm>
            <a:off x="288098" y="5642307"/>
            <a:ext cx="11761938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Quale </a:t>
            </a:r>
            <a:r>
              <a:rPr lang="en-US" sz="3000" b="1" dirty="0" err="1"/>
              <a:t>fiume</a:t>
            </a:r>
            <a:r>
              <a:rPr lang="en-US" sz="3000" b="1" dirty="0"/>
              <a:t> </a:t>
            </a:r>
            <a:r>
              <a:rPr lang="en-US" sz="3000" b="1" dirty="0" err="1"/>
              <a:t>attraversa</a:t>
            </a:r>
            <a:r>
              <a:rPr lang="en-US" sz="3000" b="1" dirty="0"/>
              <a:t> </a:t>
            </a:r>
            <a:r>
              <a:rPr lang="en-US" sz="3000" b="1" dirty="0" err="1"/>
              <a:t>l’Egitto</a:t>
            </a:r>
            <a:r>
              <a:rPr lang="en-US" sz="3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981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DEC7-D125-C1FE-0723-72F43C8E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42E67C-CE50-130E-1D5B-4E0114A94D05}"/>
              </a:ext>
            </a:extLst>
          </p:cNvPr>
          <p:cNvSpPr/>
          <p:nvPr/>
        </p:nvSpPr>
        <p:spPr>
          <a:xfrm>
            <a:off x="288098" y="112734"/>
            <a:ext cx="11761939" cy="6428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1CA0B-7D3E-39C9-ECF6-F26DEB69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40" b="7058"/>
          <a:stretch/>
        </p:blipFill>
        <p:spPr>
          <a:xfrm>
            <a:off x="1708592" y="112734"/>
            <a:ext cx="8920951" cy="5529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FD4ADE-ED02-0ABE-EF85-8BC412807A92}"/>
              </a:ext>
            </a:extLst>
          </p:cNvPr>
          <p:cNvSpPr/>
          <p:nvPr/>
        </p:nvSpPr>
        <p:spPr>
          <a:xfrm>
            <a:off x="288098" y="5642307"/>
            <a:ext cx="11761938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Quali </a:t>
            </a:r>
            <a:r>
              <a:rPr lang="en-US" sz="3000" b="1" dirty="0" err="1"/>
              <a:t>mari</a:t>
            </a:r>
            <a:r>
              <a:rPr lang="en-US" sz="3000" b="1" dirty="0"/>
              <a:t> </a:t>
            </a:r>
            <a:r>
              <a:rPr lang="en-US" sz="3000" b="1" dirty="0" err="1"/>
              <a:t>bagnano</a:t>
            </a:r>
            <a:r>
              <a:rPr lang="en-US" sz="3000" b="1" dirty="0"/>
              <a:t> </a:t>
            </a:r>
            <a:r>
              <a:rPr lang="en-US" sz="3000" b="1" dirty="0" err="1"/>
              <a:t>l'Egitto</a:t>
            </a:r>
            <a:r>
              <a:rPr lang="en-US" sz="3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702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2CAB3-220D-4545-6D77-7911F96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7DB928-EA20-3D18-7511-EA41D338CF46}"/>
              </a:ext>
            </a:extLst>
          </p:cNvPr>
          <p:cNvSpPr/>
          <p:nvPr/>
        </p:nvSpPr>
        <p:spPr>
          <a:xfrm>
            <a:off x="288099" y="112734"/>
            <a:ext cx="8179496" cy="6428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68EF2-83AB-2307-2970-B3FECB04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58"/>
          <a:stretch/>
        </p:blipFill>
        <p:spPr>
          <a:xfrm>
            <a:off x="607513" y="216743"/>
            <a:ext cx="7540668" cy="52464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DB0AFA-998D-4D3A-4EFB-F5F34E301A7F}"/>
              </a:ext>
            </a:extLst>
          </p:cNvPr>
          <p:cNvSpPr/>
          <p:nvPr/>
        </p:nvSpPr>
        <p:spPr>
          <a:xfrm>
            <a:off x="288099" y="5642307"/>
            <a:ext cx="8179496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Quali </a:t>
            </a:r>
            <a:r>
              <a:rPr lang="en-US" sz="3000" b="1" dirty="0" err="1"/>
              <a:t>mari</a:t>
            </a:r>
            <a:r>
              <a:rPr lang="en-US" sz="3000" b="1" dirty="0"/>
              <a:t> </a:t>
            </a:r>
            <a:r>
              <a:rPr lang="en-US" sz="3000" b="1" dirty="0" err="1"/>
              <a:t>bagnano</a:t>
            </a:r>
            <a:r>
              <a:rPr lang="en-US" sz="3000" b="1" dirty="0"/>
              <a:t> </a:t>
            </a:r>
            <a:r>
              <a:rPr lang="en-US" sz="3000" b="1" dirty="0" err="1"/>
              <a:t>l'Egitto</a:t>
            </a:r>
            <a:r>
              <a:rPr lang="en-US" sz="3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28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EF3A7-BA63-4ABF-1F60-64CF64D6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66BAE1-85FB-E38C-13E8-75716C0AFE9F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0A368-B3C1-19F6-25B3-6898AD68CF2F}"/>
              </a:ext>
            </a:extLst>
          </p:cNvPr>
          <p:cNvSpPr/>
          <p:nvPr/>
        </p:nvSpPr>
        <p:spPr>
          <a:xfrm>
            <a:off x="288099" y="2979629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In quale anno l'Egitto diventò un unico regno con un faraone?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24C86-5792-1E52-C828-D902E523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5" y="227560"/>
            <a:ext cx="11322483" cy="30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05BCF-15F4-139C-52DD-F86DC8CE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1378D7-8348-CD68-14F7-1CF475FEC1E6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8FDE0-45EB-09AC-9BAA-AD4EA231D4FE}"/>
              </a:ext>
            </a:extLst>
          </p:cNvPr>
          <p:cNvSpPr/>
          <p:nvPr/>
        </p:nvSpPr>
        <p:spPr>
          <a:xfrm>
            <a:off x="288099" y="2979629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Chi invase l'Egitto nel 650 a.C.?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A3DB9-3132-838B-9367-E8461E7E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5" y="227560"/>
            <a:ext cx="11322483" cy="30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5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8137D-067F-14FE-971C-A8C7ADAB5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0A0F1C-FB5C-4BB8-5ED1-34A6F2D8E1DC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61978-288C-B077-C8B9-FF88D913C54B}"/>
              </a:ext>
            </a:extLst>
          </p:cNvPr>
          <p:cNvSpPr/>
          <p:nvPr/>
        </p:nvSpPr>
        <p:spPr>
          <a:xfrm>
            <a:off x="288099" y="2979629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Cosa accadde nel 31 a.C. secondo la linea del tempo?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E3672-6CE9-4015-07D3-B7919160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5" y="227560"/>
            <a:ext cx="11322483" cy="30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1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56EED-0944-BCEE-7E28-F40CBDF9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37F188-823C-F338-6F60-E1BA7790051D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C36E5-2ADD-52C2-0ADE-543FE7D21F16}"/>
              </a:ext>
            </a:extLst>
          </p:cNvPr>
          <p:cNvSpPr/>
          <p:nvPr/>
        </p:nvSpPr>
        <p:spPr>
          <a:xfrm>
            <a:off x="288099" y="2979629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Cosa lasciava il Nilo sul terreno durante le inondazioni?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64BC1-5E44-8F0A-9856-02A7385D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833"/>
          <a:stretch/>
        </p:blipFill>
        <p:spPr>
          <a:xfrm>
            <a:off x="411794" y="275572"/>
            <a:ext cx="11285644" cy="25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018C-F183-8719-594F-9979FF45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F1C0C6-6839-9CB4-5A47-2CB724057470}"/>
              </a:ext>
            </a:extLst>
          </p:cNvPr>
          <p:cNvSpPr/>
          <p:nvPr/>
        </p:nvSpPr>
        <p:spPr>
          <a:xfrm>
            <a:off x="288099" y="112734"/>
            <a:ext cx="11533034" cy="376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A877F-A045-9141-4C0C-16C7B1661B6B}"/>
              </a:ext>
            </a:extLst>
          </p:cNvPr>
          <p:cNvSpPr/>
          <p:nvPr/>
        </p:nvSpPr>
        <p:spPr>
          <a:xfrm>
            <a:off x="288099" y="2979629"/>
            <a:ext cx="11533034" cy="898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/>
              <a:t>Perché gli Egizi costruirono i canali?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D1182-8F3E-04EE-9CE8-B67C7473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833"/>
          <a:stretch/>
        </p:blipFill>
        <p:spPr>
          <a:xfrm>
            <a:off x="411794" y="275572"/>
            <a:ext cx="11285644" cy="25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Zorzi</dc:creator>
  <cp:lastModifiedBy>Marco Zorzi</cp:lastModifiedBy>
  <cp:revision>2</cp:revision>
  <dcterms:created xsi:type="dcterms:W3CDTF">2025-04-13T14:52:11Z</dcterms:created>
  <dcterms:modified xsi:type="dcterms:W3CDTF">2025-04-13T15:59:16Z</dcterms:modified>
</cp:coreProperties>
</file>