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1.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2.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3.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4.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5.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6.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notesSlides/notesSlide7.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8.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notesSlides/notesSlide9.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notesSlides/notesSlide10.xml" ContentType="application/vnd.openxmlformats-officedocument.presentationml.notesSlide+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notesSlides/notesSlide11.xml" ContentType="application/vnd.openxmlformats-officedocument.presentationml.notesSlide+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notesSlides/notesSlide12.xml" ContentType="application/vnd.openxmlformats-officedocument.presentationml.notesSlide+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notesSlides/notesSlide13.xml" ContentType="application/vnd.openxmlformats-officedocument.presentationml.notesSlide+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notesSlides/notesSlide14.xml" ContentType="application/vnd.openxmlformats-officedocument.presentationml.notesSlide+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notesSlides/notesSlide15.xml" ContentType="application/vnd.openxmlformats-officedocument.presentationml.notesSlide+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notesSlides/notesSlide16.xml" ContentType="application/vnd.openxmlformats-officedocument.presentationml.notesSlide+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notesSlides/notesSlide17.xml" ContentType="application/vnd.openxmlformats-officedocument.presentationml.notesSlide+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notesSlides/notesSlide18.xml" ContentType="application/vnd.openxmlformats-officedocument.presentationml.notesSlide+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notesSlides/notesSlide19.xml" ContentType="application/vnd.openxmlformats-officedocument.presentationml.notesSlide+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notesSlides/notesSlide20.xml" ContentType="application/vnd.openxmlformats-officedocument.presentationml.notesSlide+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notesSlides/notesSlide21.xml" ContentType="application/vnd.openxmlformats-officedocument.presentationml.notesSlide+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notesSlides/notesSlide22.xml" ContentType="application/vnd.openxmlformats-officedocument.presentationml.notesSlide+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notesSlides/notesSlide23.xml" ContentType="application/vnd.openxmlformats-officedocument.presentationml.notesSlide+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notesSlides/notesSlide24.xml" ContentType="application/vnd.openxmlformats-officedocument.presentationml.notesSlide+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notesSlides/notesSlide25.xml" ContentType="application/vnd.openxmlformats-officedocument.presentationml.notesSlide+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notesSlides/notesSlide26.xml" ContentType="application/vnd.openxmlformats-officedocument.presentationml.notesSlide+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notesSlides/notesSlide27.xml" ContentType="application/vnd.openxmlformats-officedocument.presentationml.notesSlide+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notesSlides/notesSlide28.xml" ContentType="application/vnd.openxmlformats-officedocument.presentationml.notesSlide+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notesSlides/notesSlide29.xml" ContentType="application/vnd.openxmlformats-officedocument.presentationml.notesSlide+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20" r:id="rId2"/>
    <p:sldId id="2522" r:id="rId3"/>
    <p:sldId id="1078" r:id="rId4"/>
    <p:sldId id="2526" r:id="rId5"/>
    <p:sldId id="2527" r:id="rId6"/>
    <p:sldId id="2528" r:id="rId7"/>
    <p:sldId id="813" r:id="rId8"/>
    <p:sldId id="2529" r:id="rId9"/>
    <p:sldId id="2530" r:id="rId10"/>
    <p:sldId id="2531" r:id="rId11"/>
    <p:sldId id="2532" r:id="rId12"/>
    <p:sldId id="2533" r:id="rId13"/>
    <p:sldId id="2534" r:id="rId14"/>
    <p:sldId id="2535" r:id="rId15"/>
    <p:sldId id="2536" r:id="rId16"/>
    <p:sldId id="2537" r:id="rId17"/>
    <p:sldId id="2538" r:id="rId18"/>
    <p:sldId id="2539" r:id="rId19"/>
    <p:sldId id="2540" r:id="rId20"/>
    <p:sldId id="2541" r:id="rId21"/>
    <p:sldId id="2542" r:id="rId22"/>
    <p:sldId id="2543" r:id="rId23"/>
    <p:sldId id="2544" r:id="rId24"/>
    <p:sldId id="2545" r:id="rId25"/>
    <p:sldId id="2546" r:id="rId26"/>
    <p:sldId id="2547" r:id="rId27"/>
    <p:sldId id="2548" r:id="rId28"/>
    <p:sldId id="2549" r:id="rId29"/>
    <p:sldId id="2550" r:id="rId30"/>
    <p:sldId id="2551" r:id="rId31"/>
  </p:sldIdLst>
  <p:sldSz cx="12192000" cy="6858000"/>
  <p:notesSz cx="6858000" cy="9144000"/>
  <p:custDataLst>
    <p:tags r:id="rId3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23"/>
    <p:restoredTop sz="86635" autoAdjust="0"/>
  </p:normalViewPr>
  <p:slideViewPr>
    <p:cSldViewPr snapToGrid="0">
      <p:cViewPr varScale="1">
        <p:scale>
          <a:sx n="97" d="100"/>
          <a:sy n="97" d="100"/>
        </p:scale>
        <p:origin x="24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5BD87-FF27-47B8-B5C6-79CA19421CA7}" type="datetimeFigureOut">
              <a:rPr lang="zh-CN" altLang="en-US" smtClean="0"/>
              <a:t>2022/4/20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97CCCA-C907-42F4-B759-0FDE8DBE4030}" type="slidenum">
              <a:rPr lang="zh-CN" altLang="en-US" smtClean="0"/>
              <a:t>‹#›</a:t>
            </a:fld>
            <a:endParaRPr lang="zh-CN" altLang="en-US"/>
          </a:p>
        </p:txBody>
      </p:sp>
    </p:spTree>
    <p:extLst>
      <p:ext uri="{BB962C8B-B14F-4D97-AF65-F5344CB8AC3E}">
        <p14:creationId xmlns:p14="http://schemas.microsoft.com/office/powerpoint/2010/main" val="11310219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A97CCCA-C907-42F4-B759-0FDE8DBE4030}" type="slidenum">
              <a:rPr lang="zh-CN" altLang="en-US" smtClean="0"/>
              <a:t>1</a:t>
            </a:fld>
            <a:endParaRPr lang="zh-CN" altLang="en-US"/>
          </a:p>
        </p:txBody>
      </p:sp>
    </p:spTree>
    <p:extLst>
      <p:ext uri="{BB962C8B-B14F-4D97-AF65-F5344CB8AC3E}">
        <p14:creationId xmlns:p14="http://schemas.microsoft.com/office/powerpoint/2010/main" val="9223175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A97CCCA-C907-42F4-B759-0FDE8DBE4030}" type="slidenum">
              <a:rPr lang="zh-CN" altLang="en-US" smtClean="0"/>
              <a:t>10</a:t>
            </a:fld>
            <a:endParaRPr lang="zh-CN" altLang="en-US"/>
          </a:p>
        </p:txBody>
      </p:sp>
    </p:spTree>
    <p:extLst>
      <p:ext uri="{BB962C8B-B14F-4D97-AF65-F5344CB8AC3E}">
        <p14:creationId xmlns:p14="http://schemas.microsoft.com/office/powerpoint/2010/main" val="39268004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A97CCCA-C907-42F4-B759-0FDE8DBE4030}" type="slidenum">
              <a:rPr lang="zh-CN" altLang="en-US" smtClean="0"/>
              <a:t>11</a:t>
            </a:fld>
            <a:endParaRPr lang="zh-CN" altLang="en-US"/>
          </a:p>
        </p:txBody>
      </p:sp>
    </p:spTree>
    <p:extLst>
      <p:ext uri="{BB962C8B-B14F-4D97-AF65-F5344CB8AC3E}">
        <p14:creationId xmlns:p14="http://schemas.microsoft.com/office/powerpoint/2010/main" val="536768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A97CCCA-C907-42F4-B759-0FDE8DBE4030}" type="slidenum">
              <a:rPr lang="zh-CN" altLang="en-US" smtClean="0"/>
              <a:t>12</a:t>
            </a:fld>
            <a:endParaRPr lang="zh-CN" altLang="en-US"/>
          </a:p>
        </p:txBody>
      </p:sp>
    </p:spTree>
    <p:extLst>
      <p:ext uri="{BB962C8B-B14F-4D97-AF65-F5344CB8AC3E}">
        <p14:creationId xmlns:p14="http://schemas.microsoft.com/office/powerpoint/2010/main" val="6778163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A97CCCA-C907-42F4-B759-0FDE8DBE4030}" type="slidenum">
              <a:rPr lang="zh-CN" altLang="en-US" smtClean="0"/>
              <a:t>13</a:t>
            </a:fld>
            <a:endParaRPr lang="zh-CN" altLang="en-US"/>
          </a:p>
        </p:txBody>
      </p:sp>
    </p:spTree>
    <p:extLst>
      <p:ext uri="{BB962C8B-B14F-4D97-AF65-F5344CB8AC3E}">
        <p14:creationId xmlns:p14="http://schemas.microsoft.com/office/powerpoint/2010/main" val="19366480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A97CCCA-C907-42F4-B759-0FDE8DBE4030}" type="slidenum">
              <a:rPr lang="zh-CN" altLang="en-US" smtClean="0"/>
              <a:t>14</a:t>
            </a:fld>
            <a:endParaRPr lang="zh-CN" altLang="en-US"/>
          </a:p>
        </p:txBody>
      </p:sp>
    </p:spTree>
    <p:extLst>
      <p:ext uri="{BB962C8B-B14F-4D97-AF65-F5344CB8AC3E}">
        <p14:creationId xmlns:p14="http://schemas.microsoft.com/office/powerpoint/2010/main" val="32552246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effectLst/>
              </a:rPr>
              <a:t>背后的真相是</a:t>
            </a:r>
            <a:r>
              <a:rPr lang="en-US" altLang="zh-CN" dirty="0">
                <a:effectLst/>
              </a:rPr>
              <a:t>RTOS</a:t>
            </a:r>
            <a:r>
              <a:rPr lang="zh-CN" altLang="en-US" dirty="0">
                <a:effectLst/>
              </a:rPr>
              <a:t>中的模块化编程设计。当开发者想要在</a:t>
            </a:r>
            <a:r>
              <a:rPr lang="en-US" altLang="zh-CN" dirty="0">
                <a:effectLst/>
              </a:rPr>
              <a:t>RTOS</a:t>
            </a:r>
            <a:r>
              <a:rPr lang="zh-CN" altLang="en-US" dirty="0">
                <a:effectLst/>
              </a:rPr>
              <a:t>中添加或删除一个驱动程序时，他不会修改与</a:t>
            </a:r>
            <a:r>
              <a:rPr lang="en-US" altLang="zh-CN" dirty="0">
                <a:effectLst/>
              </a:rPr>
              <a:t>RTOS</a:t>
            </a:r>
            <a:r>
              <a:rPr lang="zh-CN" altLang="en-US" dirty="0">
                <a:effectLst/>
              </a:rPr>
              <a:t>相关的代码，而是只修改驱动程序的源代码和配置文件。</a:t>
            </a:r>
            <a:endParaRPr lang="en-US" altLang="zh-CN" dirty="0">
              <a:effectLst/>
            </a:endParaRPr>
          </a:p>
          <a:p>
            <a:endParaRPr lang="zh-CN" altLang="en-US" dirty="0"/>
          </a:p>
        </p:txBody>
      </p:sp>
      <p:sp>
        <p:nvSpPr>
          <p:cNvPr id="4" name="灯片编号占位符 3"/>
          <p:cNvSpPr>
            <a:spLocks noGrp="1"/>
          </p:cNvSpPr>
          <p:nvPr>
            <p:ph type="sldNum" sz="quarter" idx="5"/>
          </p:nvPr>
        </p:nvSpPr>
        <p:spPr/>
        <p:txBody>
          <a:bodyPr/>
          <a:lstStyle/>
          <a:p>
            <a:fld id="{AA97CCCA-C907-42F4-B759-0FDE8DBE4030}" type="slidenum">
              <a:rPr lang="zh-CN" altLang="en-US" smtClean="0"/>
              <a:t>15</a:t>
            </a:fld>
            <a:endParaRPr lang="zh-CN" altLang="en-US"/>
          </a:p>
        </p:txBody>
      </p:sp>
    </p:spTree>
    <p:extLst>
      <p:ext uri="{BB962C8B-B14F-4D97-AF65-F5344CB8AC3E}">
        <p14:creationId xmlns:p14="http://schemas.microsoft.com/office/powerpoint/2010/main" val="38819724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effectLst/>
              </a:rPr>
              <a:t>rtthread_startup</a:t>
            </a:r>
            <a:r>
              <a:rPr lang="zh-CN" altLang="en-US" dirty="0">
                <a:effectLst/>
              </a:rPr>
              <a:t>及其所有被调用函数都是</a:t>
            </a:r>
            <a:r>
              <a:rPr lang="en-US" dirty="0">
                <a:effectLst/>
              </a:rPr>
              <a:t>extended Anchor Functions。</a:t>
            </a:r>
            <a:r>
              <a:rPr lang="zh-CN" altLang="en-US" dirty="0">
                <a:effectLst/>
              </a:rPr>
              <a:t>此外，</a:t>
            </a:r>
            <a:r>
              <a:rPr lang="en-US" dirty="0" err="1">
                <a:effectLst/>
              </a:rPr>
              <a:t>rt_components_board_init</a:t>
            </a:r>
            <a:r>
              <a:rPr lang="zh-CN" altLang="en-US" dirty="0">
                <a:effectLst/>
              </a:rPr>
              <a:t>和</a:t>
            </a:r>
            <a:r>
              <a:rPr lang="en-US" dirty="0" err="1">
                <a:effectLst/>
              </a:rPr>
              <a:t>main_thread_entry</a:t>
            </a:r>
            <a:r>
              <a:rPr lang="zh-CN" altLang="en-US" dirty="0">
                <a:effectLst/>
              </a:rPr>
              <a:t>也属于</a:t>
            </a:r>
            <a:r>
              <a:rPr lang="en-US" dirty="0">
                <a:effectLst/>
              </a:rPr>
              <a:t>extended Anchor Functions。</a:t>
            </a:r>
            <a:r>
              <a:rPr lang="zh-CN" altLang="en-US" dirty="0">
                <a:effectLst/>
              </a:rPr>
              <a:t>这些函数在</a:t>
            </a:r>
            <a:r>
              <a:rPr lang="en-US" dirty="0">
                <a:effectLst/>
              </a:rPr>
              <a:t>RTOS</a:t>
            </a:r>
            <a:r>
              <a:rPr lang="zh-CN" altLang="en-US" dirty="0">
                <a:effectLst/>
              </a:rPr>
              <a:t>的源代码中是固定的，开发人员在开发时不会更改它们。</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AA97CCCA-C907-42F4-B759-0FDE8DBE4030}" type="slidenum">
              <a:rPr lang="zh-CN" altLang="en-US" smtClean="0"/>
              <a:t>16</a:t>
            </a:fld>
            <a:endParaRPr lang="zh-CN" altLang="en-US"/>
          </a:p>
        </p:txBody>
      </p:sp>
    </p:spTree>
    <p:extLst>
      <p:ext uri="{BB962C8B-B14F-4D97-AF65-F5344CB8AC3E}">
        <p14:creationId xmlns:p14="http://schemas.microsoft.com/office/powerpoint/2010/main" val="7676632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effectLst/>
              </a:rPr>
              <a:t>虽然匹配结果并不多，但可以发现，对</a:t>
            </a:r>
            <a:r>
              <a:rPr lang="en-US" altLang="zh-CN" sz="1200" dirty="0">
                <a:effectLst/>
              </a:rPr>
              <a:t>extended Anchor  Function</a:t>
            </a:r>
            <a:r>
              <a:rPr lang="zh-CN" altLang="en-US" sz="1200" dirty="0">
                <a:effectLst/>
              </a:rPr>
              <a:t>的识别具有很高的准确性，经过多次测试可以认为是一种完美匹配。</a:t>
            </a:r>
            <a:endParaRPr lang="en-US" altLang="zh-CN" sz="1200" dirty="0">
              <a:effectLst/>
            </a:endParaRPr>
          </a:p>
          <a:p>
            <a:endParaRPr lang="en-US" altLang="zh-CN" sz="1200" dirty="0">
              <a:effectLst/>
            </a:endParaRPr>
          </a:p>
          <a:p>
            <a:endParaRPr lang="en-US" altLang="zh-CN" sz="1200" dirty="0">
              <a:effectLst/>
            </a:endParaRPr>
          </a:p>
          <a:p>
            <a:r>
              <a:rPr lang="zh-CN" altLang="en-US" sz="1200" dirty="0">
                <a:effectLst/>
              </a:rPr>
              <a:t>在大多数情况下，正确的函数匹配得分接近</a:t>
            </a:r>
            <a:r>
              <a:rPr lang="en-US" altLang="zh-CN" sz="1200" dirty="0">
                <a:effectLst/>
              </a:rPr>
              <a:t>1</a:t>
            </a:r>
            <a:r>
              <a:rPr lang="zh-CN" altLang="en-US" sz="1200" dirty="0">
                <a:effectLst/>
              </a:rPr>
              <a:t>，而不匹配的函数相似得分较低</a:t>
            </a:r>
            <a:endParaRPr lang="zh-CN" altLang="en-US" dirty="0"/>
          </a:p>
        </p:txBody>
      </p:sp>
      <p:sp>
        <p:nvSpPr>
          <p:cNvPr id="4" name="灯片编号占位符 3"/>
          <p:cNvSpPr>
            <a:spLocks noGrp="1"/>
          </p:cNvSpPr>
          <p:nvPr>
            <p:ph type="sldNum" sz="quarter" idx="5"/>
          </p:nvPr>
        </p:nvSpPr>
        <p:spPr/>
        <p:txBody>
          <a:bodyPr/>
          <a:lstStyle/>
          <a:p>
            <a:fld id="{AA97CCCA-C907-42F4-B759-0FDE8DBE4030}" type="slidenum">
              <a:rPr lang="zh-CN" altLang="en-US" smtClean="0"/>
              <a:t>17</a:t>
            </a:fld>
            <a:endParaRPr lang="zh-CN" altLang="en-US"/>
          </a:p>
        </p:txBody>
      </p:sp>
    </p:spTree>
    <p:extLst>
      <p:ext uri="{BB962C8B-B14F-4D97-AF65-F5344CB8AC3E}">
        <p14:creationId xmlns:p14="http://schemas.microsoft.com/office/powerpoint/2010/main" val="35270982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AA97CCCA-C907-42F4-B759-0FDE8DBE4030}" type="slidenum">
              <a:rPr lang="zh-CN" altLang="en-US" smtClean="0"/>
              <a:t>18</a:t>
            </a:fld>
            <a:endParaRPr lang="zh-CN" altLang="en-US"/>
          </a:p>
        </p:txBody>
      </p:sp>
    </p:spTree>
    <p:extLst>
      <p:ext uri="{BB962C8B-B14F-4D97-AF65-F5344CB8AC3E}">
        <p14:creationId xmlns:p14="http://schemas.microsoft.com/office/powerpoint/2010/main" val="15843970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AA97CCCA-C907-42F4-B759-0FDE8DBE4030}" type="slidenum">
              <a:rPr lang="zh-CN" altLang="en-US" smtClean="0"/>
              <a:t>19</a:t>
            </a:fld>
            <a:endParaRPr lang="zh-CN" altLang="en-US"/>
          </a:p>
        </p:txBody>
      </p:sp>
    </p:spTree>
    <p:extLst>
      <p:ext uri="{BB962C8B-B14F-4D97-AF65-F5344CB8AC3E}">
        <p14:creationId xmlns:p14="http://schemas.microsoft.com/office/powerpoint/2010/main" val="15448304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A97CCCA-C907-42F4-B759-0FDE8DBE4030}" type="slidenum">
              <a:rPr lang="zh-CN" altLang="en-US" smtClean="0"/>
              <a:t>2</a:t>
            </a:fld>
            <a:endParaRPr lang="zh-CN" altLang="en-US"/>
          </a:p>
        </p:txBody>
      </p:sp>
    </p:spTree>
    <p:extLst>
      <p:ext uri="{BB962C8B-B14F-4D97-AF65-F5344CB8AC3E}">
        <p14:creationId xmlns:p14="http://schemas.microsoft.com/office/powerpoint/2010/main" val="14993440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AA97CCCA-C907-42F4-B759-0FDE8DBE4030}" type="slidenum">
              <a:rPr lang="zh-CN" altLang="en-US" smtClean="0"/>
              <a:t>20</a:t>
            </a:fld>
            <a:endParaRPr lang="zh-CN" altLang="en-US"/>
          </a:p>
        </p:txBody>
      </p:sp>
    </p:spTree>
    <p:extLst>
      <p:ext uri="{BB962C8B-B14F-4D97-AF65-F5344CB8AC3E}">
        <p14:creationId xmlns:p14="http://schemas.microsoft.com/office/powerpoint/2010/main" val="8546366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AA97CCCA-C907-42F4-B759-0FDE8DBE4030}" type="slidenum">
              <a:rPr lang="zh-CN" altLang="en-US" smtClean="0"/>
              <a:t>21</a:t>
            </a:fld>
            <a:endParaRPr lang="zh-CN" altLang="en-US"/>
          </a:p>
        </p:txBody>
      </p:sp>
    </p:spTree>
    <p:extLst>
      <p:ext uri="{BB962C8B-B14F-4D97-AF65-F5344CB8AC3E}">
        <p14:creationId xmlns:p14="http://schemas.microsoft.com/office/powerpoint/2010/main" val="657061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AA97CCCA-C907-42F4-B759-0FDE8DBE4030}" type="slidenum">
              <a:rPr lang="zh-CN" altLang="en-US" smtClean="0"/>
              <a:t>22</a:t>
            </a:fld>
            <a:endParaRPr lang="zh-CN" altLang="en-US"/>
          </a:p>
        </p:txBody>
      </p:sp>
    </p:spTree>
    <p:extLst>
      <p:ext uri="{BB962C8B-B14F-4D97-AF65-F5344CB8AC3E}">
        <p14:creationId xmlns:p14="http://schemas.microsoft.com/office/powerpoint/2010/main" val="19724205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A97CCCA-C907-42F4-B759-0FDE8DBE4030}" type="slidenum">
              <a:rPr lang="zh-CN" altLang="en-US" smtClean="0"/>
              <a:t>23</a:t>
            </a:fld>
            <a:endParaRPr lang="zh-CN" altLang="en-US"/>
          </a:p>
        </p:txBody>
      </p:sp>
    </p:spTree>
    <p:extLst>
      <p:ext uri="{BB962C8B-B14F-4D97-AF65-F5344CB8AC3E}">
        <p14:creationId xmlns:p14="http://schemas.microsoft.com/office/powerpoint/2010/main" val="39310904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AA97CCCA-C907-42F4-B759-0FDE8DBE4030}" type="slidenum">
              <a:rPr lang="zh-CN" altLang="en-US" smtClean="0"/>
              <a:t>24</a:t>
            </a:fld>
            <a:endParaRPr lang="zh-CN" altLang="en-US"/>
          </a:p>
        </p:txBody>
      </p:sp>
    </p:spTree>
    <p:extLst>
      <p:ext uri="{BB962C8B-B14F-4D97-AF65-F5344CB8AC3E}">
        <p14:creationId xmlns:p14="http://schemas.microsoft.com/office/powerpoint/2010/main" val="38116374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AA97CCCA-C907-42F4-B759-0FDE8DBE4030}" type="slidenum">
              <a:rPr lang="zh-CN" altLang="en-US" smtClean="0"/>
              <a:t>25</a:t>
            </a:fld>
            <a:endParaRPr lang="zh-CN" altLang="en-US"/>
          </a:p>
        </p:txBody>
      </p:sp>
    </p:spTree>
    <p:extLst>
      <p:ext uri="{BB962C8B-B14F-4D97-AF65-F5344CB8AC3E}">
        <p14:creationId xmlns:p14="http://schemas.microsoft.com/office/powerpoint/2010/main" val="14067670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AA97CCCA-C907-42F4-B759-0FDE8DBE4030}" type="slidenum">
              <a:rPr lang="zh-CN" altLang="en-US" smtClean="0"/>
              <a:t>26</a:t>
            </a:fld>
            <a:endParaRPr lang="zh-CN" altLang="en-US"/>
          </a:p>
        </p:txBody>
      </p:sp>
    </p:spTree>
    <p:extLst>
      <p:ext uri="{BB962C8B-B14F-4D97-AF65-F5344CB8AC3E}">
        <p14:creationId xmlns:p14="http://schemas.microsoft.com/office/powerpoint/2010/main" val="31881546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AA97CCCA-C907-42F4-B759-0FDE8DBE4030}" type="slidenum">
              <a:rPr lang="zh-CN" altLang="en-US" smtClean="0"/>
              <a:t>27</a:t>
            </a:fld>
            <a:endParaRPr lang="zh-CN" altLang="en-US"/>
          </a:p>
        </p:txBody>
      </p:sp>
    </p:spTree>
    <p:extLst>
      <p:ext uri="{BB962C8B-B14F-4D97-AF65-F5344CB8AC3E}">
        <p14:creationId xmlns:p14="http://schemas.microsoft.com/office/powerpoint/2010/main" val="18574815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AA97CCCA-C907-42F4-B759-0FDE8DBE4030}" type="slidenum">
              <a:rPr lang="zh-CN" altLang="en-US" smtClean="0"/>
              <a:t>28</a:t>
            </a:fld>
            <a:endParaRPr lang="zh-CN" altLang="en-US"/>
          </a:p>
        </p:txBody>
      </p:sp>
    </p:spTree>
    <p:extLst>
      <p:ext uri="{BB962C8B-B14F-4D97-AF65-F5344CB8AC3E}">
        <p14:creationId xmlns:p14="http://schemas.microsoft.com/office/powerpoint/2010/main" val="1798676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AA97CCCA-C907-42F4-B759-0FDE8DBE4030}" type="slidenum">
              <a:rPr lang="zh-CN" altLang="en-US" smtClean="0"/>
              <a:t>29</a:t>
            </a:fld>
            <a:endParaRPr lang="zh-CN" altLang="en-US"/>
          </a:p>
        </p:txBody>
      </p:sp>
    </p:spTree>
    <p:extLst>
      <p:ext uri="{BB962C8B-B14F-4D97-AF65-F5344CB8AC3E}">
        <p14:creationId xmlns:p14="http://schemas.microsoft.com/office/powerpoint/2010/main" val="10239906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A97CCCA-C907-42F4-B759-0FDE8DBE4030}" type="slidenum">
              <a:rPr lang="zh-CN" altLang="en-US" smtClean="0"/>
              <a:t>3</a:t>
            </a:fld>
            <a:endParaRPr lang="zh-CN" altLang="en-US"/>
          </a:p>
        </p:txBody>
      </p:sp>
    </p:spTree>
    <p:extLst>
      <p:ext uri="{BB962C8B-B14F-4D97-AF65-F5344CB8AC3E}">
        <p14:creationId xmlns:p14="http://schemas.microsoft.com/office/powerpoint/2010/main" val="41337240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AA97CCCA-C907-42F4-B759-0FDE8DBE4030}" type="slidenum">
              <a:rPr lang="zh-CN" altLang="en-US" smtClean="0"/>
              <a:t>30</a:t>
            </a:fld>
            <a:endParaRPr lang="zh-CN" altLang="en-US"/>
          </a:p>
        </p:txBody>
      </p:sp>
    </p:spTree>
    <p:extLst>
      <p:ext uri="{BB962C8B-B14F-4D97-AF65-F5344CB8AC3E}">
        <p14:creationId xmlns:p14="http://schemas.microsoft.com/office/powerpoint/2010/main" val="13731208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A97CCCA-C907-42F4-B759-0FDE8DBE4030}" type="slidenum">
              <a:rPr lang="zh-CN" altLang="en-US" smtClean="0"/>
              <a:t>4</a:t>
            </a:fld>
            <a:endParaRPr lang="zh-CN" altLang="en-US"/>
          </a:p>
        </p:txBody>
      </p:sp>
    </p:spTree>
    <p:extLst>
      <p:ext uri="{BB962C8B-B14F-4D97-AF65-F5344CB8AC3E}">
        <p14:creationId xmlns:p14="http://schemas.microsoft.com/office/powerpoint/2010/main" val="4756787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A97CCCA-C907-42F4-B759-0FDE8DBE4030}" type="slidenum">
              <a:rPr lang="zh-CN" altLang="en-US" smtClean="0"/>
              <a:t>5</a:t>
            </a:fld>
            <a:endParaRPr lang="zh-CN" altLang="en-US"/>
          </a:p>
        </p:txBody>
      </p:sp>
    </p:spTree>
    <p:extLst>
      <p:ext uri="{BB962C8B-B14F-4D97-AF65-F5344CB8AC3E}">
        <p14:creationId xmlns:p14="http://schemas.microsoft.com/office/powerpoint/2010/main" val="38051481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A97CCCA-C907-42F4-B759-0FDE8DBE4030}" type="slidenum">
              <a:rPr lang="zh-CN" altLang="en-US" smtClean="0"/>
              <a:t>6</a:t>
            </a:fld>
            <a:endParaRPr lang="zh-CN" altLang="en-US"/>
          </a:p>
        </p:txBody>
      </p:sp>
    </p:spTree>
    <p:extLst>
      <p:ext uri="{BB962C8B-B14F-4D97-AF65-F5344CB8AC3E}">
        <p14:creationId xmlns:p14="http://schemas.microsoft.com/office/powerpoint/2010/main" val="6016170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A97CCCA-C907-42F4-B759-0FDE8DBE4030}" type="slidenum">
              <a:rPr lang="zh-CN" altLang="en-US" smtClean="0"/>
              <a:t>7</a:t>
            </a:fld>
            <a:endParaRPr lang="zh-CN" altLang="en-US"/>
          </a:p>
        </p:txBody>
      </p:sp>
    </p:spTree>
    <p:extLst>
      <p:ext uri="{BB962C8B-B14F-4D97-AF65-F5344CB8AC3E}">
        <p14:creationId xmlns:p14="http://schemas.microsoft.com/office/powerpoint/2010/main" val="15317104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A97CCCA-C907-42F4-B759-0FDE8DBE4030}" type="slidenum">
              <a:rPr lang="zh-CN" altLang="en-US" smtClean="0"/>
              <a:t>8</a:t>
            </a:fld>
            <a:endParaRPr lang="zh-CN" altLang="en-US"/>
          </a:p>
        </p:txBody>
      </p:sp>
    </p:spTree>
    <p:extLst>
      <p:ext uri="{BB962C8B-B14F-4D97-AF65-F5344CB8AC3E}">
        <p14:creationId xmlns:p14="http://schemas.microsoft.com/office/powerpoint/2010/main" val="30491817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ffectLst/>
              </a:rPr>
              <a:t>因此，安全分析师可以在完全模拟的环境中进行漏洞评估，比如开发漏洞</a:t>
            </a:r>
            <a:r>
              <a:rPr lang="en-US" altLang="zh-CN" dirty="0">
                <a:effectLst/>
              </a:rPr>
              <a:t>/</a:t>
            </a:r>
            <a:r>
              <a:rPr lang="zh-CN" altLang="en-US" dirty="0">
                <a:effectLst/>
              </a:rPr>
              <a:t>补丁，这些漏洞</a:t>
            </a:r>
            <a:r>
              <a:rPr lang="en-US" altLang="zh-CN" dirty="0">
                <a:effectLst/>
              </a:rPr>
              <a:t>/</a:t>
            </a:r>
            <a:r>
              <a:rPr lang="zh-CN" altLang="en-US" dirty="0">
                <a:effectLst/>
              </a:rPr>
              <a:t>补丁可以直接应用到真实设备的固件上。</a:t>
            </a:r>
            <a:endParaRPr lang="zh-CN" altLang="en-US" dirty="0"/>
          </a:p>
        </p:txBody>
      </p:sp>
      <p:sp>
        <p:nvSpPr>
          <p:cNvPr id="4" name="灯片编号占位符 3"/>
          <p:cNvSpPr>
            <a:spLocks noGrp="1"/>
          </p:cNvSpPr>
          <p:nvPr>
            <p:ph type="sldNum" sz="quarter" idx="5"/>
          </p:nvPr>
        </p:nvSpPr>
        <p:spPr/>
        <p:txBody>
          <a:bodyPr/>
          <a:lstStyle/>
          <a:p>
            <a:fld id="{AA97CCCA-C907-42F4-B759-0FDE8DBE4030}" type="slidenum">
              <a:rPr lang="zh-CN" altLang="en-US" smtClean="0"/>
              <a:t>9</a:t>
            </a:fld>
            <a:endParaRPr lang="zh-CN" altLang="en-US"/>
          </a:p>
        </p:txBody>
      </p:sp>
    </p:spTree>
    <p:extLst>
      <p:ext uri="{BB962C8B-B14F-4D97-AF65-F5344CB8AC3E}">
        <p14:creationId xmlns:p14="http://schemas.microsoft.com/office/powerpoint/2010/main" val="5186183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A8FC1B-CC35-4CCB-851F-A03F4EFE948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5FF9252-558F-474B-A1D8-389864EB9B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86A2713-972B-4B54-B6B1-DB0D38016106}"/>
              </a:ext>
            </a:extLst>
          </p:cNvPr>
          <p:cNvSpPr>
            <a:spLocks noGrp="1"/>
          </p:cNvSpPr>
          <p:nvPr>
            <p:ph type="dt" sz="half" idx="10"/>
          </p:nvPr>
        </p:nvSpPr>
        <p:spPr/>
        <p:txBody>
          <a:bodyPr/>
          <a:lstStyle/>
          <a:p>
            <a:fld id="{650852EF-45EA-4F77-9A70-B11A505EACC1}" type="datetimeFigureOut">
              <a:rPr lang="zh-CN" altLang="en-US" smtClean="0"/>
              <a:t>2022/4/20</a:t>
            </a:fld>
            <a:endParaRPr lang="zh-CN" altLang="en-US"/>
          </a:p>
        </p:txBody>
      </p:sp>
      <p:sp>
        <p:nvSpPr>
          <p:cNvPr id="5" name="页脚占位符 4">
            <a:extLst>
              <a:ext uri="{FF2B5EF4-FFF2-40B4-BE49-F238E27FC236}">
                <a16:creationId xmlns:a16="http://schemas.microsoft.com/office/drawing/2014/main" id="{12D8FA6F-0BD6-4240-AE9C-3DF5508DE91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CDC53E1-DA7E-4FDB-93C6-446674374C05}"/>
              </a:ext>
            </a:extLst>
          </p:cNvPr>
          <p:cNvSpPr>
            <a:spLocks noGrp="1"/>
          </p:cNvSpPr>
          <p:nvPr>
            <p:ph type="sldNum" sz="quarter" idx="12"/>
          </p:nvPr>
        </p:nvSpPr>
        <p:spPr/>
        <p:txBody>
          <a:bodyPr/>
          <a:lstStyle/>
          <a:p>
            <a:fld id="{18263B5A-830D-472B-BA3D-98EA71D006E7}" type="slidenum">
              <a:rPr lang="zh-CN" altLang="en-US" smtClean="0"/>
              <a:t>‹#›</a:t>
            </a:fld>
            <a:endParaRPr lang="zh-CN" altLang="en-US"/>
          </a:p>
        </p:txBody>
      </p:sp>
    </p:spTree>
    <p:extLst>
      <p:ext uri="{BB962C8B-B14F-4D97-AF65-F5344CB8AC3E}">
        <p14:creationId xmlns:p14="http://schemas.microsoft.com/office/powerpoint/2010/main" val="1989691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B341EA-62D1-4227-B16E-F33A92AC53D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7E56E49-A34C-4525-98D1-041D3E1F440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455512F-F483-4C31-B186-33B08D470E2F}"/>
              </a:ext>
            </a:extLst>
          </p:cNvPr>
          <p:cNvSpPr>
            <a:spLocks noGrp="1"/>
          </p:cNvSpPr>
          <p:nvPr>
            <p:ph type="dt" sz="half" idx="10"/>
          </p:nvPr>
        </p:nvSpPr>
        <p:spPr/>
        <p:txBody>
          <a:bodyPr/>
          <a:lstStyle/>
          <a:p>
            <a:fld id="{650852EF-45EA-4F77-9A70-B11A505EACC1}" type="datetimeFigureOut">
              <a:rPr lang="zh-CN" altLang="en-US" smtClean="0"/>
              <a:t>2022/4/20</a:t>
            </a:fld>
            <a:endParaRPr lang="zh-CN" altLang="en-US"/>
          </a:p>
        </p:txBody>
      </p:sp>
      <p:sp>
        <p:nvSpPr>
          <p:cNvPr id="5" name="页脚占位符 4">
            <a:extLst>
              <a:ext uri="{FF2B5EF4-FFF2-40B4-BE49-F238E27FC236}">
                <a16:creationId xmlns:a16="http://schemas.microsoft.com/office/drawing/2014/main" id="{779F323C-1B63-47DE-9DCF-C44F661FBBC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FEFA2FB-4991-4898-9B92-BED63CA6F1FE}"/>
              </a:ext>
            </a:extLst>
          </p:cNvPr>
          <p:cNvSpPr>
            <a:spLocks noGrp="1"/>
          </p:cNvSpPr>
          <p:nvPr>
            <p:ph type="sldNum" sz="quarter" idx="12"/>
          </p:nvPr>
        </p:nvSpPr>
        <p:spPr/>
        <p:txBody>
          <a:bodyPr/>
          <a:lstStyle/>
          <a:p>
            <a:fld id="{18263B5A-830D-472B-BA3D-98EA71D006E7}" type="slidenum">
              <a:rPr lang="zh-CN" altLang="en-US" smtClean="0"/>
              <a:t>‹#›</a:t>
            </a:fld>
            <a:endParaRPr lang="zh-CN" altLang="en-US"/>
          </a:p>
        </p:txBody>
      </p:sp>
    </p:spTree>
    <p:extLst>
      <p:ext uri="{BB962C8B-B14F-4D97-AF65-F5344CB8AC3E}">
        <p14:creationId xmlns:p14="http://schemas.microsoft.com/office/powerpoint/2010/main" val="1632795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ED625D1-8303-4960-BB91-969BCA2E04B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A428C36-B3A0-4340-AAF7-5B055AA4535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B3298E4-27EE-48AA-9A87-CF5CC89C3AC0}"/>
              </a:ext>
            </a:extLst>
          </p:cNvPr>
          <p:cNvSpPr>
            <a:spLocks noGrp="1"/>
          </p:cNvSpPr>
          <p:nvPr>
            <p:ph type="dt" sz="half" idx="10"/>
          </p:nvPr>
        </p:nvSpPr>
        <p:spPr/>
        <p:txBody>
          <a:bodyPr/>
          <a:lstStyle/>
          <a:p>
            <a:fld id="{650852EF-45EA-4F77-9A70-B11A505EACC1}" type="datetimeFigureOut">
              <a:rPr lang="zh-CN" altLang="en-US" smtClean="0"/>
              <a:t>2022/4/20</a:t>
            </a:fld>
            <a:endParaRPr lang="zh-CN" altLang="en-US"/>
          </a:p>
        </p:txBody>
      </p:sp>
      <p:sp>
        <p:nvSpPr>
          <p:cNvPr id="5" name="页脚占位符 4">
            <a:extLst>
              <a:ext uri="{FF2B5EF4-FFF2-40B4-BE49-F238E27FC236}">
                <a16:creationId xmlns:a16="http://schemas.microsoft.com/office/drawing/2014/main" id="{2DF9136D-6DDA-49CF-B0E2-D0CCBB5C83B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E77E124-EDB4-4AA3-83D3-28D3360D3030}"/>
              </a:ext>
            </a:extLst>
          </p:cNvPr>
          <p:cNvSpPr>
            <a:spLocks noGrp="1"/>
          </p:cNvSpPr>
          <p:nvPr>
            <p:ph type="sldNum" sz="quarter" idx="12"/>
          </p:nvPr>
        </p:nvSpPr>
        <p:spPr/>
        <p:txBody>
          <a:bodyPr/>
          <a:lstStyle/>
          <a:p>
            <a:fld id="{18263B5A-830D-472B-BA3D-98EA71D006E7}" type="slidenum">
              <a:rPr lang="zh-CN" altLang="en-US" smtClean="0"/>
              <a:t>‹#›</a:t>
            </a:fld>
            <a:endParaRPr lang="zh-CN" altLang="en-US"/>
          </a:p>
        </p:txBody>
      </p:sp>
    </p:spTree>
    <p:extLst>
      <p:ext uri="{BB962C8B-B14F-4D97-AF65-F5344CB8AC3E}">
        <p14:creationId xmlns:p14="http://schemas.microsoft.com/office/powerpoint/2010/main" val="1334055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F0BC2C-1645-4113-871D-F90F2D23C04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EAC9D17-EDB7-4BB2-A9BE-16B2B77A3C4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721D668-1A3A-4103-86D5-4B8F7E01BA7B}"/>
              </a:ext>
            </a:extLst>
          </p:cNvPr>
          <p:cNvSpPr>
            <a:spLocks noGrp="1"/>
          </p:cNvSpPr>
          <p:nvPr>
            <p:ph type="dt" sz="half" idx="10"/>
          </p:nvPr>
        </p:nvSpPr>
        <p:spPr/>
        <p:txBody>
          <a:bodyPr/>
          <a:lstStyle/>
          <a:p>
            <a:fld id="{650852EF-45EA-4F77-9A70-B11A505EACC1}" type="datetimeFigureOut">
              <a:rPr lang="zh-CN" altLang="en-US" smtClean="0"/>
              <a:t>2022/4/20</a:t>
            </a:fld>
            <a:endParaRPr lang="zh-CN" altLang="en-US"/>
          </a:p>
        </p:txBody>
      </p:sp>
      <p:sp>
        <p:nvSpPr>
          <p:cNvPr id="5" name="页脚占位符 4">
            <a:extLst>
              <a:ext uri="{FF2B5EF4-FFF2-40B4-BE49-F238E27FC236}">
                <a16:creationId xmlns:a16="http://schemas.microsoft.com/office/drawing/2014/main" id="{FCA24ECA-3EAB-4809-B055-CAF5AC913F0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115462A-E63F-4AF4-9E97-C1019B9D5C0C}"/>
              </a:ext>
            </a:extLst>
          </p:cNvPr>
          <p:cNvSpPr>
            <a:spLocks noGrp="1"/>
          </p:cNvSpPr>
          <p:nvPr>
            <p:ph type="sldNum" sz="quarter" idx="12"/>
          </p:nvPr>
        </p:nvSpPr>
        <p:spPr/>
        <p:txBody>
          <a:bodyPr/>
          <a:lstStyle/>
          <a:p>
            <a:fld id="{18263B5A-830D-472B-BA3D-98EA71D006E7}" type="slidenum">
              <a:rPr lang="zh-CN" altLang="en-US" smtClean="0"/>
              <a:t>‹#›</a:t>
            </a:fld>
            <a:endParaRPr lang="zh-CN" altLang="en-US"/>
          </a:p>
        </p:txBody>
      </p:sp>
    </p:spTree>
    <p:extLst>
      <p:ext uri="{BB962C8B-B14F-4D97-AF65-F5344CB8AC3E}">
        <p14:creationId xmlns:p14="http://schemas.microsoft.com/office/powerpoint/2010/main" val="995666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AF31BA-9E14-41A7-B924-4A7726061D5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2DFBEA4-9807-4FF7-AE5A-15CFAAFC17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35309E4-0891-4C4E-968F-FC5611BC85B8}"/>
              </a:ext>
            </a:extLst>
          </p:cNvPr>
          <p:cNvSpPr>
            <a:spLocks noGrp="1"/>
          </p:cNvSpPr>
          <p:nvPr>
            <p:ph type="dt" sz="half" idx="10"/>
          </p:nvPr>
        </p:nvSpPr>
        <p:spPr/>
        <p:txBody>
          <a:bodyPr/>
          <a:lstStyle/>
          <a:p>
            <a:fld id="{650852EF-45EA-4F77-9A70-B11A505EACC1}" type="datetimeFigureOut">
              <a:rPr lang="zh-CN" altLang="en-US" smtClean="0"/>
              <a:t>2022/4/20</a:t>
            </a:fld>
            <a:endParaRPr lang="zh-CN" altLang="en-US"/>
          </a:p>
        </p:txBody>
      </p:sp>
      <p:sp>
        <p:nvSpPr>
          <p:cNvPr id="5" name="页脚占位符 4">
            <a:extLst>
              <a:ext uri="{FF2B5EF4-FFF2-40B4-BE49-F238E27FC236}">
                <a16:creationId xmlns:a16="http://schemas.microsoft.com/office/drawing/2014/main" id="{7B692C0B-17FF-406F-8230-43567FBC467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B8FF7FB-7710-4047-B984-8B6B085F4BE8}"/>
              </a:ext>
            </a:extLst>
          </p:cNvPr>
          <p:cNvSpPr>
            <a:spLocks noGrp="1"/>
          </p:cNvSpPr>
          <p:nvPr>
            <p:ph type="sldNum" sz="quarter" idx="12"/>
          </p:nvPr>
        </p:nvSpPr>
        <p:spPr/>
        <p:txBody>
          <a:bodyPr/>
          <a:lstStyle/>
          <a:p>
            <a:fld id="{18263B5A-830D-472B-BA3D-98EA71D006E7}" type="slidenum">
              <a:rPr lang="zh-CN" altLang="en-US" smtClean="0"/>
              <a:t>‹#›</a:t>
            </a:fld>
            <a:endParaRPr lang="zh-CN" altLang="en-US"/>
          </a:p>
        </p:txBody>
      </p:sp>
    </p:spTree>
    <p:extLst>
      <p:ext uri="{BB962C8B-B14F-4D97-AF65-F5344CB8AC3E}">
        <p14:creationId xmlns:p14="http://schemas.microsoft.com/office/powerpoint/2010/main" val="1123215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C62DD5-4459-4F85-AE74-9C649D0A24F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5EBB907-B4BD-4AD6-B57C-63F630DA66E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2744503-85E8-44C3-8BB0-5D35265AA71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9E2677D-5ACA-41DD-8BC3-D89020E007A7}"/>
              </a:ext>
            </a:extLst>
          </p:cNvPr>
          <p:cNvSpPr>
            <a:spLocks noGrp="1"/>
          </p:cNvSpPr>
          <p:nvPr>
            <p:ph type="dt" sz="half" idx="10"/>
          </p:nvPr>
        </p:nvSpPr>
        <p:spPr/>
        <p:txBody>
          <a:bodyPr/>
          <a:lstStyle/>
          <a:p>
            <a:fld id="{650852EF-45EA-4F77-9A70-B11A505EACC1}" type="datetimeFigureOut">
              <a:rPr lang="zh-CN" altLang="en-US" smtClean="0"/>
              <a:t>2022/4/20</a:t>
            </a:fld>
            <a:endParaRPr lang="zh-CN" altLang="en-US"/>
          </a:p>
        </p:txBody>
      </p:sp>
      <p:sp>
        <p:nvSpPr>
          <p:cNvPr id="6" name="页脚占位符 5">
            <a:extLst>
              <a:ext uri="{FF2B5EF4-FFF2-40B4-BE49-F238E27FC236}">
                <a16:creationId xmlns:a16="http://schemas.microsoft.com/office/drawing/2014/main" id="{6665422C-1DCA-4CB3-A2EA-DC77DE870F6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066C704-1657-4EF6-AE24-3922801BB3CA}"/>
              </a:ext>
            </a:extLst>
          </p:cNvPr>
          <p:cNvSpPr>
            <a:spLocks noGrp="1"/>
          </p:cNvSpPr>
          <p:nvPr>
            <p:ph type="sldNum" sz="quarter" idx="12"/>
          </p:nvPr>
        </p:nvSpPr>
        <p:spPr/>
        <p:txBody>
          <a:bodyPr/>
          <a:lstStyle/>
          <a:p>
            <a:fld id="{18263B5A-830D-472B-BA3D-98EA71D006E7}" type="slidenum">
              <a:rPr lang="zh-CN" altLang="en-US" smtClean="0"/>
              <a:t>‹#›</a:t>
            </a:fld>
            <a:endParaRPr lang="zh-CN" altLang="en-US"/>
          </a:p>
        </p:txBody>
      </p:sp>
    </p:spTree>
    <p:extLst>
      <p:ext uri="{BB962C8B-B14F-4D97-AF65-F5344CB8AC3E}">
        <p14:creationId xmlns:p14="http://schemas.microsoft.com/office/powerpoint/2010/main" val="3501284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D6E743-B208-4494-A00B-5324777CAFA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9ADC427-C290-41F7-B2FF-940144F154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817FD19-AA69-4FB9-9A32-44241DA90E5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F40309D-D3AF-441A-A7A4-11B9EAC426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3C57943-A9EE-4AC5-B106-DFDFC35EFEB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22586FB-B9A6-4A8C-B6EC-6FE03E1C8FB0}"/>
              </a:ext>
            </a:extLst>
          </p:cNvPr>
          <p:cNvSpPr>
            <a:spLocks noGrp="1"/>
          </p:cNvSpPr>
          <p:nvPr>
            <p:ph type="dt" sz="half" idx="10"/>
          </p:nvPr>
        </p:nvSpPr>
        <p:spPr/>
        <p:txBody>
          <a:bodyPr/>
          <a:lstStyle/>
          <a:p>
            <a:fld id="{650852EF-45EA-4F77-9A70-B11A505EACC1}" type="datetimeFigureOut">
              <a:rPr lang="zh-CN" altLang="en-US" smtClean="0"/>
              <a:t>2022/4/20</a:t>
            </a:fld>
            <a:endParaRPr lang="zh-CN" altLang="en-US"/>
          </a:p>
        </p:txBody>
      </p:sp>
      <p:sp>
        <p:nvSpPr>
          <p:cNvPr id="8" name="页脚占位符 7">
            <a:extLst>
              <a:ext uri="{FF2B5EF4-FFF2-40B4-BE49-F238E27FC236}">
                <a16:creationId xmlns:a16="http://schemas.microsoft.com/office/drawing/2014/main" id="{A943902A-2371-4BAE-BFE9-D8FCB745E89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33C68DA-46C3-46CC-A016-CACBC7728496}"/>
              </a:ext>
            </a:extLst>
          </p:cNvPr>
          <p:cNvSpPr>
            <a:spLocks noGrp="1"/>
          </p:cNvSpPr>
          <p:nvPr>
            <p:ph type="sldNum" sz="quarter" idx="12"/>
          </p:nvPr>
        </p:nvSpPr>
        <p:spPr/>
        <p:txBody>
          <a:bodyPr/>
          <a:lstStyle/>
          <a:p>
            <a:fld id="{18263B5A-830D-472B-BA3D-98EA71D006E7}" type="slidenum">
              <a:rPr lang="zh-CN" altLang="en-US" smtClean="0"/>
              <a:t>‹#›</a:t>
            </a:fld>
            <a:endParaRPr lang="zh-CN" altLang="en-US"/>
          </a:p>
        </p:txBody>
      </p:sp>
    </p:spTree>
    <p:extLst>
      <p:ext uri="{BB962C8B-B14F-4D97-AF65-F5344CB8AC3E}">
        <p14:creationId xmlns:p14="http://schemas.microsoft.com/office/powerpoint/2010/main" val="618825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7D35E6-F474-4454-ABD4-EBF883C8E4B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E0D2A30-2465-4879-AC73-FFC08659A9FE}"/>
              </a:ext>
            </a:extLst>
          </p:cNvPr>
          <p:cNvSpPr>
            <a:spLocks noGrp="1"/>
          </p:cNvSpPr>
          <p:nvPr>
            <p:ph type="dt" sz="half" idx="10"/>
          </p:nvPr>
        </p:nvSpPr>
        <p:spPr/>
        <p:txBody>
          <a:bodyPr/>
          <a:lstStyle/>
          <a:p>
            <a:fld id="{650852EF-45EA-4F77-9A70-B11A505EACC1}" type="datetimeFigureOut">
              <a:rPr lang="zh-CN" altLang="en-US" smtClean="0"/>
              <a:t>2022/4/20</a:t>
            </a:fld>
            <a:endParaRPr lang="zh-CN" altLang="en-US"/>
          </a:p>
        </p:txBody>
      </p:sp>
      <p:sp>
        <p:nvSpPr>
          <p:cNvPr id="4" name="页脚占位符 3">
            <a:extLst>
              <a:ext uri="{FF2B5EF4-FFF2-40B4-BE49-F238E27FC236}">
                <a16:creationId xmlns:a16="http://schemas.microsoft.com/office/drawing/2014/main" id="{1B0B820A-DE37-45C4-B8EB-E7EE8FFDAC0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3539DC9-AE54-4348-A0FE-A6BBD9AFE894}"/>
              </a:ext>
            </a:extLst>
          </p:cNvPr>
          <p:cNvSpPr>
            <a:spLocks noGrp="1"/>
          </p:cNvSpPr>
          <p:nvPr>
            <p:ph type="sldNum" sz="quarter" idx="12"/>
          </p:nvPr>
        </p:nvSpPr>
        <p:spPr/>
        <p:txBody>
          <a:bodyPr/>
          <a:lstStyle/>
          <a:p>
            <a:fld id="{18263B5A-830D-472B-BA3D-98EA71D006E7}" type="slidenum">
              <a:rPr lang="zh-CN" altLang="en-US" smtClean="0"/>
              <a:t>‹#›</a:t>
            </a:fld>
            <a:endParaRPr lang="zh-CN" altLang="en-US"/>
          </a:p>
        </p:txBody>
      </p:sp>
    </p:spTree>
    <p:extLst>
      <p:ext uri="{BB962C8B-B14F-4D97-AF65-F5344CB8AC3E}">
        <p14:creationId xmlns:p14="http://schemas.microsoft.com/office/powerpoint/2010/main" val="2066682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041893B-63C0-4E4A-934F-BBA62CA4A575}"/>
              </a:ext>
            </a:extLst>
          </p:cNvPr>
          <p:cNvSpPr>
            <a:spLocks noGrp="1"/>
          </p:cNvSpPr>
          <p:nvPr>
            <p:ph type="dt" sz="half" idx="10"/>
          </p:nvPr>
        </p:nvSpPr>
        <p:spPr/>
        <p:txBody>
          <a:bodyPr/>
          <a:lstStyle/>
          <a:p>
            <a:fld id="{650852EF-45EA-4F77-9A70-B11A505EACC1}" type="datetimeFigureOut">
              <a:rPr lang="zh-CN" altLang="en-US" smtClean="0"/>
              <a:t>2022/4/20</a:t>
            </a:fld>
            <a:endParaRPr lang="zh-CN" altLang="en-US"/>
          </a:p>
        </p:txBody>
      </p:sp>
      <p:sp>
        <p:nvSpPr>
          <p:cNvPr id="3" name="页脚占位符 2">
            <a:extLst>
              <a:ext uri="{FF2B5EF4-FFF2-40B4-BE49-F238E27FC236}">
                <a16:creationId xmlns:a16="http://schemas.microsoft.com/office/drawing/2014/main" id="{00770406-2317-49C0-9DD2-4F4672951E1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3FE7482-441B-4127-B4F4-598FFD9F38A4}"/>
              </a:ext>
            </a:extLst>
          </p:cNvPr>
          <p:cNvSpPr>
            <a:spLocks noGrp="1"/>
          </p:cNvSpPr>
          <p:nvPr>
            <p:ph type="sldNum" sz="quarter" idx="12"/>
          </p:nvPr>
        </p:nvSpPr>
        <p:spPr/>
        <p:txBody>
          <a:bodyPr/>
          <a:lstStyle/>
          <a:p>
            <a:fld id="{18263B5A-830D-472B-BA3D-98EA71D006E7}" type="slidenum">
              <a:rPr lang="zh-CN" altLang="en-US" smtClean="0"/>
              <a:t>‹#›</a:t>
            </a:fld>
            <a:endParaRPr lang="zh-CN" altLang="en-US"/>
          </a:p>
        </p:txBody>
      </p:sp>
    </p:spTree>
    <p:extLst>
      <p:ext uri="{BB962C8B-B14F-4D97-AF65-F5344CB8AC3E}">
        <p14:creationId xmlns:p14="http://schemas.microsoft.com/office/powerpoint/2010/main" val="3880918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57A43B-11B0-4E2A-988D-B376F26579F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0EC72FA-2C2F-4D90-9712-B245F21DCC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076F112-49CA-4B42-9C3C-14763706EF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071A287-1A9D-4AD2-840F-ADD35D8456B6}"/>
              </a:ext>
            </a:extLst>
          </p:cNvPr>
          <p:cNvSpPr>
            <a:spLocks noGrp="1"/>
          </p:cNvSpPr>
          <p:nvPr>
            <p:ph type="dt" sz="half" idx="10"/>
          </p:nvPr>
        </p:nvSpPr>
        <p:spPr/>
        <p:txBody>
          <a:bodyPr/>
          <a:lstStyle/>
          <a:p>
            <a:fld id="{650852EF-45EA-4F77-9A70-B11A505EACC1}" type="datetimeFigureOut">
              <a:rPr lang="zh-CN" altLang="en-US" smtClean="0"/>
              <a:t>2022/4/20</a:t>
            </a:fld>
            <a:endParaRPr lang="zh-CN" altLang="en-US"/>
          </a:p>
        </p:txBody>
      </p:sp>
      <p:sp>
        <p:nvSpPr>
          <p:cNvPr id="6" name="页脚占位符 5">
            <a:extLst>
              <a:ext uri="{FF2B5EF4-FFF2-40B4-BE49-F238E27FC236}">
                <a16:creationId xmlns:a16="http://schemas.microsoft.com/office/drawing/2014/main" id="{9E4A81E1-63C3-41EE-B3AB-34DD42A77CD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0EDA319-FA52-437B-A00A-004B804FD4AB}"/>
              </a:ext>
            </a:extLst>
          </p:cNvPr>
          <p:cNvSpPr>
            <a:spLocks noGrp="1"/>
          </p:cNvSpPr>
          <p:nvPr>
            <p:ph type="sldNum" sz="quarter" idx="12"/>
          </p:nvPr>
        </p:nvSpPr>
        <p:spPr/>
        <p:txBody>
          <a:bodyPr/>
          <a:lstStyle/>
          <a:p>
            <a:fld id="{18263B5A-830D-472B-BA3D-98EA71D006E7}" type="slidenum">
              <a:rPr lang="zh-CN" altLang="en-US" smtClean="0"/>
              <a:t>‹#›</a:t>
            </a:fld>
            <a:endParaRPr lang="zh-CN" altLang="en-US"/>
          </a:p>
        </p:txBody>
      </p:sp>
    </p:spTree>
    <p:extLst>
      <p:ext uri="{BB962C8B-B14F-4D97-AF65-F5344CB8AC3E}">
        <p14:creationId xmlns:p14="http://schemas.microsoft.com/office/powerpoint/2010/main" val="2793614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4C21B1-6BA1-4D81-919C-50E46D50D47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5538507-41CA-40B9-A863-8B43065111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4650839-1E67-477D-93BB-B868F1250A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D0F61B2-7F1C-436A-B64F-8E10EE5DAFE2}"/>
              </a:ext>
            </a:extLst>
          </p:cNvPr>
          <p:cNvSpPr>
            <a:spLocks noGrp="1"/>
          </p:cNvSpPr>
          <p:nvPr>
            <p:ph type="dt" sz="half" idx="10"/>
          </p:nvPr>
        </p:nvSpPr>
        <p:spPr/>
        <p:txBody>
          <a:bodyPr/>
          <a:lstStyle/>
          <a:p>
            <a:fld id="{650852EF-45EA-4F77-9A70-B11A505EACC1}" type="datetimeFigureOut">
              <a:rPr lang="zh-CN" altLang="en-US" smtClean="0"/>
              <a:t>2022/4/20</a:t>
            </a:fld>
            <a:endParaRPr lang="zh-CN" altLang="en-US"/>
          </a:p>
        </p:txBody>
      </p:sp>
      <p:sp>
        <p:nvSpPr>
          <p:cNvPr id="6" name="页脚占位符 5">
            <a:extLst>
              <a:ext uri="{FF2B5EF4-FFF2-40B4-BE49-F238E27FC236}">
                <a16:creationId xmlns:a16="http://schemas.microsoft.com/office/drawing/2014/main" id="{02C091F6-E58E-4B36-AFAA-9AF2C8C6E1E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D9FF002-1686-4F48-99C7-E777D811DED2}"/>
              </a:ext>
            </a:extLst>
          </p:cNvPr>
          <p:cNvSpPr>
            <a:spLocks noGrp="1"/>
          </p:cNvSpPr>
          <p:nvPr>
            <p:ph type="sldNum" sz="quarter" idx="12"/>
          </p:nvPr>
        </p:nvSpPr>
        <p:spPr/>
        <p:txBody>
          <a:bodyPr/>
          <a:lstStyle/>
          <a:p>
            <a:fld id="{18263B5A-830D-472B-BA3D-98EA71D006E7}" type="slidenum">
              <a:rPr lang="zh-CN" altLang="en-US" smtClean="0"/>
              <a:t>‹#›</a:t>
            </a:fld>
            <a:endParaRPr lang="zh-CN" altLang="en-US"/>
          </a:p>
        </p:txBody>
      </p:sp>
    </p:spTree>
    <p:extLst>
      <p:ext uri="{BB962C8B-B14F-4D97-AF65-F5344CB8AC3E}">
        <p14:creationId xmlns:p14="http://schemas.microsoft.com/office/powerpoint/2010/main" val="2221029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728BEA1-FF21-4C00-AEB3-C47ECC6C8D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2A04D36-7352-42FA-B683-B4C7A45A92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79A64AB-B10D-4B46-8679-5D09CDC421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0852EF-45EA-4F77-9A70-B11A505EACC1}" type="datetimeFigureOut">
              <a:rPr lang="zh-CN" altLang="en-US" smtClean="0"/>
              <a:t>2022/4/20</a:t>
            </a:fld>
            <a:endParaRPr lang="zh-CN" altLang="en-US"/>
          </a:p>
        </p:txBody>
      </p:sp>
      <p:sp>
        <p:nvSpPr>
          <p:cNvPr id="5" name="页脚占位符 4">
            <a:extLst>
              <a:ext uri="{FF2B5EF4-FFF2-40B4-BE49-F238E27FC236}">
                <a16:creationId xmlns:a16="http://schemas.microsoft.com/office/drawing/2014/main" id="{2E34A2DE-2319-4538-826A-14E1684306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D2C8099-6B44-4D60-AC56-D5BBC0D3A0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263B5A-830D-472B-BA3D-98EA71D006E7}" type="slidenum">
              <a:rPr lang="zh-CN" altLang="en-US" smtClean="0"/>
              <a:t>‹#›</a:t>
            </a:fld>
            <a:endParaRPr lang="zh-CN" altLang="en-US"/>
          </a:p>
        </p:txBody>
      </p:sp>
    </p:spTree>
    <p:extLst>
      <p:ext uri="{BB962C8B-B14F-4D97-AF65-F5344CB8AC3E}">
        <p14:creationId xmlns:p14="http://schemas.microsoft.com/office/powerpoint/2010/main" val="21776300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9.xml"/><Relationship Id="rId3" Type="http://schemas.openxmlformats.org/officeDocument/2006/relationships/tags" Target="../tags/tag4.xml"/><Relationship Id="rId7" Type="http://schemas.openxmlformats.org/officeDocument/2006/relationships/tags" Target="../tags/tag8.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notesSlide" Target="../notesSlides/notesSlide1.xml"/><Relationship Id="rId5" Type="http://schemas.openxmlformats.org/officeDocument/2006/relationships/tags" Target="../tags/tag6.xml"/><Relationship Id="rId10" Type="http://schemas.openxmlformats.org/officeDocument/2006/relationships/slideLayout" Target="../slideLayouts/slideLayout7.xml"/><Relationship Id="rId4" Type="http://schemas.openxmlformats.org/officeDocument/2006/relationships/tags" Target="../tags/tag5.xml"/><Relationship Id="rId9" Type="http://schemas.openxmlformats.org/officeDocument/2006/relationships/tags" Target="../tags/tag10.xml"/></Relationships>
</file>

<file path=ppt/slides/_rels/slide10.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63.xml"/><Relationship Id="rId7" Type="http://schemas.openxmlformats.org/officeDocument/2006/relationships/tags" Target="../tags/tag67.xml"/><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tags" Target="../tags/tag66.xml"/><Relationship Id="rId5" Type="http://schemas.openxmlformats.org/officeDocument/2006/relationships/tags" Target="../tags/tag65.xml"/><Relationship Id="rId4" Type="http://schemas.openxmlformats.org/officeDocument/2006/relationships/tags" Target="../tags/tag64.xml"/><Relationship Id="rId9"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11.xml"/><Relationship Id="rId3" Type="http://schemas.openxmlformats.org/officeDocument/2006/relationships/tags" Target="../tags/tag70.xml"/><Relationship Id="rId7" Type="http://schemas.openxmlformats.org/officeDocument/2006/relationships/slideLayout" Target="../slideLayouts/slideLayout7.xml"/><Relationship Id="rId2" Type="http://schemas.openxmlformats.org/officeDocument/2006/relationships/tags" Target="../tags/tag69.xml"/><Relationship Id="rId1" Type="http://schemas.openxmlformats.org/officeDocument/2006/relationships/tags" Target="../tags/tag68.xml"/><Relationship Id="rId6" Type="http://schemas.openxmlformats.org/officeDocument/2006/relationships/tags" Target="../tags/tag73.xml"/><Relationship Id="rId5" Type="http://schemas.openxmlformats.org/officeDocument/2006/relationships/tags" Target="../tags/tag72.xml"/><Relationship Id="rId4" Type="http://schemas.openxmlformats.org/officeDocument/2006/relationships/tags" Target="../tags/tag71.xml"/><Relationship Id="rId9" Type="http://schemas.openxmlformats.org/officeDocument/2006/relationships/image" Target="../media/image6.png"/></Relationships>
</file>

<file path=ppt/slides/_rels/slide12.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76.xml"/><Relationship Id="rId7" Type="http://schemas.openxmlformats.org/officeDocument/2006/relationships/tags" Target="../tags/tag80.xml"/><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tags" Target="../tags/tag79.xml"/><Relationship Id="rId5" Type="http://schemas.openxmlformats.org/officeDocument/2006/relationships/tags" Target="../tags/tag78.xml"/><Relationship Id="rId4" Type="http://schemas.openxmlformats.org/officeDocument/2006/relationships/tags" Target="../tags/tag77.xml"/><Relationship Id="rId9"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13.xml"/><Relationship Id="rId3" Type="http://schemas.openxmlformats.org/officeDocument/2006/relationships/tags" Target="../tags/tag83.xml"/><Relationship Id="rId7" Type="http://schemas.openxmlformats.org/officeDocument/2006/relationships/slideLayout" Target="../slideLayouts/slideLayout7.xml"/><Relationship Id="rId2" Type="http://schemas.openxmlformats.org/officeDocument/2006/relationships/tags" Target="../tags/tag82.xml"/><Relationship Id="rId1" Type="http://schemas.openxmlformats.org/officeDocument/2006/relationships/tags" Target="../tags/tag81.xml"/><Relationship Id="rId6" Type="http://schemas.openxmlformats.org/officeDocument/2006/relationships/tags" Target="../tags/tag86.xml"/><Relationship Id="rId5" Type="http://schemas.openxmlformats.org/officeDocument/2006/relationships/tags" Target="../tags/tag85.xml"/><Relationship Id="rId4" Type="http://schemas.openxmlformats.org/officeDocument/2006/relationships/tags" Target="../tags/tag84.xml"/><Relationship Id="rId9" Type="http://schemas.openxmlformats.org/officeDocument/2006/relationships/image" Target="../media/image7.png"/></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14.xml"/><Relationship Id="rId3" Type="http://schemas.openxmlformats.org/officeDocument/2006/relationships/tags" Target="../tags/tag89.xml"/><Relationship Id="rId7" Type="http://schemas.openxmlformats.org/officeDocument/2006/relationships/slideLayout" Target="../slideLayouts/slideLayout7.xml"/><Relationship Id="rId2" Type="http://schemas.openxmlformats.org/officeDocument/2006/relationships/tags" Target="../tags/tag88.xml"/><Relationship Id="rId1" Type="http://schemas.openxmlformats.org/officeDocument/2006/relationships/tags" Target="../tags/tag87.xml"/><Relationship Id="rId6" Type="http://schemas.openxmlformats.org/officeDocument/2006/relationships/tags" Target="../tags/tag92.xml"/><Relationship Id="rId5" Type="http://schemas.openxmlformats.org/officeDocument/2006/relationships/tags" Target="../tags/tag91.xml"/><Relationship Id="rId4" Type="http://schemas.openxmlformats.org/officeDocument/2006/relationships/tags" Target="../tags/tag90.xml"/><Relationship Id="rId9" Type="http://schemas.openxmlformats.org/officeDocument/2006/relationships/image" Target="../media/image7.png"/></Relationships>
</file>

<file path=ppt/slides/_rels/slide15.xml.rels><?xml version="1.0" encoding="UTF-8" standalone="yes"?>
<Relationships xmlns="http://schemas.openxmlformats.org/package/2006/relationships"><Relationship Id="rId8" Type="http://schemas.openxmlformats.org/officeDocument/2006/relationships/notesSlide" Target="../notesSlides/notesSlide15.xml"/><Relationship Id="rId3" Type="http://schemas.openxmlformats.org/officeDocument/2006/relationships/tags" Target="../tags/tag95.xml"/><Relationship Id="rId7" Type="http://schemas.openxmlformats.org/officeDocument/2006/relationships/slideLayout" Target="../slideLayouts/slideLayout7.xml"/><Relationship Id="rId2" Type="http://schemas.openxmlformats.org/officeDocument/2006/relationships/tags" Target="../tags/tag94.xml"/><Relationship Id="rId1" Type="http://schemas.openxmlformats.org/officeDocument/2006/relationships/tags" Target="../tags/tag93.xml"/><Relationship Id="rId6" Type="http://schemas.openxmlformats.org/officeDocument/2006/relationships/tags" Target="../tags/tag98.xml"/><Relationship Id="rId5" Type="http://schemas.openxmlformats.org/officeDocument/2006/relationships/tags" Target="../tags/tag97.xml"/><Relationship Id="rId4" Type="http://schemas.openxmlformats.org/officeDocument/2006/relationships/tags" Target="../tags/tag96.xml"/></Relationships>
</file>

<file path=ppt/slides/_rels/slide16.xml.rels><?xml version="1.0" encoding="UTF-8" standalone="yes"?>
<Relationships xmlns="http://schemas.openxmlformats.org/package/2006/relationships"><Relationship Id="rId8" Type="http://schemas.openxmlformats.org/officeDocument/2006/relationships/notesSlide" Target="../notesSlides/notesSlide16.xml"/><Relationship Id="rId3" Type="http://schemas.openxmlformats.org/officeDocument/2006/relationships/tags" Target="../tags/tag101.xml"/><Relationship Id="rId7" Type="http://schemas.openxmlformats.org/officeDocument/2006/relationships/slideLayout" Target="../slideLayouts/slideLayout7.xml"/><Relationship Id="rId2" Type="http://schemas.openxmlformats.org/officeDocument/2006/relationships/tags" Target="../tags/tag100.xml"/><Relationship Id="rId1" Type="http://schemas.openxmlformats.org/officeDocument/2006/relationships/tags" Target="../tags/tag99.xml"/><Relationship Id="rId6" Type="http://schemas.openxmlformats.org/officeDocument/2006/relationships/tags" Target="../tags/tag104.xml"/><Relationship Id="rId5" Type="http://schemas.openxmlformats.org/officeDocument/2006/relationships/tags" Target="../tags/tag103.xml"/><Relationship Id="rId4" Type="http://schemas.openxmlformats.org/officeDocument/2006/relationships/tags" Target="../tags/tag102.xml"/><Relationship Id="rId9" Type="http://schemas.openxmlformats.org/officeDocument/2006/relationships/image" Target="../media/image8.png"/></Relationships>
</file>

<file path=ppt/slides/_rels/slide17.xml.rels><?xml version="1.0" encoding="UTF-8" standalone="yes"?>
<Relationships xmlns="http://schemas.openxmlformats.org/package/2006/relationships"><Relationship Id="rId8" Type="http://schemas.openxmlformats.org/officeDocument/2006/relationships/notesSlide" Target="../notesSlides/notesSlide17.xml"/><Relationship Id="rId3" Type="http://schemas.openxmlformats.org/officeDocument/2006/relationships/tags" Target="../tags/tag107.xml"/><Relationship Id="rId7" Type="http://schemas.openxmlformats.org/officeDocument/2006/relationships/slideLayout" Target="../slideLayouts/slideLayout7.xml"/><Relationship Id="rId2" Type="http://schemas.openxmlformats.org/officeDocument/2006/relationships/tags" Target="../tags/tag106.xml"/><Relationship Id="rId1" Type="http://schemas.openxmlformats.org/officeDocument/2006/relationships/tags" Target="../tags/tag105.xml"/><Relationship Id="rId6" Type="http://schemas.openxmlformats.org/officeDocument/2006/relationships/tags" Target="../tags/tag110.xml"/><Relationship Id="rId5" Type="http://schemas.openxmlformats.org/officeDocument/2006/relationships/tags" Target="../tags/tag109.xml"/><Relationship Id="rId4" Type="http://schemas.openxmlformats.org/officeDocument/2006/relationships/tags" Target="../tags/tag108.xml"/><Relationship Id="rId9" Type="http://schemas.openxmlformats.org/officeDocument/2006/relationships/image" Target="../media/image9.png"/></Relationships>
</file>

<file path=ppt/slides/_rels/slide18.xml.rels><?xml version="1.0" encoding="UTF-8" standalone="yes"?>
<Relationships xmlns="http://schemas.openxmlformats.org/package/2006/relationships"><Relationship Id="rId8" Type="http://schemas.openxmlformats.org/officeDocument/2006/relationships/notesSlide" Target="../notesSlides/notesSlide18.xml"/><Relationship Id="rId3" Type="http://schemas.openxmlformats.org/officeDocument/2006/relationships/tags" Target="../tags/tag113.xml"/><Relationship Id="rId7" Type="http://schemas.openxmlformats.org/officeDocument/2006/relationships/slideLayout" Target="../slideLayouts/slideLayout7.xml"/><Relationship Id="rId2" Type="http://schemas.openxmlformats.org/officeDocument/2006/relationships/tags" Target="../tags/tag112.xml"/><Relationship Id="rId1" Type="http://schemas.openxmlformats.org/officeDocument/2006/relationships/tags" Target="../tags/tag111.xml"/><Relationship Id="rId6" Type="http://schemas.openxmlformats.org/officeDocument/2006/relationships/tags" Target="../tags/tag116.xml"/><Relationship Id="rId5" Type="http://schemas.openxmlformats.org/officeDocument/2006/relationships/tags" Target="../tags/tag115.xml"/><Relationship Id="rId4" Type="http://schemas.openxmlformats.org/officeDocument/2006/relationships/tags" Target="../tags/tag114.xml"/></Relationships>
</file>

<file path=ppt/slides/_rels/slide19.xml.rels><?xml version="1.0" encoding="UTF-8" standalone="yes"?>
<Relationships xmlns="http://schemas.openxmlformats.org/package/2006/relationships"><Relationship Id="rId8" Type="http://schemas.openxmlformats.org/officeDocument/2006/relationships/notesSlide" Target="../notesSlides/notesSlide19.xml"/><Relationship Id="rId3" Type="http://schemas.openxmlformats.org/officeDocument/2006/relationships/tags" Target="../tags/tag119.xml"/><Relationship Id="rId7" Type="http://schemas.openxmlformats.org/officeDocument/2006/relationships/slideLayout" Target="../slideLayouts/slideLayout7.xml"/><Relationship Id="rId2" Type="http://schemas.openxmlformats.org/officeDocument/2006/relationships/tags" Target="../tags/tag118.xml"/><Relationship Id="rId1" Type="http://schemas.openxmlformats.org/officeDocument/2006/relationships/tags" Target="../tags/tag117.xml"/><Relationship Id="rId6" Type="http://schemas.openxmlformats.org/officeDocument/2006/relationships/tags" Target="../tags/tag122.xml"/><Relationship Id="rId5" Type="http://schemas.openxmlformats.org/officeDocument/2006/relationships/tags" Target="../tags/tag121.xml"/><Relationship Id="rId4" Type="http://schemas.openxmlformats.org/officeDocument/2006/relationships/tags" Target="../tags/tag120.xml"/></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13.xml"/><Relationship Id="rId7" Type="http://schemas.openxmlformats.org/officeDocument/2006/relationships/tags" Target="../tags/tag17.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tags" Target="../tags/tag14.xml"/><Relationship Id="rId9"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8" Type="http://schemas.openxmlformats.org/officeDocument/2006/relationships/notesSlide" Target="../notesSlides/notesSlide20.xml"/><Relationship Id="rId3" Type="http://schemas.openxmlformats.org/officeDocument/2006/relationships/tags" Target="../tags/tag125.xml"/><Relationship Id="rId7" Type="http://schemas.openxmlformats.org/officeDocument/2006/relationships/slideLayout" Target="../slideLayouts/slideLayout7.xml"/><Relationship Id="rId2" Type="http://schemas.openxmlformats.org/officeDocument/2006/relationships/tags" Target="../tags/tag124.xml"/><Relationship Id="rId1" Type="http://schemas.openxmlformats.org/officeDocument/2006/relationships/tags" Target="../tags/tag123.xml"/><Relationship Id="rId6" Type="http://schemas.openxmlformats.org/officeDocument/2006/relationships/tags" Target="../tags/tag128.xml"/><Relationship Id="rId5" Type="http://schemas.openxmlformats.org/officeDocument/2006/relationships/tags" Target="../tags/tag127.xml"/><Relationship Id="rId4" Type="http://schemas.openxmlformats.org/officeDocument/2006/relationships/tags" Target="../tags/tag126.xml"/></Relationships>
</file>

<file path=ppt/slides/_rels/slide21.xml.rels><?xml version="1.0" encoding="UTF-8" standalone="yes"?>
<Relationships xmlns="http://schemas.openxmlformats.org/package/2006/relationships"><Relationship Id="rId8" Type="http://schemas.openxmlformats.org/officeDocument/2006/relationships/notesSlide" Target="../notesSlides/notesSlide21.xml"/><Relationship Id="rId3" Type="http://schemas.openxmlformats.org/officeDocument/2006/relationships/tags" Target="../tags/tag131.xml"/><Relationship Id="rId7" Type="http://schemas.openxmlformats.org/officeDocument/2006/relationships/slideLayout" Target="../slideLayouts/slideLayout7.xml"/><Relationship Id="rId2" Type="http://schemas.openxmlformats.org/officeDocument/2006/relationships/tags" Target="../tags/tag130.xml"/><Relationship Id="rId1" Type="http://schemas.openxmlformats.org/officeDocument/2006/relationships/tags" Target="../tags/tag129.xml"/><Relationship Id="rId6" Type="http://schemas.openxmlformats.org/officeDocument/2006/relationships/tags" Target="../tags/tag134.xml"/><Relationship Id="rId5" Type="http://schemas.openxmlformats.org/officeDocument/2006/relationships/tags" Target="../tags/tag133.xml"/><Relationship Id="rId4" Type="http://schemas.openxmlformats.org/officeDocument/2006/relationships/tags" Target="../tags/tag132.xml"/><Relationship Id="rId9" Type="http://schemas.openxmlformats.org/officeDocument/2006/relationships/image" Target="../media/image10.png"/></Relationships>
</file>

<file path=ppt/slides/_rels/slide22.xml.rels><?xml version="1.0" encoding="UTF-8" standalone="yes"?>
<Relationships xmlns="http://schemas.openxmlformats.org/package/2006/relationships"><Relationship Id="rId8" Type="http://schemas.openxmlformats.org/officeDocument/2006/relationships/notesSlide" Target="../notesSlides/notesSlide22.xml"/><Relationship Id="rId3" Type="http://schemas.openxmlformats.org/officeDocument/2006/relationships/tags" Target="../tags/tag137.xml"/><Relationship Id="rId7" Type="http://schemas.openxmlformats.org/officeDocument/2006/relationships/slideLayout" Target="../slideLayouts/slideLayout7.xml"/><Relationship Id="rId2" Type="http://schemas.openxmlformats.org/officeDocument/2006/relationships/tags" Target="../tags/tag136.xml"/><Relationship Id="rId1" Type="http://schemas.openxmlformats.org/officeDocument/2006/relationships/tags" Target="../tags/tag135.xml"/><Relationship Id="rId6" Type="http://schemas.openxmlformats.org/officeDocument/2006/relationships/tags" Target="../tags/tag140.xml"/><Relationship Id="rId5" Type="http://schemas.openxmlformats.org/officeDocument/2006/relationships/tags" Target="../tags/tag139.xml"/><Relationship Id="rId4" Type="http://schemas.openxmlformats.org/officeDocument/2006/relationships/tags" Target="../tags/tag138.xml"/></Relationships>
</file>

<file path=ppt/slides/_rels/slide23.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143.xml"/><Relationship Id="rId7" Type="http://schemas.openxmlformats.org/officeDocument/2006/relationships/tags" Target="../tags/tag147.xml"/><Relationship Id="rId2" Type="http://schemas.openxmlformats.org/officeDocument/2006/relationships/tags" Target="../tags/tag142.xml"/><Relationship Id="rId1" Type="http://schemas.openxmlformats.org/officeDocument/2006/relationships/tags" Target="../tags/tag141.xml"/><Relationship Id="rId6" Type="http://schemas.openxmlformats.org/officeDocument/2006/relationships/tags" Target="../tags/tag146.xml"/><Relationship Id="rId5" Type="http://schemas.openxmlformats.org/officeDocument/2006/relationships/tags" Target="../tags/tag145.xml"/><Relationship Id="rId4" Type="http://schemas.openxmlformats.org/officeDocument/2006/relationships/tags" Target="../tags/tag144.xml"/><Relationship Id="rId9"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8" Type="http://schemas.openxmlformats.org/officeDocument/2006/relationships/notesSlide" Target="../notesSlides/notesSlide24.xml"/><Relationship Id="rId3" Type="http://schemas.openxmlformats.org/officeDocument/2006/relationships/tags" Target="../tags/tag150.xml"/><Relationship Id="rId7" Type="http://schemas.openxmlformats.org/officeDocument/2006/relationships/slideLayout" Target="../slideLayouts/slideLayout7.xml"/><Relationship Id="rId2" Type="http://schemas.openxmlformats.org/officeDocument/2006/relationships/tags" Target="../tags/tag149.xml"/><Relationship Id="rId1" Type="http://schemas.openxmlformats.org/officeDocument/2006/relationships/tags" Target="../tags/tag148.xml"/><Relationship Id="rId6" Type="http://schemas.openxmlformats.org/officeDocument/2006/relationships/tags" Target="../tags/tag153.xml"/><Relationship Id="rId5" Type="http://schemas.openxmlformats.org/officeDocument/2006/relationships/tags" Target="../tags/tag152.xml"/><Relationship Id="rId4" Type="http://schemas.openxmlformats.org/officeDocument/2006/relationships/tags" Target="../tags/tag151.xml"/></Relationships>
</file>

<file path=ppt/slides/_rels/slide25.xml.rels><?xml version="1.0" encoding="UTF-8" standalone="yes"?>
<Relationships xmlns="http://schemas.openxmlformats.org/package/2006/relationships"><Relationship Id="rId8" Type="http://schemas.openxmlformats.org/officeDocument/2006/relationships/notesSlide" Target="../notesSlides/notesSlide25.xml"/><Relationship Id="rId3" Type="http://schemas.openxmlformats.org/officeDocument/2006/relationships/tags" Target="../tags/tag156.xml"/><Relationship Id="rId7" Type="http://schemas.openxmlformats.org/officeDocument/2006/relationships/slideLayout" Target="../slideLayouts/slideLayout7.xml"/><Relationship Id="rId2" Type="http://schemas.openxmlformats.org/officeDocument/2006/relationships/tags" Target="../tags/tag155.xml"/><Relationship Id="rId1" Type="http://schemas.openxmlformats.org/officeDocument/2006/relationships/tags" Target="../tags/tag154.xml"/><Relationship Id="rId6" Type="http://schemas.openxmlformats.org/officeDocument/2006/relationships/tags" Target="../tags/tag159.xml"/><Relationship Id="rId5" Type="http://schemas.openxmlformats.org/officeDocument/2006/relationships/tags" Target="../tags/tag158.xml"/><Relationship Id="rId4" Type="http://schemas.openxmlformats.org/officeDocument/2006/relationships/tags" Target="../tags/tag157.xml"/><Relationship Id="rId9" Type="http://schemas.openxmlformats.org/officeDocument/2006/relationships/image" Target="../media/image11.png"/></Relationships>
</file>

<file path=ppt/slides/_rels/slide26.xml.rels><?xml version="1.0" encoding="UTF-8" standalone="yes"?>
<Relationships xmlns="http://schemas.openxmlformats.org/package/2006/relationships"><Relationship Id="rId8" Type="http://schemas.openxmlformats.org/officeDocument/2006/relationships/notesSlide" Target="../notesSlides/notesSlide26.xml"/><Relationship Id="rId3" Type="http://schemas.openxmlformats.org/officeDocument/2006/relationships/tags" Target="../tags/tag162.xml"/><Relationship Id="rId7" Type="http://schemas.openxmlformats.org/officeDocument/2006/relationships/slideLayout" Target="../slideLayouts/slideLayout7.xml"/><Relationship Id="rId2" Type="http://schemas.openxmlformats.org/officeDocument/2006/relationships/tags" Target="../tags/tag161.xml"/><Relationship Id="rId1" Type="http://schemas.openxmlformats.org/officeDocument/2006/relationships/tags" Target="../tags/tag160.xml"/><Relationship Id="rId6" Type="http://schemas.openxmlformats.org/officeDocument/2006/relationships/tags" Target="../tags/tag165.xml"/><Relationship Id="rId5" Type="http://schemas.openxmlformats.org/officeDocument/2006/relationships/tags" Target="../tags/tag164.xml"/><Relationship Id="rId10" Type="http://schemas.openxmlformats.org/officeDocument/2006/relationships/image" Target="../media/image13.png"/><Relationship Id="rId4" Type="http://schemas.openxmlformats.org/officeDocument/2006/relationships/tags" Target="../tags/tag163.xml"/><Relationship Id="rId9" Type="http://schemas.openxmlformats.org/officeDocument/2006/relationships/image" Target="../media/image12.png"/></Relationships>
</file>

<file path=ppt/slides/_rels/slide27.xml.rels><?xml version="1.0" encoding="UTF-8" standalone="yes"?>
<Relationships xmlns="http://schemas.openxmlformats.org/package/2006/relationships"><Relationship Id="rId8" Type="http://schemas.openxmlformats.org/officeDocument/2006/relationships/notesSlide" Target="../notesSlides/notesSlide27.xml"/><Relationship Id="rId3" Type="http://schemas.openxmlformats.org/officeDocument/2006/relationships/tags" Target="../tags/tag168.xml"/><Relationship Id="rId7" Type="http://schemas.openxmlformats.org/officeDocument/2006/relationships/slideLayout" Target="../slideLayouts/slideLayout7.xml"/><Relationship Id="rId2" Type="http://schemas.openxmlformats.org/officeDocument/2006/relationships/tags" Target="../tags/tag167.xml"/><Relationship Id="rId1" Type="http://schemas.openxmlformats.org/officeDocument/2006/relationships/tags" Target="../tags/tag166.xml"/><Relationship Id="rId6" Type="http://schemas.openxmlformats.org/officeDocument/2006/relationships/tags" Target="../tags/tag171.xml"/><Relationship Id="rId11" Type="http://schemas.openxmlformats.org/officeDocument/2006/relationships/image" Target="../media/image14.png"/><Relationship Id="rId5" Type="http://schemas.openxmlformats.org/officeDocument/2006/relationships/tags" Target="../tags/tag170.xml"/><Relationship Id="rId10" Type="http://schemas.openxmlformats.org/officeDocument/2006/relationships/image" Target="../media/image13.png"/><Relationship Id="rId4" Type="http://schemas.openxmlformats.org/officeDocument/2006/relationships/tags" Target="../tags/tag169.xml"/><Relationship Id="rId9" Type="http://schemas.openxmlformats.org/officeDocument/2006/relationships/image" Target="../media/image12.png"/></Relationships>
</file>

<file path=ppt/slides/_rels/slide28.xml.rels><?xml version="1.0" encoding="UTF-8" standalone="yes"?>
<Relationships xmlns="http://schemas.openxmlformats.org/package/2006/relationships"><Relationship Id="rId8" Type="http://schemas.openxmlformats.org/officeDocument/2006/relationships/notesSlide" Target="../notesSlides/notesSlide28.xml"/><Relationship Id="rId3" Type="http://schemas.openxmlformats.org/officeDocument/2006/relationships/tags" Target="../tags/tag174.xml"/><Relationship Id="rId7" Type="http://schemas.openxmlformats.org/officeDocument/2006/relationships/slideLayout" Target="../slideLayouts/slideLayout7.xml"/><Relationship Id="rId2" Type="http://schemas.openxmlformats.org/officeDocument/2006/relationships/tags" Target="../tags/tag173.xml"/><Relationship Id="rId1" Type="http://schemas.openxmlformats.org/officeDocument/2006/relationships/tags" Target="../tags/tag172.xml"/><Relationship Id="rId6" Type="http://schemas.openxmlformats.org/officeDocument/2006/relationships/tags" Target="../tags/tag177.xml"/><Relationship Id="rId5" Type="http://schemas.openxmlformats.org/officeDocument/2006/relationships/tags" Target="../tags/tag176.xml"/><Relationship Id="rId10" Type="http://schemas.openxmlformats.org/officeDocument/2006/relationships/image" Target="../media/image16.png"/><Relationship Id="rId4" Type="http://schemas.openxmlformats.org/officeDocument/2006/relationships/tags" Target="../tags/tag175.xml"/><Relationship Id="rId9" Type="http://schemas.openxmlformats.org/officeDocument/2006/relationships/image" Target="../media/image15.png"/></Relationships>
</file>

<file path=ppt/slides/_rels/slide29.xml.rels><?xml version="1.0" encoding="UTF-8" standalone="yes"?>
<Relationships xmlns="http://schemas.openxmlformats.org/package/2006/relationships"><Relationship Id="rId8" Type="http://schemas.openxmlformats.org/officeDocument/2006/relationships/notesSlide" Target="../notesSlides/notesSlide29.xml"/><Relationship Id="rId3" Type="http://schemas.openxmlformats.org/officeDocument/2006/relationships/tags" Target="../tags/tag180.xml"/><Relationship Id="rId7" Type="http://schemas.openxmlformats.org/officeDocument/2006/relationships/slideLayout" Target="../slideLayouts/slideLayout7.xml"/><Relationship Id="rId2" Type="http://schemas.openxmlformats.org/officeDocument/2006/relationships/tags" Target="../tags/tag179.xml"/><Relationship Id="rId1" Type="http://schemas.openxmlformats.org/officeDocument/2006/relationships/tags" Target="../tags/tag178.xml"/><Relationship Id="rId6" Type="http://schemas.openxmlformats.org/officeDocument/2006/relationships/tags" Target="../tags/tag183.xml"/><Relationship Id="rId5" Type="http://schemas.openxmlformats.org/officeDocument/2006/relationships/tags" Target="../tags/tag182.xml"/><Relationship Id="rId4" Type="http://schemas.openxmlformats.org/officeDocument/2006/relationships/tags" Target="../tags/tag181.xml"/><Relationship Id="rId9" Type="http://schemas.openxmlformats.org/officeDocument/2006/relationships/image" Target="../media/image17.png"/></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3.xml"/><Relationship Id="rId3" Type="http://schemas.openxmlformats.org/officeDocument/2006/relationships/tags" Target="../tags/tag20.xml"/><Relationship Id="rId7" Type="http://schemas.openxmlformats.org/officeDocument/2006/relationships/slideLayout" Target="../slideLayouts/slideLayout7.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2.png"/><Relationship Id="rId4" Type="http://schemas.openxmlformats.org/officeDocument/2006/relationships/tags" Target="../tags/tag21.xml"/><Relationship Id="rId9" Type="http://schemas.openxmlformats.org/officeDocument/2006/relationships/image" Target="../media/image1.png"/></Relationships>
</file>

<file path=ppt/slides/_rels/slide30.xml.rels><?xml version="1.0" encoding="UTF-8" standalone="yes"?>
<Relationships xmlns="http://schemas.openxmlformats.org/package/2006/relationships"><Relationship Id="rId8" Type="http://schemas.openxmlformats.org/officeDocument/2006/relationships/notesSlide" Target="../notesSlides/notesSlide30.xml"/><Relationship Id="rId3" Type="http://schemas.openxmlformats.org/officeDocument/2006/relationships/tags" Target="../tags/tag186.xml"/><Relationship Id="rId7" Type="http://schemas.openxmlformats.org/officeDocument/2006/relationships/slideLayout" Target="../slideLayouts/slideLayout7.xml"/><Relationship Id="rId2" Type="http://schemas.openxmlformats.org/officeDocument/2006/relationships/tags" Target="../tags/tag185.xml"/><Relationship Id="rId1" Type="http://schemas.openxmlformats.org/officeDocument/2006/relationships/tags" Target="../tags/tag184.xml"/><Relationship Id="rId6" Type="http://schemas.openxmlformats.org/officeDocument/2006/relationships/tags" Target="../tags/tag189.xml"/><Relationship Id="rId5" Type="http://schemas.openxmlformats.org/officeDocument/2006/relationships/tags" Target="../tags/tag188.xml"/><Relationship Id="rId4" Type="http://schemas.openxmlformats.org/officeDocument/2006/relationships/tags" Target="../tags/tag187.xml"/><Relationship Id="rId9" Type="http://schemas.openxmlformats.org/officeDocument/2006/relationships/image" Target="../media/image18.png"/></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4.xml"/><Relationship Id="rId3" Type="http://schemas.openxmlformats.org/officeDocument/2006/relationships/tags" Target="../tags/tag26.xml"/><Relationship Id="rId7" Type="http://schemas.openxmlformats.org/officeDocument/2006/relationships/slideLayout" Target="../slideLayouts/slideLayout7.xml"/><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tags" Target="../tags/tag29.xml"/><Relationship Id="rId5" Type="http://schemas.openxmlformats.org/officeDocument/2006/relationships/tags" Target="../tags/tag28.xml"/><Relationship Id="rId4" Type="http://schemas.openxmlformats.org/officeDocument/2006/relationships/tags" Target="../tags/tag27.xml"/><Relationship Id="rId9"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5.xml"/><Relationship Id="rId3" Type="http://schemas.openxmlformats.org/officeDocument/2006/relationships/tags" Target="../tags/tag32.xml"/><Relationship Id="rId7" Type="http://schemas.openxmlformats.org/officeDocument/2006/relationships/slideLayout" Target="../slideLayouts/slideLayout7.xml"/><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tags" Target="../tags/tag35.xml"/><Relationship Id="rId5" Type="http://schemas.openxmlformats.org/officeDocument/2006/relationships/tags" Target="../tags/tag34.xml"/><Relationship Id="rId10" Type="http://schemas.openxmlformats.org/officeDocument/2006/relationships/image" Target="../media/image5.jpeg"/><Relationship Id="rId4" Type="http://schemas.openxmlformats.org/officeDocument/2006/relationships/tags" Target="../tags/tag33.xml"/><Relationship Id="rId9"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38.xml"/><Relationship Id="rId7" Type="http://schemas.openxmlformats.org/officeDocument/2006/relationships/tags" Target="../tags/tag42.xml"/><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9"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7.xml"/><Relationship Id="rId3" Type="http://schemas.openxmlformats.org/officeDocument/2006/relationships/tags" Target="../tags/tag45.xml"/><Relationship Id="rId7" Type="http://schemas.openxmlformats.org/officeDocument/2006/relationships/slideLayout" Target="../slideLayouts/slideLayout7.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8.xml"/><Relationship Id="rId3" Type="http://schemas.openxmlformats.org/officeDocument/2006/relationships/tags" Target="../tags/tag51.xml"/><Relationship Id="rId7" Type="http://schemas.openxmlformats.org/officeDocument/2006/relationships/slideLayout" Target="../slideLayouts/slideLayout7.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tags" Target="../tags/tag54.xml"/><Relationship Id="rId5" Type="http://schemas.openxmlformats.org/officeDocument/2006/relationships/tags" Target="../tags/tag53.xml"/><Relationship Id="rId4" Type="http://schemas.openxmlformats.org/officeDocument/2006/relationships/tags" Target="../tags/tag52.xml"/></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9.xml"/><Relationship Id="rId3" Type="http://schemas.openxmlformats.org/officeDocument/2006/relationships/tags" Target="../tags/tag57.xml"/><Relationship Id="rId7" Type="http://schemas.openxmlformats.org/officeDocument/2006/relationships/slideLayout" Target="../slideLayouts/slideLayout7.xml"/><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tags" Target="../tags/tag60.xml"/><Relationship Id="rId5" Type="http://schemas.openxmlformats.org/officeDocument/2006/relationships/tags" Target="../tags/tag59.xml"/><Relationship Id="rId4" Type="http://schemas.openxmlformats.org/officeDocument/2006/relationships/tags" Target="../tags/tag5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1">
            <a:extLst>
              <a:ext uri="{FF2B5EF4-FFF2-40B4-BE49-F238E27FC236}">
                <a16:creationId xmlns:a16="http://schemas.microsoft.com/office/drawing/2014/main" id="{4FE40A76-AD07-524A-8E09-44F646CB1360}"/>
              </a:ext>
            </a:extLst>
          </p:cNvPr>
          <p:cNvSpPr/>
          <p:nvPr>
            <p:custDataLst>
              <p:tags r:id="rId1"/>
            </p:custDataLst>
          </p:nvPr>
        </p:nvSpPr>
        <p:spPr bwMode="auto">
          <a:xfrm>
            <a:off x="2566670" y="252792"/>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4" name="PA-1">
            <a:extLst>
              <a:ext uri="{FF2B5EF4-FFF2-40B4-BE49-F238E27FC236}">
                <a16:creationId xmlns:a16="http://schemas.microsoft.com/office/drawing/2014/main" id="{E1E443BD-261A-074E-ADD4-823ACCC1EC85}"/>
              </a:ext>
            </a:extLst>
          </p:cNvPr>
          <p:cNvSpPr/>
          <p:nvPr>
            <p:custDataLst>
              <p:tags r:id="rId2"/>
            </p:custDataLst>
          </p:nvPr>
        </p:nvSpPr>
        <p:spPr bwMode="auto">
          <a:xfrm>
            <a:off x="3339794" y="1023829"/>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5" name="PA-1">
            <a:extLst>
              <a:ext uri="{FF2B5EF4-FFF2-40B4-BE49-F238E27FC236}">
                <a16:creationId xmlns:a16="http://schemas.microsoft.com/office/drawing/2014/main" id="{DE59E413-C773-B742-8B94-FD51272A9B38}"/>
              </a:ext>
            </a:extLst>
          </p:cNvPr>
          <p:cNvSpPr/>
          <p:nvPr>
            <p:custDataLst>
              <p:tags r:id="rId3"/>
            </p:custDataLst>
          </p:nvPr>
        </p:nvSpPr>
        <p:spPr bwMode="auto">
          <a:xfrm>
            <a:off x="4095495" y="1777493"/>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6" name="PA-椭圆 21">
            <a:extLst>
              <a:ext uri="{FF2B5EF4-FFF2-40B4-BE49-F238E27FC236}">
                <a16:creationId xmlns:a16="http://schemas.microsoft.com/office/drawing/2014/main" id="{6913148F-11A4-EB4C-9675-839D7A0F3E2E}"/>
              </a:ext>
            </a:extLst>
          </p:cNvPr>
          <p:cNvSpPr/>
          <p:nvPr>
            <p:custDataLst>
              <p:tags r:id="rId4"/>
            </p:custDataLst>
          </p:nvPr>
        </p:nvSpPr>
        <p:spPr>
          <a:xfrm>
            <a:off x="10425962" y="914434"/>
            <a:ext cx="425176" cy="425176"/>
          </a:xfrm>
          <a:prstGeom prst="ellipse">
            <a:avLst/>
          </a:prstGeom>
          <a:solidFill>
            <a:schemeClr val="accent2"/>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lumMod val="100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7" name="PA-椭圆 21">
            <a:extLst>
              <a:ext uri="{FF2B5EF4-FFF2-40B4-BE49-F238E27FC236}">
                <a16:creationId xmlns:a16="http://schemas.microsoft.com/office/drawing/2014/main" id="{6FBBDFE6-89E6-C64F-969D-BEA46334439E}"/>
              </a:ext>
            </a:extLst>
          </p:cNvPr>
          <p:cNvSpPr/>
          <p:nvPr>
            <p:custDataLst>
              <p:tags r:id="rId5"/>
            </p:custDataLst>
          </p:nvPr>
        </p:nvSpPr>
        <p:spPr>
          <a:xfrm>
            <a:off x="10452796" y="5422900"/>
            <a:ext cx="796683" cy="796683"/>
          </a:xfrm>
          <a:prstGeom prst="ellipse">
            <a:avLst/>
          </a:prstGeom>
          <a:solidFill>
            <a:schemeClr val="accent2"/>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lumMod val="100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8" name="PA-椭圆 21">
            <a:extLst>
              <a:ext uri="{FF2B5EF4-FFF2-40B4-BE49-F238E27FC236}">
                <a16:creationId xmlns:a16="http://schemas.microsoft.com/office/drawing/2014/main" id="{4ED040A5-C57B-8E45-8BCE-F323684E4EB0}"/>
              </a:ext>
            </a:extLst>
          </p:cNvPr>
          <p:cNvSpPr/>
          <p:nvPr>
            <p:custDataLst>
              <p:tags r:id="rId6"/>
            </p:custDataLst>
          </p:nvPr>
        </p:nvSpPr>
        <p:spPr>
          <a:xfrm>
            <a:off x="654959" y="5422900"/>
            <a:ext cx="287562" cy="287562"/>
          </a:xfrm>
          <a:prstGeom prst="ellipse">
            <a:avLst/>
          </a:prstGeom>
          <a:solidFill>
            <a:schemeClr val="accent1"/>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lumMod val="100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9" name="PA-椭圆 21">
            <a:extLst>
              <a:ext uri="{FF2B5EF4-FFF2-40B4-BE49-F238E27FC236}">
                <a16:creationId xmlns:a16="http://schemas.microsoft.com/office/drawing/2014/main" id="{6A5D278E-AB10-D342-9222-C5737618CA59}"/>
              </a:ext>
            </a:extLst>
          </p:cNvPr>
          <p:cNvSpPr/>
          <p:nvPr>
            <p:custDataLst>
              <p:tags r:id="rId7"/>
            </p:custDataLst>
          </p:nvPr>
        </p:nvSpPr>
        <p:spPr>
          <a:xfrm>
            <a:off x="2878666" y="5035038"/>
            <a:ext cx="548760" cy="548760"/>
          </a:xfrm>
          <a:prstGeom prst="ellipse">
            <a:avLst/>
          </a:prstGeom>
          <a:solidFill>
            <a:schemeClr val="accent2"/>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lumMod val="100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0" name="PA-椭圆 21">
            <a:extLst>
              <a:ext uri="{FF2B5EF4-FFF2-40B4-BE49-F238E27FC236}">
                <a16:creationId xmlns:a16="http://schemas.microsoft.com/office/drawing/2014/main" id="{FC7E0C00-8C68-D341-9609-72614291BC5E}"/>
              </a:ext>
            </a:extLst>
          </p:cNvPr>
          <p:cNvSpPr/>
          <p:nvPr>
            <p:custDataLst>
              <p:tags r:id="rId8"/>
            </p:custDataLst>
          </p:nvPr>
        </p:nvSpPr>
        <p:spPr>
          <a:xfrm>
            <a:off x="906355" y="186556"/>
            <a:ext cx="745219" cy="745219"/>
          </a:xfrm>
          <a:prstGeom prst="ellipse">
            <a:avLst/>
          </a:prstGeom>
          <a:solidFill>
            <a:schemeClr val="accent1"/>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lumMod val="100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1" name="PA-椭圆 21">
            <a:extLst>
              <a:ext uri="{FF2B5EF4-FFF2-40B4-BE49-F238E27FC236}">
                <a16:creationId xmlns:a16="http://schemas.microsoft.com/office/drawing/2014/main" id="{816353F8-3A97-F34E-9E8A-4DCB6CEA15B1}"/>
              </a:ext>
            </a:extLst>
          </p:cNvPr>
          <p:cNvSpPr/>
          <p:nvPr>
            <p:custDataLst>
              <p:tags r:id="rId9"/>
            </p:custDataLst>
          </p:nvPr>
        </p:nvSpPr>
        <p:spPr>
          <a:xfrm>
            <a:off x="11518899" y="2433198"/>
            <a:ext cx="324857" cy="324857"/>
          </a:xfrm>
          <a:prstGeom prst="ellipse">
            <a:avLst/>
          </a:prstGeom>
          <a:solidFill>
            <a:schemeClr val="accent1"/>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lumMod val="100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cxnSp>
        <p:nvCxnSpPr>
          <p:cNvPr id="13" name="直接连接符 10">
            <a:extLst>
              <a:ext uri="{FF2B5EF4-FFF2-40B4-BE49-F238E27FC236}">
                <a16:creationId xmlns:a16="http://schemas.microsoft.com/office/drawing/2014/main" id="{E74AEC22-BD3E-5942-B6B3-18CCD065B41C}"/>
              </a:ext>
            </a:extLst>
          </p:cNvPr>
          <p:cNvCxnSpPr>
            <a:cxnSpLocks/>
          </p:cNvCxnSpPr>
          <p:nvPr/>
        </p:nvCxnSpPr>
        <p:spPr>
          <a:xfrm>
            <a:off x="4720247" y="4497378"/>
            <a:ext cx="2467953" cy="0"/>
          </a:xfrm>
          <a:prstGeom prst="line">
            <a:avLst/>
          </a:prstGeom>
          <a:ln>
            <a:gradFill>
              <a:gsLst>
                <a:gs pos="0">
                  <a:schemeClr val="bg1">
                    <a:alpha val="0"/>
                  </a:schemeClr>
                </a:gs>
                <a:gs pos="50000">
                  <a:schemeClr val="accent1"/>
                </a:gs>
                <a:gs pos="10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C6A66E5C-AC7E-3442-A485-7C79C6521F6E}"/>
              </a:ext>
            </a:extLst>
          </p:cNvPr>
          <p:cNvSpPr/>
          <p:nvPr/>
        </p:nvSpPr>
        <p:spPr>
          <a:xfrm>
            <a:off x="4720245" y="1148988"/>
            <a:ext cx="2467956" cy="1015663"/>
          </a:xfrm>
          <a:prstGeom prst="rect">
            <a:avLst/>
          </a:prstGeom>
        </p:spPr>
        <p:txBody>
          <a:bodyPr wrap="square">
            <a:spAutoFit/>
          </a:bodyPr>
          <a:lstStyle/>
          <a:p>
            <a:pPr algn="dist"/>
            <a:r>
              <a:rPr lang="en-US" altLang="zh-CN" sz="6000" dirty="0">
                <a:solidFill>
                  <a:schemeClr val="accent2"/>
                </a:solidFill>
                <a:latin typeface="字魂143号-正酷超级黑" panose="00000500000000000000" pitchFamily="2" charset="-122"/>
                <a:ea typeface="字魂143号-正酷超级黑" panose="00000500000000000000" pitchFamily="2" charset="-122"/>
                <a:sym typeface="思源黑体" panose="020B0500000000000000" pitchFamily="34" charset="-122"/>
              </a:rPr>
              <a:t>2021</a:t>
            </a:r>
          </a:p>
        </p:txBody>
      </p:sp>
      <p:sp>
        <p:nvSpPr>
          <p:cNvPr id="16" name="文本框 15">
            <a:extLst>
              <a:ext uri="{FF2B5EF4-FFF2-40B4-BE49-F238E27FC236}">
                <a16:creationId xmlns:a16="http://schemas.microsoft.com/office/drawing/2014/main" id="{C2152DA9-DE79-A44D-B197-2BB075F8D8D9}"/>
              </a:ext>
            </a:extLst>
          </p:cNvPr>
          <p:cNvSpPr txBox="1"/>
          <p:nvPr/>
        </p:nvSpPr>
        <p:spPr>
          <a:xfrm>
            <a:off x="2610484" y="2609796"/>
            <a:ext cx="6971031" cy="954107"/>
          </a:xfrm>
          <a:prstGeom prst="rect">
            <a:avLst/>
          </a:prstGeom>
          <a:noFill/>
        </p:spPr>
        <p:txBody>
          <a:bodyPr wrap="square" rtlCol="0">
            <a:spAutoFit/>
            <a:scene3d>
              <a:camera prst="orthographicFront"/>
              <a:lightRig rig="threePt" dir="t"/>
            </a:scene3d>
            <a:sp3d contourW="12700"/>
          </a:bodyPr>
          <a:lstStyle/>
          <a:p>
            <a:pPr algn="ctr"/>
            <a:r>
              <a:rPr lang="en-US" altLang="zh-CN" sz="2800" dirty="0">
                <a:solidFill>
                  <a:schemeClr val="tx1">
                    <a:lumMod val="75000"/>
                    <a:lumOff val="25000"/>
                  </a:schemeClr>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rPr>
              <a:t>Firmware Re-hosting Through Static </a:t>
            </a:r>
          </a:p>
          <a:p>
            <a:pPr algn="ctr"/>
            <a:r>
              <a:rPr lang="en-US" altLang="zh-CN" sz="2800" dirty="0">
                <a:solidFill>
                  <a:schemeClr val="tx1">
                    <a:lumMod val="75000"/>
                    <a:lumOff val="25000"/>
                  </a:schemeClr>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rPr>
              <a:t>Binary-level Porting</a:t>
            </a:r>
            <a:endParaRPr lang="zh-CN" altLang="en-US" sz="2800" dirty="0">
              <a:solidFill>
                <a:schemeClr val="tx1">
                  <a:lumMod val="75000"/>
                  <a:lumOff val="25000"/>
                </a:schemeClr>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nvGrpSpPr>
          <p:cNvPr id="19" name="组合 18">
            <a:extLst>
              <a:ext uri="{FF2B5EF4-FFF2-40B4-BE49-F238E27FC236}">
                <a16:creationId xmlns:a16="http://schemas.microsoft.com/office/drawing/2014/main" id="{A29FE1F8-3FA1-7341-8E0C-8CB2B08D9BB7}"/>
              </a:ext>
            </a:extLst>
          </p:cNvPr>
          <p:cNvGrpSpPr/>
          <p:nvPr/>
        </p:nvGrpSpPr>
        <p:grpSpPr>
          <a:xfrm>
            <a:off x="5057622" y="4849436"/>
            <a:ext cx="2091176" cy="446005"/>
            <a:chOff x="5788110" y="5439312"/>
            <a:chExt cx="2091176" cy="446005"/>
          </a:xfrm>
        </p:grpSpPr>
        <p:sp>
          <p:nvSpPr>
            <p:cNvPr id="20" name="透明图层">
              <a:extLst>
                <a:ext uri="{FF2B5EF4-FFF2-40B4-BE49-F238E27FC236}">
                  <a16:creationId xmlns:a16="http://schemas.microsoft.com/office/drawing/2014/main" id="{EE940C48-B84A-B348-8C03-5DA5B4DE8270}"/>
                </a:ext>
              </a:extLst>
            </p:cNvPr>
            <p:cNvSpPr/>
            <p:nvPr/>
          </p:nvSpPr>
          <p:spPr>
            <a:xfrm>
              <a:off x="5788110" y="5439312"/>
              <a:ext cx="2091176" cy="446005"/>
            </a:xfrm>
            <a:prstGeom prst="roundRect">
              <a:avLst>
                <a:gd name="adj" fmla="val 50000"/>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endParaRPr lang="zh-CN" altLang="en-US" sz="1000" dirty="0">
                <a:solidFill>
                  <a:schemeClr val="bg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21" name="文本框 20">
              <a:extLst>
                <a:ext uri="{FF2B5EF4-FFF2-40B4-BE49-F238E27FC236}">
                  <a16:creationId xmlns:a16="http://schemas.microsoft.com/office/drawing/2014/main" id="{CF958476-958D-7D42-9367-0842D4743786}"/>
                </a:ext>
              </a:extLst>
            </p:cNvPr>
            <p:cNvSpPr txBox="1"/>
            <p:nvPr/>
          </p:nvSpPr>
          <p:spPr>
            <a:xfrm>
              <a:off x="6244008" y="5493037"/>
              <a:ext cx="1179380" cy="338554"/>
            </a:xfrm>
            <a:prstGeom prst="rect">
              <a:avLst/>
            </a:prstGeom>
            <a:noFill/>
          </p:spPr>
          <p:txBody>
            <a:bodyPr wrap="square" rtlCol="0">
              <a:spAutoFit/>
              <a:scene3d>
                <a:camera prst="orthographicFront"/>
                <a:lightRig rig="threePt" dir="t"/>
              </a:scene3d>
              <a:sp3d contourW="12700"/>
            </a:bodyPr>
            <a:lstStyle/>
            <a:p>
              <a:pPr algn="dist"/>
              <a:r>
                <a:rPr lang="zh-CN" altLang="en-US" sz="1600" dirty="0">
                  <a:solidFill>
                    <a:schemeClr val="bg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rPr>
                <a:t>刘厚志</a:t>
              </a:r>
              <a:endParaRPr lang="en-US" altLang="zh-CN" sz="1600" dirty="0">
                <a:solidFill>
                  <a:schemeClr val="bg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Tree>
    <p:extLst>
      <p:ext uri="{BB962C8B-B14F-4D97-AF65-F5344CB8AC3E}">
        <p14:creationId xmlns:p14="http://schemas.microsoft.com/office/powerpoint/2010/main" val="174127029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1">
            <a:extLst>
              <a:ext uri="{FF2B5EF4-FFF2-40B4-BE49-F238E27FC236}">
                <a16:creationId xmlns:a16="http://schemas.microsoft.com/office/drawing/2014/main" id="{FE13E3AC-E961-1340-9581-E9D79D3B6613}"/>
              </a:ext>
            </a:extLst>
          </p:cNvPr>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 name="PA-1">
            <a:extLst>
              <a:ext uri="{FF2B5EF4-FFF2-40B4-BE49-F238E27FC236}">
                <a16:creationId xmlns:a16="http://schemas.microsoft.com/office/drawing/2014/main" id="{6D87540F-492D-1B4C-A0F9-E77465F50F3A}"/>
              </a:ext>
            </a:extLst>
          </p:cNvPr>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4" name="PA-1">
            <a:extLst>
              <a:ext uri="{FF2B5EF4-FFF2-40B4-BE49-F238E27FC236}">
                <a16:creationId xmlns:a16="http://schemas.microsoft.com/office/drawing/2014/main" id="{E5C49270-FE22-EE45-A4D8-C3136C10A3B1}"/>
              </a:ext>
            </a:extLst>
          </p:cNvPr>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5" name="椭圆 4">
            <a:extLst>
              <a:ext uri="{FF2B5EF4-FFF2-40B4-BE49-F238E27FC236}">
                <a16:creationId xmlns:a16="http://schemas.microsoft.com/office/drawing/2014/main" id="{DF1B6EEE-F435-2C48-A0BB-7FDA07B65D70}"/>
              </a:ext>
            </a:extLst>
          </p:cNvPr>
          <p:cNvSpPr/>
          <p:nvPr/>
        </p:nvSpPr>
        <p:spPr>
          <a:xfrm>
            <a:off x="2006600" y="2159000"/>
            <a:ext cx="2540000" cy="2540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6" name="文本框 5">
            <a:extLst>
              <a:ext uri="{FF2B5EF4-FFF2-40B4-BE49-F238E27FC236}">
                <a16:creationId xmlns:a16="http://schemas.microsoft.com/office/drawing/2014/main" id="{17D8D43A-FD12-034D-8F4E-BC6C696A7837}"/>
              </a:ext>
            </a:extLst>
          </p:cNvPr>
          <p:cNvSpPr txBox="1"/>
          <p:nvPr/>
        </p:nvSpPr>
        <p:spPr>
          <a:xfrm>
            <a:off x="2384238" y="2767280"/>
            <a:ext cx="1773294" cy="1323439"/>
          </a:xfrm>
          <a:prstGeom prst="rect">
            <a:avLst/>
          </a:prstGeom>
          <a:noFill/>
        </p:spPr>
        <p:txBody>
          <a:bodyPr wrap="square" rtlCol="0">
            <a:spAutoFit/>
          </a:bodyPr>
          <a:lstStyle/>
          <a:p>
            <a:pPr algn="ctr"/>
            <a:r>
              <a:rPr lang="en-US" altLang="zh-CN" sz="8000" spc="300" dirty="0">
                <a:solidFill>
                  <a:schemeClr val="bg1"/>
                </a:solidFill>
                <a:latin typeface="思源黑体" panose="020B0500000000000000" pitchFamily="34" charset="-122"/>
                <a:ea typeface="思源黑体" panose="020B0500000000000000" pitchFamily="34" charset="-122"/>
                <a:sym typeface="思源黑体" panose="020B0500000000000000" pitchFamily="34" charset="-122"/>
              </a:rPr>
              <a:t>03</a:t>
            </a:r>
            <a:endParaRPr lang="zh-CN" altLang="en-US" sz="8000" spc="300" dirty="0">
              <a:solidFill>
                <a:schemeClr val="bg1"/>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8" name="TextBox 7">
            <a:extLst>
              <a:ext uri="{FF2B5EF4-FFF2-40B4-BE49-F238E27FC236}">
                <a16:creationId xmlns:a16="http://schemas.microsoft.com/office/drawing/2014/main" id="{9C6A1604-F663-0442-B491-30D5FF587C67}"/>
              </a:ext>
            </a:extLst>
          </p:cNvPr>
          <p:cNvSpPr txBox="1"/>
          <p:nvPr/>
        </p:nvSpPr>
        <p:spPr>
          <a:xfrm>
            <a:off x="6797382" y="3105833"/>
            <a:ext cx="2879531" cy="646331"/>
          </a:xfrm>
          <a:prstGeom prst="rect">
            <a:avLst/>
          </a:prstGeom>
          <a:noFill/>
        </p:spPr>
        <p:txBody>
          <a:bodyPr wrap="square" rtlCol="0">
            <a:spAutoFit/>
          </a:bodyPr>
          <a:lstStyle/>
          <a:p>
            <a:pPr algn="dist"/>
            <a:r>
              <a:rPr lang="en-US" altLang="zh-CN" sz="3600" dirty="0">
                <a:latin typeface="思源黑体" panose="020B0500000000000000" pitchFamily="34" charset="-122"/>
                <a:ea typeface="思源黑体" panose="020B0500000000000000" pitchFamily="34" charset="-122"/>
                <a:sym typeface="思源黑体" panose="020B0500000000000000" pitchFamily="34" charset="-122"/>
              </a:rPr>
              <a:t>Overview</a:t>
            </a:r>
            <a:endParaRPr lang="zh-CN" altLang="en-US" sz="3600" dirty="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0" name="PA-椭圆 21">
            <a:extLst>
              <a:ext uri="{FF2B5EF4-FFF2-40B4-BE49-F238E27FC236}">
                <a16:creationId xmlns:a16="http://schemas.microsoft.com/office/drawing/2014/main" id="{C9150502-3294-7640-A9CC-718933E35675}"/>
              </a:ext>
            </a:extLst>
          </p:cNvPr>
          <p:cNvSpPr/>
          <p:nvPr>
            <p:custDataLst>
              <p:tags r:id="rId4"/>
            </p:custDataLst>
          </p:nvPr>
        </p:nvSpPr>
        <p:spPr>
          <a:xfrm>
            <a:off x="10995430" y="771037"/>
            <a:ext cx="425176" cy="425176"/>
          </a:xfrm>
          <a:prstGeom prst="ellipse">
            <a:avLst/>
          </a:prstGeom>
          <a:solidFill>
            <a:schemeClr val="accent2"/>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lumMod val="100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1" name="PA-椭圆 21">
            <a:extLst>
              <a:ext uri="{FF2B5EF4-FFF2-40B4-BE49-F238E27FC236}">
                <a16:creationId xmlns:a16="http://schemas.microsoft.com/office/drawing/2014/main" id="{6E887269-C9C3-4148-86CB-80088D66E556}"/>
              </a:ext>
            </a:extLst>
          </p:cNvPr>
          <p:cNvSpPr/>
          <p:nvPr>
            <p:custDataLst>
              <p:tags r:id="rId5"/>
            </p:custDataLst>
          </p:nvPr>
        </p:nvSpPr>
        <p:spPr>
          <a:xfrm>
            <a:off x="517512" y="5761335"/>
            <a:ext cx="796683" cy="796683"/>
          </a:xfrm>
          <a:prstGeom prst="ellipse">
            <a:avLst/>
          </a:prstGeom>
          <a:solidFill>
            <a:schemeClr val="accent2"/>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lumMod val="100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2" name="PA-椭圆 21">
            <a:extLst>
              <a:ext uri="{FF2B5EF4-FFF2-40B4-BE49-F238E27FC236}">
                <a16:creationId xmlns:a16="http://schemas.microsoft.com/office/drawing/2014/main" id="{EDFA5ED3-91DC-D04B-A1EF-8480353278DE}"/>
              </a:ext>
            </a:extLst>
          </p:cNvPr>
          <p:cNvSpPr/>
          <p:nvPr>
            <p:custDataLst>
              <p:tags r:id="rId6"/>
            </p:custDataLst>
          </p:nvPr>
        </p:nvSpPr>
        <p:spPr>
          <a:xfrm>
            <a:off x="11150599" y="5856330"/>
            <a:ext cx="324857" cy="324857"/>
          </a:xfrm>
          <a:prstGeom prst="ellipse">
            <a:avLst/>
          </a:prstGeom>
          <a:solidFill>
            <a:schemeClr val="accent1"/>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lumMod val="100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3" name="PA-椭圆 21">
            <a:extLst>
              <a:ext uri="{FF2B5EF4-FFF2-40B4-BE49-F238E27FC236}">
                <a16:creationId xmlns:a16="http://schemas.microsoft.com/office/drawing/2014/main" id="{4B5968F1-B3F0-D64A-B078-86501260826A}"/>
              </a:ext>
            </a:extLst>
          </p:cNvPr>
          <p:cNvSpPr/>
          <p:nvPr>
            <p:custDataLst>
              <p:tags r:id="rId7"/>
            </p:custDataLst>
          </p:nvPr>
        </p:nvSpPr>
        <p:spPr>
          <a:xfrm>
            <a:off x="5323972" y="541824"/>
            <a:ext cx="745219" cy="745219"/>
          </a:xfrm>
          <a:prstGeom prst="ellipse">
            <a:avLst/>
          </a:prstGeom>
          <a:solidFill>
            <a:schemeClr val="accent1"/>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lumMod val="100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spTree>
    <p:extLst>
      <p:ext uri="{BB962C8B-B14F-4D97-AF65-F5344CB8AC3E}">
        <p14:creationId xmlns:p14="http://schemas.microsoft.com/office/powerpoint/2010/main" val="273859552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a:extLst>
              <a:ext uri="{FF2B5EF4-FFF2-40B4-BE49-F238E27FC236}">
                <a16:creationId xmlns:a16="http://schemas.microsoft.com/office/drawing/2014/main" id="{D064DA36-DFEB-4642-BB37-72417C7F4430}"/>
              </a:ext>
            </a:extLst>
          </p:cNvPr>
          <p:cNvGrpSpPr/>
          <p:nvPr/>
        </p:nvGrpSpPr>
        <p:grpSpPr>
          <a:xfrm>
            <a:off x="-278512" y="-304800"/>
            <a:ext cx="15594330" cy="9725644"/>
            <a:chOff x="-278512" y="-304800"/>
            <a:chExt cx="15594330" cy="9725644"/>
          </a:xfrm>
        </p:grpSpPr>
        <p:grpSp>
          <p:nvGrpSpPr>
            <p:cNvPr id="26" name="组合 25">
              <a:extLst>
                <a:ext uri="{FF2B5EF4-FFF2-40B4-BE49-F238E27FC236}">
                  <a16:creationId xmlns:a16="http://schemas.microsoft.com/office/drawing/2014/main" id="{2126AF0F-1797-40F6-911A-4199B4FE65A2}"/>
                </a:ext>
              </a:extLst>
            </p:cNvPr>
            <p:cNvGrpSpPr/>
            <p:nvPr/>
          </p:nvGrpSpPr>
          <p:grpSpPr>
            <a:xfrm>
              <a:off x="-278512" y="-304800"/>
              <a:ext cx="1713230" cy="1708609"/>
              <a:chOff x="-214630" y="0"/>
              <a:chExt cx="6971030" cy="6952226"/>
            </a:xfrm>
          </p:grpSpPr>
          <p:sp>
            <p:nvSpPr>
              <p:cNvPr id="33" name="PA-1">
                <a:extLst>
                  <a:ext uri="{FF2B5EF4-FFF2-40B4-BE49-F238E27FC236}">
                    <a16:creationId xmlns:a16="http://schemas.microsoft.com/office/drawing/2014/main" id="{730E2EB3-B2F2-49F3-AFD1-45845F72B0DF}"/>
                  </a:ext>
                </a:extLst>
              </p:cNvPr>
              <p:cNvSpPr/>
              <p:nvPr>
                <p:custDataLst>
                  <p:tags r:id="rId4"/>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4" name="PA-1">
                <a:extLst>
                  <a:ext uri="{FF2B5EF4-FFF2-40B4-BE49-F238E27FC236}">
                    <a16:creationId xmlns:a16="http://schemas.microsoft.com/office/drawing/2014/main" id="{A55A550E-CD5A-4B9D-974F-3BEC020B9641}"/>
                  </a:ext>
                </a:extLst>
              </p:cNvPr>
              <p:cNvSpPr/>
              <p:nvPr>
                <p:custDataLst>
                  <p:tags r:id="rId5"/>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5" name="PA-1">
                <a:extLst>
                  <a:ext uri="{FF2B5EF4-FFF2-40B4-BE49-F238E27FC236}">
                    <a16:creationId xmlns:a16="http://schemas.microsoft.com/office/drawing/2014/main" id="{E3B57C81-30B1-4493-9384-07E9FEF14615}"/>
                  </a:ext>
                </a:extLst>
              </p:cNvPr>
              <p:cNvSpPr/>
              <p:nvPr>
                <p:custDataLst>
                  <p:tags r:id="rId6"/>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27" name="文本框 26">
              <a:extLst>
                <a:ext uri="{FF2B5EF4-FFF2-40B4-BE49-F238E27FC236}">
                  <a16:creationId xmlns:a16="http://schemas.microsoft.com/office/drawing/2014/main" id="{081EECBB-0956-4087-816B-BA575C4B0FCE}"/>
                </a:ext>
              </a:extLst>
            </p:cNvPr>
            <p:cNvSpPr txBox="1"/>
            <p:nvPr/>
          </p:nvSpPr>
          <p:spPr>
            <a:xfrm>
              <a:off x="578103" y="196612"/>
              <a:ext cx="2284576" cy="461665"/>
            </a:xfrm>
            <a:prstGeom prst="rect">
              <a:avLst/>
            </a:prstGeom>
            <a:solidFill>
              <a:schemeClr val="bg1"/>
            </a:solidFill>
          </p:spPr>
          <p:txBody>
            <a:bodyPr wrap="square" rtlCol="0">
              <a:spAutoFit/>
            </a:bodyPr>
            <a:lstStyle/>
            <a:p>
              <a:r>
                <a:rPr lang="en-US" altLang="zh-CN" sz="2400" dirty="0">
                  <a:latin typeface="思源黑体" panose="020B0500000000000000" pitchFamily="34" charset="-122"/>
                  <a:ea typeface="思源黑体" panose="020B0500000000000000" pitchFamily="34" charset="-122"/>
                  <a:cs typeface="+mn-ea"/>
                  <a:sym typeface="思源黑体" panose="020B0500000000000000" pitchFamily="34" charset="-122"/>
                </a:rPr>
                <a:t>Overview</a:t>
              </a:r>
              <a:endParaRPr lang="zh-CN" altLang="en-US" sz="1200" dirty="0">
                <a:solidFill>
                  <a:schemeClr val="bg1">
                    <a:lumMod val="50000"/>
                  </a:schemeClr>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grpSp>
          <p:nvGrpSpPr>
            <p:cNvPr id="28" name="组合 27">
              <a:extLst>
                <a:ext uri="{FF2B5EF4-FFF2-40B4-BE49-F238E27FC236}">
                  <a16:creationId xmlns:a16="http://schemas.microsoft.com/office/drawing/2014/main" id="{2ABF857B-7289-470B-B272-84FC9E452C8D}"/>
                </a:ext>
              </a:extLst>
            </p:cNvPr>
            <p:cNvGrpSpPr/>
            <p:nvPr/>
          </p:nvGrpSpPr>
          <p:grpSpPr>
            <a:xfrm>
              <a:off x="7277100" y="1403809"/>
              <a:ext cx="8038718" cy="8017035"/>
              <a:chOff x="-214630" y="0"/>
              <a:chExt cx="6971030" cy="6952226"/>
            </a:xfrm>
          </p:grpSpPr>
          <p:sp>
            <p:nvSpPr>
              <p:cNvPr id="30" name="PA-1">
                <a:extLst>
                  <a:ext uri="{FF2B5EF4-FFF2-40B4-BE49-F238E27FC236}">
                    <a16:creationId xmlns:a16="http://schemas.microsoft.com/office/drawing/2014/main" id="{735E2EEF-20F2-4A9F-9A61-D437A5A568C5}"/>
                  </a:ext>
                </a:extLst>
              </p:cNvPr>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1" name="PA-1">
                <a:extLst>
                  <a:ext uri="{FF2B5EF4-FFF2-40B4-BE49-F238E27FC236}">
                    <a16:creationId xmlns:a16="http://schemas.microsoft.com/office/drawing/2014/main" id="{3D880002-7FC5-43EE-90F9-FC78523ACFBA}"/>
                  </a:ext>
                </a:extLst>
              </p:cNvPr>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2" name="PA-1">
                <a:extLst>
                  <a:ext uri="{FF2B5EF4-FFF2-40B4-BE49-F238E27FC236}">
                    <a16:creationId xmlns:a16="http://schemas.microsoft.com/office/drawing/2014/main" id="{DA3F774E-1C8D-4435-83CC-D2150987D992}"/>
                  </a:ext>
                </a:extLst>
              </p:cNvPr>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27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29" name="矩形 28">
              <a:extLst>
                <a:ext uri="{FF2B5EF4-FFF2-40B4-BE49-F238E27FC236}">
                  <a16:creationId xmlns:a16="http://schemas.microsoft.com/office/drawing/2014/main" id="{51EA2740-A7C3-4F75-BE85-1695714E0539}"/>
                </a:ext>
              </a:extLst>
            </p:cNvPr>
            <p:cNvSpPr/>
            <p:nvPr/>
          </p:nvSpPr>
          <p:spPr>
            <a:xfrm>
              <a:off x="0" y="6451600"/>
              <a:ext cx="12192000" cy="4002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pic>
        <p:nvPicPr>
          <p:cNvPr id="3" name="图片 2">
            <a:extLst>
              <a:ext uri="{FF2B5EF4-FFF2-40B4-BE49-F238E27FC236}">
                <a16:creationId xmlns:a16="http://schemas.microsoft.com/office/drawing/2014/main" id="{51D137B7-7622-4E86-BBD3-CC1EB4E6870F}"/>
              </a:ext>
            </a:extLst>
          </p:cNvPr>
          <p:cNvPicPr>
            <a:picLocks noChangeAspect="1"/>
          </p:cNvPicPr>
          <p:nvPr/>
        </p:nvPicPr>
        <p:blipFill>
          <a:blip r:embed="rId9"/>
          <a:stretch>
            <a:fillRect/>
          </a:stretch>
        </p:blipFill>
        <p:spPr>
          <a:xfrm>
            <a:off x="2424846" y="2829404"/>
            <a:ext cx="6522388" cy="3406907"/>
          </a:xfrm>
          <a:prstGeom prst="rect">
            <a:avLst/>
          </a:prstGeom>
        </p:spPr>
      </p:pic>
      <p:sp>
        <p:nvSpPr>
          <p:cNvPr id="17" name="文本框 16">
            <a:extLst>
              <a:ext uri="{FF2B5EF4-FFF2-40B4-BE49-F238E27FC236}">
                <a16:creationId xmlns:a16="http://schemas.microsoft.com/office/drawing/2014/main" id="{7C66E11C-A0C1-4772-9BD5-99EA57FBDB18}"/>
              </a:ext>
            </a:extLst>
          </p:cNvPr>
          <p:cNvSpPr txBox="1"/>
          <p:nvPr/>
        </p:nvSpPr>
        <p:spPr>
          <a:xfrm>
            <a:off x="1347664" y="822693"/>
            <a:ext cx="9833365" cy="1754326"/>
          </a:xfrm>
          <a:prstGeom prst="rect">
            <a:avLst/>
          </a:prstGeom>
          <a:noFill/>
        </p:spPr>
        <p:txBody>
          <a:bodyPr wrap="square">
            <a:spAutoFit/>
          </a:bodyPr>
          <a:lstStyle/>
          <a:p>
            <a:r>
              <a:rPr lang="en-US" altLang="zh-CN" dirty="0">
                <a:effectLst/>
              </a:rPr>
              <a:t>1</a:t>
            </a:r>
            <a:r>
              <a:rPr lang="zh-CN" altLang="en-US" dirty="0">
                <a:effectLst/>
              </a:rPr>
              <a:t>、</a:t>
            </a:r>
            <a:r>
              <a:rPr lang="zh-CN" altLang="en-US" b="1" dirty="0">
                <a:effectLst/>
              </a:rPr>
              <a:t>定位</a:t>
            </a:r>
            <a:r>
              <a:rPr lang="en-US" altLang="zh-CN" b="1" dirty="0">
                <a:effectLst/>
              </a:rPr>
              <a:t>BSP</a:t>
            </a:r>
            <a:r>
              <a:rPr lang="zh-CN" altLang="en-US" b="1" dirty="0">
                <a:effectLst/>
              </a:rPr>
              <a:t>和驱动</a:t>
            </a:r>
            <a:r>
              <a:rPr lang="zh-CN" altLang="en-US" dirty="0">
                <a:effectLst/>
              </a:rPr>
              <a:t>：识别固件的</a:t>
            </a:r>
            <a:r>
              <a:rPr lang="en-US" altLang="zh-CN" dirty="0">
                <a:effectLst/>
              </a:rPr>
              <a:t>Anchor Function</a:t>
            </a:r>
            <a:r>
              <a:rPr lang="zh-CN" altLang="en-US" dirty="0">
                <a:effectLst/>
              </a:rPr>
              <a:t>通过恢复符号和二进制相似性匹配，然后定位固件使用的</a:t>
            </a:r>
            <a:r>
              <a:rPr lang="en-US" altLang="zh-CN" dirty="0">
                <a:effectLst/>
              </a:rPr>
              <a:t>BSP</a:t>
            </a:r>
            <a:r>
              <a:rPr lang="zh-CN" altLang="en-US" dirty="0">
                <a:effectLst/>
              </a:rPr>
              <a:t>和驱动。</a:t>
            </a:r>
          </a:p>
          <a:p>
            <a:r>
              <a:rPr lang="en-US" altLang="zh-CN" dirty="0">
                <a:effectLst/>
              </a:rPr>
              <a:t>2</a:t>
            </a:r>
            <a:r>
              <a:rPr lang="zh-CN" altLang="en-US" dirty="0">
                <a:effectLst/>
              </a:rPr>
              <a:t>、</a:t>
            </a:r>
            <a:r>
              <a:rPr lang="en-US" altLang="zh-CN" b="1" dirty="0">
                <a:effectLst/>
              </a:rPr>
              <a:t>Patch</a:t>
            </a:r>
            <a:r>
              <a:rPr lang="zh-CN" altLang="en-US" b="1" dirty="0">
                <a:effectLst/>
              </a:rPr>
              <a:t>生成</a:t>
            </a:r>
            <a:r>
              <a:rPr lang="zh-CN" altLang="en-US" dirty="0">
                <a:effectLst/>
              </a:rPr>
              <a:t>：生成一个</a:t>
            </a:r>
            <a:r>
              <a:rPr lang="en-US" altLang="zh-CN" dirty="0">
                <a:effectLst/>
              </a:rPr>
              <a:t>object</a:t>
            </a:r>
            <a:r>
              <a:rPr lang="zh-CN" altLang="en-US" dirty="0">
                <a:effectLst/>
              </a:rPr>
              <a:t>文件包含“正确”的</a:t>
            </a:r>
            <a:r>
              <a:rPr lang="en-US" altLang="zh-CN" dirty="0">
                <a:effectLst/>
              </a:rPr>
              <a:t>BSP</a:t>
            </a:r>
            <a:r>
              <a:rPr lang="zh-CN" altLang="en-US" dirty="0">
                <a:effectLst/>
              </a:rPr>
              <a:t>程序和驱动，意味着这些程序和驱动能够有模拟器板子期望的功能。</a:t>
            </a:r>
          </a:p>
          <a:p>
            <a:r>
              <a:rPr lang="en-US" altLang="zh-CN" dirty="0">
                <a:effectLst/>
              </a:rPr>
              <a:t>3</a:t>
            </a:r>
            <a:r>
              <a:rPr lang="zh-CN" altLang="en-US" dirty="0">
                <a:effectLst/>
              </a:rPr>
              <a:t>、</a:t>
            </a:r>
            <a:r>
              <a:rPr lang="zh-CN" altLang="en-US" b="1" dirty="0">
                <a:effectLst/>
              </a:rPr>
              <a:t>二进制</a:t>
            </a:r>
            <a:r>
              <a:rPr lang="zh-CN" altLang="en-US" b="1" dirty="0"/>
              <a:t>级移植</a:t>
            </a:r>
            <a:r>
              <a:rPr lang="zh-CN" altLang="en-US" dirty="0">
                <a:effectLst/>
              </a:rPr>
              <a:t>：把补丁应用到固件上。要注意根据</a:t>
            </a:r>
            <a:r>
              <a:rPr lang="en-US" altLang="zh-CN" dirty="0">
                <a:effectLst/>
              </a:rPr>
              <a:t>CPU</a:t>
            </a:r>
            <a:r>
              <a:rPr lang="zh-CN" altLang="en-US" dirty="0">
                <a:effectLst/>
              </a:rPr>
              <a:t>架构</a:t>
            </a:r>
            <a:r>
              <a:rPr lang="en-US" altLang="zh-CN" dirty="0">
                <a:effectLst/>
              </a:rPr>
              <a:t>patch</a:t>
            </a:r>
            <a:r>
              <a:rPr lang="zh-CN" altLang="en-US" dirty="0">
                <a:effectLst/>
              </a:rPr>
              <a:t>策略也会不同。除了这个，他们还实现了一个</a:t>
            </a:r>
            <a:r>
              <a:rPr lang="en-US" altLang="zh-CN" dirty="0">
                <a:effectLst/>
              </a:rPr>
              <a:t>Configurable I\O Server</a:t>
            </a:r>
            <a:r>
              <a:rPr lang="zh-CN" altLang="en-US" dirty="0">
                <a:effectLst/>
              </a:rPr>
              <a:t>来提供模拟器额外输入。</a:t>
            </a:r>
            <a:endParaRPr lang="en-US" dirty="0"/>
          </a:p>
        </p:txBody>
      </p:sp>
    </p:spTree>
    <p:extLst>
      <p:ext uri="{BB962C8B-B14F-4D97-AF65-F5344CB8AC3E}">
        <p14:creationId xmlns:p14="http://schemas.microsoft.com/office/powerpoint/2010/main" val="399714727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1">
            <a:extLst>
              <a:ext uri="{FF2B5EF4-FFF2-40B4-BE49-F238E27FC236}">
                <a16:creationId xmlns:a16="http://schemas.microsoft.com/office/drawing/2014/main" id="{FE13E3AC-E961-1340-9581-E9D79D3B6613}"/>
              </a:ext>
            </a:extLst>
          </p:cNvPr>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 name="PA-1">
            <a:extLst>
              <a:ext uri="{FF2B5EF4-FFF2-40B4-BE49-F238E27FC236}">
                <a16:creationId xmlns:a16="http://schemas.microsoft.com/office/drawing/2014/main" id="{6D87540F-492D-1B4C-A0F9-E77465F50F3A}"/>
              </a:ext>
            </a:extLst>
          </p:cNvPr>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4" name="PA-1">
            <a:extLst>
              <a:ext uri="{FF2B5EF4-FFF2-40B4-BE49-F238E27FC236}">
                <a16:creationId xmlns:a16="http://schemas.microsoft.com/office/drawing/2014/main" id="{E5C49270-FE22-EE45-A4D8-C3136C10A3B1}"/>
              </a:ext>
            </a:extLst>
          </p:cNvPr>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5" name="椭圆 4">
            <a:extLst>
              <a:ext uri="{FF2B5EF4-FFF2-40B4-BE49-F238E27FC236}">
                <a16:creationId xmlns:a16="http://schemas.microsoft.com/office/drawing/2014/main" id="{DF1B6EEE-F435-2C48-A0BB-7FDA07B65D70}"/>
              </a:ext>
            </a:extLst>
          </p:cNvPr>
          <p:cNvSpPr/>
          <p:nvPr/>
        </p:nvSpPr>
        <p:spPr>
          <a:xfrm>
            <a:off x="2006600" y="2159000"/>
            <a:ext cx="2540000" cy="2540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6" name="文本框 5">
            <a:extLst>
              <a:ext uri="{FF2B5EF4-FFF2-40B4-BE49-F238E27FC236}">
                <a16:creationId xmlns:a16="http://schemas.microsoft.com/office/drawing/2014/main" id="{17D8D43A-FD12-034D-8F4E-BC6C696A7837}"/>
              </a:ext>
            </a:extLst>
          </p:cNvPr>
          <p:cNvSpPr txBox="1"/>
          <p:nvPr/>
        </p:nvSpPr>
        <p:spPr>
          <a:xfrm>
            <a:off x="2384238" y="2767280"/>
            <a:ext cx="1773294" cy="1323439"/>
          </a:xfrm>
          <a:prstGeom prst="rect">
            <a:avLst/>
          </a:prstGeom>
          <a:noFill/>
        </p:spPr>
        <p:txBody>
          <a:bodyPr wrap="square" rtlCol="0">
            <a:spAutoFit/>
          </a:bodyPr>
          <a:lstStyle/>
          <a:p>
            <a:pPr algn="ctr"/>
            <a:r>
              <a:rPr lang="en-US" altLang="zh-CN" sz="8000" spc="300" dirty="0">
                <a:solidFill>
                  <a:schemeClr val="bg1"/>
                </a:solidFill>
                <a:latin typeface="思源黑体" panose="020B0500000000000000" pitchFamily="34" charset="-122"/>
                <a:ea typeface="思源黑体" panose="020B0500000000000000" pitchFamily="34" charset="-122"/>
                <a:sym typeface="思源黑体" panose="020B0500000000000000" pitchFamily="34" charset="-122"/>
              </a:rPr>
              <a:t>04</a:t>
            </a:r>
            <a:endParaRPr lang="zh-CN" altLang="en-US" sz="8000" spc="300" dirty="0">
              <a:solidFill>
                <a:schemeClr val="bg1"/>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8" name="TextBox 7">
            <a:extLst>
              <a:ext uri="{FF2B5EF4-FFF2-40B4-BE49-F238E27FC236}">
                <a16:creationId xmlns:a16="http://schemas.microsoft.com/office/drawing/2014/main" id="{9C6A1604-F663-0442-B491-30D5FF587C67}"/>
              </a:ext>
            </a:extLst>
          </p:cNvPr>
          <p:cNvSpPr txBox="1"/>
          <p:nvPr/>
        </p:nvSpPr>
        <p:spPr>
          <a:xfrm>
            <a:off x="6797382" y="3105833"/>
            <a:ext cx="2879531" cy="646331"/>
          </a:xfrm>
          <a:prstGeom prst="rect">
            <a:avLst/>
          </a:prstGeom>
          <a:noFill/>
        </p:spPr>
        <p:txBody>
          <a:bodyPr wrap="square" rtlCol="0">
            <a:spAutoFit/>
          </a:bodyPr>
          <a:lstStyle/>
          <a:p>
            <a:pPr algn="dist"/>
            <a:r>
              <a:rPr lang="en-US" altLang="zh-CN" sz="3600" dirty="0">
                <a:latin typeface="思源黑体" panose="020B0500000000000000" pitchFamily="34" charset="-122"/>
                <a:ea typeface="思源黑体" panose="020B0500000000000000" pitchFamily="34" charset="-122"/>
                <a:sym typeface="思源黑体" panose="020B0500000000000000" pitchFamily="34" charset="-122"/>
              </a:rPr>
              <a:t>Design</a:t>
            </a:r>
            <a:endParaRPr lang="zh-CN" altLang="en-US" sz="3600" dirty="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0" name="PA-椭圆 21">
            <a:extLst>
              <a:ext uri="{FF2B5EF4-FFF2-40B4-BE49-F238E27FC236}">
                <a16:creationId xmlns:a16="http://schemas.microsoft.com/office/drawing/2014/main" id="{C9150502-3294-7640-A9CC-718933E35675}"/>
              </a:ext>
            </a:extLst>
          </p:cNvPr>
          <p:cNvSpPr/>
          <p:nvPr>
            <p:custDataLst>
              <p:tags r:id="rId4"/>
            </p:custDataLst>
          </p:nvPr>
        </p:nvSpPr>
        <p:spPr>
          <a:xfrm>
            <a:off x="10995430" y="771037"/>
            <a:ext cx="425176" cy="425176"/>
          </a:xfrm>
          <a:prstGeom prst="ellipse">
            <a:avLst/>
          </a:prstGeom>
          <a:solidFill>
            <a:schemeClr val="accent2"/>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lumMod val="100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1" name="PA-椭圆 21">
            <a:extLst>
              <a:ext uri="{FF2B5EF4-FFF2-40B4-BE49-F238E27FC236}">
                <a16:creationId xmlns:a16="http://schemas.microsoft.com/office/drawing/2014/main" id="{6E887269-C9C3-4148-86CB-80088D66E556}"/>
              </a:ext>
            </a:extLst>
          </p:cNvPr>
          <p:cNvSpPr/>
          <p:nvPr>
            <p:custDataLst>
              <p:tags r:id="rId5"/>
            </p:custDataLst>
          </p:nvPr>
        </p:nvSpPr>
        <p:spPr>
          <a:xfrm>
            <a:off x="517512" y="5761335"/>
            <a:ext cx="796683" cy="796683"/>
          </a:xfrm>
          <a:prstGeom prst="ellipse">
            <a:avLst/>
          </a:prstGeom>
          <a:solidFill>
            <a:schemeClr val="accent2"/>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lumMod val="100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2" name="PA-椭圆 21">
            <a:extLst>
              <a:ext uri="{FF2B5EF4-FFF2-40B4-BE49-F238E27FC236}">
                <a16:creationId xmlns:a16="http://schemas.microsoft.com/office/drawing/2014/main" id="{EDFA5ED3-91DC-D04B-A1EF-8480353278DE}"/>
              </a:ext>
            </a:extLst>
          </p:cNvPr>
          <p:cNvSpPr/>
          <p:nvPr>
            <p:custDataLst>
              <p:tags r:id="rId6"/>
            </p:custDataLst>
          </p:nvPr>
        </p:nvSpPr>
        <p:spPr>
          <a:xfrm>
            <a:off x="11150599" y="5856330"/>
            <a:ext cx="324857" cy="324857"/>
          </a:xfrm>
          <a:prstGeom prst="ellipse">
            <a:avLst/>
          </a:prstGeom>
          <a:solidFill>
            <a:schemeClr val="accent1"/>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lumMod val="100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3" name="PA-椭圆 21">
            <a:extLst>
              <a:ext uri="{FF2B5EF4-FFF2-40B4-BE49-F238E27FC236}">
                <a16:creationId xmlns:a16="http://schemas.microsoft.com/office/drawing/2014/main" id="{4B5968F1-B3F0-D64A-B078-86501260826A}"/>
              </a:ext>
            </a:extLst>
          </p:cNvPr>
          <p:cNvSpPr/>
          <p:nvPr>
            <p:custDataLst>
              <p:tags r:id="rId7"/>
            </p:custDataLst>
          </p:nvPr>
        </p:nvSpPr>
        <p:spPr>
          <a:xfrm>
            <a:off x="5323972" y="541824"/>
            <a:ext cx="745219" cy="745219"/>
          </a:xfrm>
          <a:prstGeom prst="ellipse">
            <a:avLst/>
          </a:prstGeom>
          <a:solidFill>
            <a:schemeClr val="accent1"/>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lumMod val="100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spTree>
    <p:extLst>
      <p:ext uri="{BB962C8B-B14F-4D97-AF65-F5344CB8AC3E}">
        <p14:creationId xmlns:p14="http://schemas.microsoft.com/office/powerpoint/2010/main" val="333995660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a:extLst>
              <a:ext uri="{FF2B5EF4-FFF2-40B4-BE49-F238E27FC236}">
                <a16:creationId xmlns:a16="http://schemas.microsoft.com/office/drawing/2014/main" id="{D064DA36-DFEB-4642-BB37-72417C7F4430}"/>
              </a:ext>
            </a:extLst>
          </p:cNvPr>
          <p:cNvGrpSpPr/>
          <p:nvPr/>
        </p:nvGrpSpPr>
        <p:grpSpPr>
          <a:xfrm>
            <a:off x="-278512" y="-304800"/>
            <a:ext cx="15594330" cy="9725644"/>
            <a:chOff x="-278512" y="-304800"/>
            <a:chExt cx="15594330" cy="9725644"/>
          </a:xfrm>
        </p:grpSpPr>
        <p:grpSp>
          <p:nvGrpSpPr>
            <p:cNvPr id="26" name="组合 25">
              <a:extLst>
                <a:ext uri="{FF2B5EF4-FFF2-40B4-BE49-F238E27FC236}">
                  <a16:creationId xmlns:a16="http://schemas.microsoft.com/office/drawing/2014/main" id="{2126AF0F-1797-40F6-911A-4199B4FE65A2}"/>
                </a:ext>
              </a:extLst>
            </p:cNvPr>
            <p:cNvGrpSpPr/>
            <p:nvPr/>
          </p:nvGrpSpPr>
          <p:grpSpPr>
            <a:xfrm>
              <a:off x="-278512" y="-304800"/>
              <a:ext cx="1713230" cy="1708609"/>
              <a:chOff x="-214630" y="0"/>
              <a:chExt cx="6971030" cy="6952226"/>
            </a:xfrm>
          </p:grpSpPr>
          <p:sp>
            <p:nvSpPr>
              <p:cNvPr id="33" name="PA-1">
                <a:extLst>
                  <a:ext uri="{FF2B5EF4-FFF2-40B4-BE49-F238E27FC236}">
                    <a16:creationId xmlns:a16="http://schemas.microsoft.com/office/drawing/2014/main" id="{730E2EB3-B2F2-49F3-AFD1-45845F72B0DF}"/>
                  </a:ext>
                </a:extLst>
              </p:cNvPr>
              <p:cNvSpPr/>
              <p:nvPr>
                <p:custDataLst>
                  <p:tags r:id="rId4"/>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4" name="PA-1">
                <a:extLst>
                  <a:ext uri="{FF2B5EF4-FFF2-40B4-BE49-F238E27FC236}">
                    <a16:creationId xmlns:a16="http://schemas.microsoft.com/office/drawing/2014/main" id="{A55A550E-CD5A-4B9D-974F-3BEC020B9641}"/>
                  </a:ext>
                </a:extLst>
              </p:cNvPr>
              <p:cNvSpPr/>
              <p:nvPr>
                <p:custDataLst>
                  <p:tags r:id="rId5"/>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5" name="PA-1">
                <a:extLst>
                  <a:ext uri="{FF2B5EF4-FFF2-40B4-BE49-F238E27FC236}">
                    <a16:creationId xmlns:a16="http://schemas.microsoft.com/office/drawing/2014/main" id="{E3B57C81-30B1-4493-9384-07E9FEF14615}"/>
                  </a:ext>
                </a:extLst>
              </p:cNvPr>
              <p:cNvSpPr/>
              <p:nvPr>
                <p:custDataLst>
                  <p:tags r:id="rId6"/>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27" name="文本框 26">
              <a:extLst>
                <a:ext uri="{FF2B5EF4-FFF2-40B4-BE49-F238E27FC236}">
                  <a16:creationId xmlns:a16="http://schemas.microsoft.com/office/drawing/2014/main" id="{081EECBB-0956-4087-816B-BA575C4B0FCE}"/>
                </a:ext>
              </a:extLst>
            </p:cNvPr>
            <p:cNvSpPr txBox="1"/>
            <p:nvPr/>
          </p:nvSpPr>
          <p:spPr>
            <a:xfrm>
              <a:off x="578102" y="196612"/>
              <a:ext cx="4202127" cy="461665"/>
            </a:xfrm>
            <a:prstGeom prst="rect">
              <a:avLst/>
            </a:prstGeom>
            <a:solidFill>
              <a:schemeClr val="bg1"/>
            </a:solidFill>
          </p:spPr>
          <p:txBody>
            <a:bodyPr wrap="square" rtlCol="0">
              <a:spAutoFit/>
            </a:bodyPr>
            <a:lstStyle/>
            <a:p>
              <a:r>
                <a:rPr lang="en-US" altLang="zh-CN" sz="2400" dirty="0">
                  <a:latin typeface="思源黑体" panose="020B0500000000000000" pitchFamily="34" charset="-122"/>
                  <a:ea typeface="思源黑体" panose="020B0500000000000000" pitchFamily="34" charset="-122"/>
                  <a:cs typeface="+mn-ea"/>
                  <a:sym typeface="思源黑体" panose="020B0500000000000000" pitchFamily="34" charset="-122"/>
                </a:rPr>
                <a:t>Locating BSP and drivers</a:t>
              </a:r>
              <a:endParaRPr lang="zh-CN" altLang="en-US" sz="1200" dirty="0">
                <a:solidFill>
                  <a:schemeClr val="bg1">
                    <a:lumMod val="50000"/>
                  </a:schemeClr>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grpSp>
          <p:nvGrpSpPr>
            <p:cNvPr id="28" name="组合 27">
              <a:extLst>
                <a:ext uri="{FF2B5EF4-FFF2-40B4-BE49-F238E27FC236}">
                  <a16:creationId xmlns:a16="http://schemas.microsoft.com/office/drawing/2014/main" id="{2ABF857B-7289-470B-B272-84FC9E452C8D}"/>
                </a:ext>
              </a:extLst>
            </p:cNvPr>
            <p:cNvGrpSpPr/>
            <p:nvPr/>
          </p:nvGrpSpPr>
          <p:grpSpPr>
            <a:xfrm>
              <a:off x="7277100" y="1403809"/>
              <a:ext cx="8038718" cy="8017035"/>
              <a:chOff x="-214630" y="0"/>
              <a:chExt cx="6971030" cy="6952226"/>
            </a:xfrm>
          </p:grpSpPr>
          <p:sp>
            <p:nvSpPr>
              <p:cNvPr id="30" name="PA-1">
                <a:extLst>
                  <a:ext uri="{FF2B5EF4-FFF2-40B4-BE49-F238E27FC236}">
                    <a16:creationId xmlns:a16="http://schemas.microsoft.com/office/drawing/2014/main" id="{735E2EEF-20F2-4A9F-9A61-D437A5A568C5}"/>
                  </a:ext>
                </a:extLst>
              </p:cNvPr>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1" name="PA-1">
                <a:extLst>
                  <a:ext uri="{FF2B5EF4-FFF2-40B4-BE49-F238E27FC236}">
                    <a16:creationId xmlns:a16="http://schemas.microsoft.com/office/drawing/2014/main" id="{3D880002-7FC5-43EE-90F9-FC78523ACFBA}"/>
                  </a:ext>
                </a:extLst>
              </p:cNvPr>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2" name="PA-1">
                <a:extLst>
                  <a:ext uri="{FF2B5EF4-FFF2-40B4-BE49-F238E27FC236}">
                    <a16:creationId xmlns:a16="http://schemas.microsoft.com/office/drawing/2014/main" id="{DA3F774E-1C8D-4435-83CC-D2150987D992}"/>
                  </a:ext>
                </a:extLst>
              </p:cNvPr>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27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29" name="矩形 28">
              <a:extLst>
                <a:ext uri="{FF2B5EF4-FFF2-40B4-BE49-F238E27FC236}">
                  <a16:creationId xmlns:a16="http://schemas.microsoft.com/office/drawing/2014/main" id="{51EA2740-A7C3-4F75-BE85-1695714E0539}"/>
                </a:ext>
              </a:extLst>
            </p:cNvPr>
            <p:cNvSpPr/>
            <p:nvPr/>
          </p:nvSpPr>
          <p:spPr>
            <a:xfrm>
              <a:off x="0" y="6451600"/>
              <a:ext cx="12192000" cy="4002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17" name="文本框 16">
            <a:extLst>
              <a:ext uri="{FF2B5EF4-FFF2-40B4-BE49-F238E27FC236}">
                <a16:creationId xmlns:a16="http://schemas.microsoft.com/office/drawing/2014/main" id="{7C66E11C-A0C1-4772-9BD5-99EA57FBDB18}"/>
              </a:ext>
            </a:extLst>
          </p:cNvPr>
          <p:cNvSpPr txBox="1"/>
          <p:nvPr/>
        </p:nvSpPr>
        <p:spPr>
          <a:xfrm>
            <a:off x="1058988" y="952485"/>
            <a:ext cx="9833365" cy="2339102"/>
          </a:xfrm>
          <a:prstGeom prst="rect">
            <a:avLst/>
          </a:prstGeom>
          <a:noFill/>
        </p:spPr>
        <p:txBody>
          <a:bodyPr wrap="square">
            <a:spAutoFit/>
          </a:bodyPr>
          <a:lstStyle/>
          <a:p>
            <a:pPr marL="342900" indent="-342900">
              <a:buFont typeface="Arial" panose="020B0604020202020204" pitchFamily="34" charset="0"/>
              <a:buChar char="•"/>
            </a:pPr>
            <a:r>
              <a:rPr lang="zh-CN" altLang="en-US" sz="2000" dirty="0">
                <a:effectLst/>
              </a:rPr>
              <a:t>在二进制级移植</a:t>
            </a:r>
            <a:r>
              <a:rPr lang="en-US" altLang="zh-CN" sz="2000" dirty="0">
                <a:effectLst/>
              </a:rPr>
              <a:t>RTOS</a:t>
            </a:r>
            <a:r>
              <a:rPr lang="zh-CN" altLang="en-US" sz="2000" dirty="0">
                <a:effectLst/>
              </a:rPr>
              <a:t>有三个先决条件：</a:t>
            </a:r>
            <a:endParaRPr lang="zh-CN" altLang="en-US" dirty="0">
              <a:effectLst/>
            </a:endParaRPr>
          </a:p>
          <a:p>
            <a:pPr marL="742950" lvl="1" indent="-285750">
              <a:buFont typeface="Arial" panose="020B0604020202020204" pitchFamily="34" charset="0"/>
              <a:buChar char="•"/>
            </a:pPr>
            <a:r>
              <a:rPr lang="en-US" altLang="zh-CN" dirty="0">
                <a:effectLst/>
              </a:rPr>
              <a:t>BSP</a:t>
            </a:r>
            <a:r>
              <a:rPr lang="zh-CN" altLang="en-US" dirty="0">
                <a:effectLst/>
              </a:rPr>
              <a:t>程序在哪？</a:t>
            </a:r>
          </a:p>
          <a:p>
            <a:pPr marL="742950" lvl="1" indent="-285750">
              <a:buFont typeface="Arial" panose="020B0604020202020204" pitchFamily="34" charset="0"/>
              <a:buChar char="•"/>
            </a:pPr>
            <a:r>
              <a:rPr lang="zh-CN" altLang="en-US" dirty="0">
                <a:effectLst/>
              </a:rPr>
              <a:t>驱动的初始化函数在哪？</a:t>
            </a:r>
          </a:p>
          <a:p>
            <a:pPr marL="742950" lvl="1" indent="-285750">
              <a:buFont typeface="Arial" panose="020B0604020202020204" pitchFamily="34" charset="0"/>
              <a:buChar char="•"/>
            </a:pPr>
            <a:r>
              <a:rPr lang="zh-CN" altLang="en-US" dirty="0">
                <a:effectLst/>
              </a:rPr>
              <a:t>固件中有哪些驱动？</a:t>
            </a:r>
            <a:endParaRPr lang="en-US" altLang="zh-CN" dirty="0">
              <a:effectLst/>
            </a:endParaRP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zh-CN" altLang="en-US" dirty="0">
                <a:effectLst/>
              </a:rPr>
              <a:t>引出了</a:t>
            </a:r>
            <a:r>
              <a:rPr lang="en-US" dirty="0" err="1">
                <a:effectLst/>
              </a:rPr>
              <a:t>FirmPorter</a:t>
            </a:r>
            <a:r>
              <a:rPr lang="zh-CN" altLang="en-US" dirty="0">
                <a:effectLst/>
              </a:rPr>
              <a:t>里</a:t>
            </a:r>
            <a:r>
              <a:rPr lang="en-US" dirty="0">
                <a:effectLst/>
              </a:rPr>
              <a:t>Anchor Function</a:t>
            </a:r>
            <a:r>
              <a:rPr lang="zh-CN" altLang="en-US" dirty="0">
                <a:effectLst/>
              </a:rPr>
              <a:t>的概念</a:t>
            </a:r>
            <a:endParaRPr lang="en-US" altLang="zh-CN" dirty="0">
              <a:effectLst/>
            </a:endParaRPr>
          </a:p>
          <a:p>
            <a:pPr marL="742950" lvl="1" indent="-285750">
              <a:buFont typeface="Arial" panose="020B0604020202020204" pitchFamily="34" charset="0"/>
              <a:buChar char="•"/>
            </a:pPr>
            <a:r>
              <a:rPr lang="zh-CN" altLang="en-US" dirty="0">
                <a:effectLst/>
              </a:rPr>
              <a:t>在被解析的二进制中识别</a:t>
            </a:r>
            <a:r>
              <a:rPr lang="en-US" dirty="0">
                <a:effectLst/>
              </a:rPr>
              <a:t>Anchor Function</a:t>
            </a:r>
            <a:r>
              <a:rPr lang="zh-CN" altLang="en-US" dirty="0">
                <a:effectLst/>
              </a:rPr>
              <a:t>来解决这个问题。</a:t>
            </a:r>
            <a:endParaRPr lang="en-US" altLang="zh-CN" dirty="0">
              <a:effectLst/>
            </a:endParaRPr>
          </a:p>
          <a:p>
            <a:pPr marL="742950" lvl="1" indent="-285750">
              <a:buFont typeface="Arial" panose="020B0604020202020204" pitchFamily="34" charset="0"/>
              <a:buChar char="•"/>
            </a:pPr>
            <a:r>
              <a:rPr lang="zh-CN" altLang="en-US" dirty="0">
                <a:effectLst/>
              </a:rPr>
              <a:t>通过</a:t>
            </a:r>
            <a:r>
              <a:rPr lang="en-US" dirty="0">
                <a:effectLst/>
              </a:rPr>
              <a:t>Anchor Function</a:t>
            </a:r>
            <a:r>
              <a:rPr lang="zh-CN" altLang="en-US" dirty="0">
                <a:effectLst/>
              </a:rPr>
              <a:t>找到</a:t>
            </a:r>
            <a:r>
              <a:rPr lang="en-US" dirty="0">
                <a:effectLst/>
              </a:rPr>
              <a:t>BSP</a:t>
            </a:r>
            <a:r>
              <a:rPr lang="zh-CN" altLang="en-US" dirty="0">
                <a:effectLst/>
              </a:rPr>
              <a:t>和驱动</a:t>
            </a:r>
            <a:endParaRPr lang="en-US" dirty="0"/>
          </a:p>
        </p:txBody>
      </p:sp>
      <p:pic>
        <p:nvPicPr>
          <p:cNvPr id="4" name="图片 3">
            <a:extLst>
              <a:ext uri="{FF2B5EF4-FFF2-40B4-BE49-F238E27FC236}">
                <a16:creationId xmlns:a16="http://schemas.microsoft.com/office/drawing/2014/main" id="{14DCE627-9DBE-4BEE-9F78-2263E49ED196}"/>
              </a:ext>
            </a:extLst>
          </p:cNvPr>
          <p:cNvPicPr>
            <a:picLocks noChangeAspect="1"/>
          </p:cNvPicPr>
          <p:nvPr/>
        </p:nvPicPr>
        <p:blipFill>
          <a:blip r:embed="rId9"/>
          <a:stretch>
            <a:fillRect/>
          </a:stretch>
        </p:blipFill>
        <p:spPr>
          <a:xfrm>
            <a:off x="255907" y="3291587"/>
            <a:ext cx="11439525" cy="2838450"/>
          </a:xfrm>
          <a:prstGeom prst="rect">
            <a:avLst/>
          </a:prstGeom>
        </p:spPr>
      </p:pic>
    </p:spTree>
    <p:extLst>
      <p:ext uri="{BB962C8B-B14F-4D97-AF65-F5344CB8AC3E}">
        <p14:creationId xmlns:p14="http://schemas.microsoft.com/office/powerpoint/2010/main" val="265148465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a:extLst>
              <a:ext uri="{FF2B5EF4-FFF2-40B4-BE49-F238E27FC236}">
                <a16:creationId xmlns:a16="http://schemas.microsoft.com/office/drawing/2014/main" id="{D064DA36-DFEB-4642-BB37-72417C7F4430}"/>
              </a:ext>
            </a:extLst>
          </p:cNvPr>
          <p:cNvGrpSpPr/>
          <p:nvPr/>
        </p:nvGrpSpPr>
        <p:grpSpPr>
          <a:xfrm>
            <a:off x="-278512" y="-304800"/>
            <a:ext cx="15594330" cy="9725644"/>
            <a:chOff x="-278512" y="-304800"/>
            <a:chExt cx="15594330" cy="9725644"/>
          </a:xfrm>
        </p:grpSpPr>
        <p:grpSp>
          <p:nvGrpSpPr>
            <p:cNvPr id="26" name="组合 25">
              <a:extLst>
                <a:ext uri="{FF2B5EF4-FFF2-40B4-BE49-F238E27FC236}">
                  <a16:creationId xmlns:a16="http://schemas.microsoft.com/office/drawing/2014/main" id="{2126AF0F-1797-40F6-911A-4199B4FE65A2}"/>
                </a:ext>
              </a:extLst>
            </p:cNvPr>
            <p:cNvGrpSpPr/>
            <p:nvPr/>
          </p:nvGrpSpPr>
          <p:grpSpPr>
            <a:xfrm>
              <a:off x="-278512" y="-304800"/>
              <a:ext cx="1713230" cy="1708609"/>
              <a:chOff x="-214630" y="0"/>
              <a:chExt cx="6971030" cy="6952226"/>
            </a:xfrm>
          </p:grpSpPr>
          <p:sp>
            <p:nvSpPr>
              <p:cNvPr id="33" name="PA-1">
                <a:extLst>
                  <a:ext uri="{FF2B5EF4-FFF2-40B4-BE49-F238E27FC236}">
                    <a16:creationId xmlns:a16="http://schemas.microsoft.com/office/drawing/2014/main" id="{730E2EB3-B2F2-49F3-AFD1-45845F72B0DF}"/>
                  </a:ext>
                </a:extLst>
              </p:cNvPr>
              <p:cNvSpPr/>
              <p:nvPr>
                <p:custDataLst>
                  <p:tags r:id="rId4"/>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4" name="PA-1">
                <a:extLst>
                  <a:ext uri="{FF2B5EF4-FFF2-40B4-BE49-F238E27FC236}">
                    <a16:creationId xmlns:a16="http://schemas.microsoft.com/office/drawing/2014/main" id="{A55A550E-CD5A-4B9D-974F-3BEC020B9641}"/>
                  </a:ext>
                </a:extLst>
              </p:cNvPr>
              <p:cNvSpPr/>
              <p:nvPr>
                <p:custDataLst>
                  <p:tags r:id="rId5"/>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5" name="PA-1">
                <a:extLst>
                  <a:ext uri="{FF2B5EF4-FFF2-40B4-BE49-F238E27FC236}">
                    <a16:creationId xmlns:a16="http://schemas.microsoft.com/office/drawing/2014/main" id="{E3B57C81-30B1-4493-9384-07E9FEF14615}"/>
                  </a:ext>
                </a:extLst>
              </p:cNvPr>
              <p:cNvSpPr/>
              <p:nvPr>
                <p:custDataLst>
                  <p:tags r:id="rId6"/>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27" name="文本框 26">
              <a:extLst>
                <a:ext uri="{FF2B5EF4-FFF2-40B4-BE49-F238E27FC236}">
                  <a16:creationId xmlns:a16="http://schemas.microsoft.com/office/drawing/2014/main" id="{081EECBB-0956-4087-816B-BA575C4B0FCE}"/>
                </a:ext>
              </a:extLst>
            </p:cNvPr>
            <p:cNvSpPr txBox="1"/>
            <p:nvPr/>
          </p:nvSpPr>
          <p:spPr>
            <a:xfrm>
              <a:off x="578102" y="196612"/>
              <a:ext cx="4202127" cy="461665"/>
            </a:xfrm>
            <a:prstGeom prst="rect">
              <a:avLst/>
            </a:prstGeom>
            <a:solidFill>
              <a:schemeClr val="bg1"/>
            </a:solidFill>
          </p:spPr>
          <p:txBody>
            <a:bodyPr wrap="square" rtlCol="0">
              <a:spAutoFit/>
            </a:bodyPr>
            <a:lstStyle/>
            <a:p>
              <a:r>
                <a:rPr lang="en-US" altLang="zh-CN" sz="2400" dirty="0">
                  <a:latin typeface="思源黑体" panose="020B0500000000000000" pitchFamily="34" charset="-122"/>
                  <a:ea typeface="思源黑体" panose="020B0500000000000000" pitchFamily="34" charset="-122"/>
                  <a:cs typeface="+mn-ea"/>
                  <a:sym typeface="思源黑体" panose="020B0500000000000000" pitchFamily="34" charset="-122"/>
                </a:rPr>
                <a:t>Locating BSP and drivers</a:t>
              </a:r>
              <a:endParaRPr lang="zh-CN" altLang="en-US" sz="1200" dirty="0">
                <a:solidFill>
                  <a:schemeClr val="bg1">
                    <a:lumMod val="50000"/>
                  </a:schemeClr>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grpSp>
          <p:nvGrpSpPr>
            <p:cNvPr id="28" name="组合 27">
              <a:extLst>
                <a:ext uri="{FF2B5EF4-FFF2-40B4-BE49-F238E27FC236}">
                  <a16:creationId xmlns:a16="http://schemas.microsoft.com/office/drawing/2014/main" id="{2ABF857B-7289-470B-B272-84FC9E452C8D}"/>
                </a:ext>
              </a:extLst>
            </p:cNvPr>
            <p:cNvGrpSpPr/>
            <p:nvPr/>
          </p:nvGrpSpPr>
          <p:grpSpPr>
            <a:xfrm>
              <a:off x="7277100" y="1403809"/>
              <a:ext cx="8038718" cy="8017035"/>
              <a:chOff x="-214630" y="0"/>
              <a:chExt cx="6971030" cy="6952226"/>
            </a:xfrm>
          </p:grpSpPr>
          <p:sp>
            <p:nvSpPr>
              <p:cNvPr id="30" name="PA-1">
                <a:extLst>
                  <a:ext uri="{FF2B5EF4-FFF2-40B4-BE49-F238E27FC236}">
                    <a16:creationId xmlns:a16="http://schemas.microsoft.com/office/drawing/2014/main" id="{735E2EEF-20F2-4A9F-9A61-D437A5A568C5}"/>
                  </a:ext>
                </a:extLst>
              </p:cNvPr>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1" name="PA-1">
                <a:extLst>
                  <a:ext uri="{FF2B5EF4-FFF2-40B4-BE49-F238E27FC236}">
                    <a16:creationId xmlns:a16="http://schemas.microsoft.com/office/drawing/2014/main" id="{3D880002-7FC5-43EE-90F9-FC78523ACFBA}"/>
                  </a:ext>
                </a:extLst>
              </p:cNvPr>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2" name="PA-1">
                <a:extLst>
                  <a:ext uri="{FF2B5EF4-FFF2-40B4-BE49-F238E27FC236}">
                    <a16:creationId xmlns:a16="http://schemas.microsoft.com/office/drawing/2014/main" id="{DA3F774E-1C8D-4435-83CC-D2150987D992}"/>
                  </a:ext>
                </a:extLst>
              </p:cNvPr>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27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29" name="矩形 28">
              <a:extLst>
                <a:ext uri="{FF2B5EF4-FFF2-40B4-BE49-F238E27FC236}">
                  <a16:creationId xmlns:a16="http://schemas.microsoft.com/office/drawing/2014/main" id="{51EA2740-A7C3-4F75-BE85-1695714E0539}"/>
                </a:ext>
              </a:extLst>
            </p:cNvPr>
            <p:cNvSpPr/>
            <p:nvPr/>
          </p:nvSpPr>
          <p:spPr>
            <a:xfrm>
              <a:off x="0" y="6451600"/>
              <a:ext cx="12192000" cy="4002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17" name="文本框 16">
            <a:extLst>
              <a:ext uri="{FF2B5EF4-FFF2-40B4-BE49-F238E27FC236}">
                <a16:creationId xmlns:a16="http://schemas.microsoft.com/office/drawing/2014/main" id="{7C66E11C-A0C1-4772-9BD5-99EA57FBDB18}"/>
              </a:ext>
            </a:extLst>
          </p:cNvPr>
          <p:cNvSpPr txBox="1"/>
          <p:nvPr/>
        </p:nvSpPr>
        <p:spPr>
          <a:xfrm>
            <a:off x="760224" y="1214315"/>
            <a:ext cx="9833365" cy="1015663"/>
          </a:xfrm>
          <a:prstGeom prst="rect">
            <a:avLst/>
          </a:prstGeom>
          <a:noFill/>
        </p:spPr>
        <p:txBody>
          <a:bodyPr wrap="square">
            <a:spAutoFit/>
          </a:bodyPr>
          <a:lstStyle/>
          <a:p>
            <a:pPr marL="342900" indent="-342900">
              <a:buFont typeface="Arial" panose="020B0604020202020204" pitchFamily="34" charset="0"/>
              <a:buChar char="•"/>
            </a:pPr>
            <a:r>
              <a:rPr lang="zh-CN" altLang="en-US" sz="2000" dirty="0">
                <a:effectLst/>
              </a:rPr>
              <a:t>有符号表就能知道</a:t>
            </a:r>
            <a:r>
              <a:rPr lang="en-US" altLang="zh-CN" sz="2000" dirty="0">
                <a:effectLst/>
              </a:rPr>
              <a:t>Anchor Function</a:t>
            </a:r>
            <a:r>
              <a:rPr lang="zh-CN" altLang="en-US" sz="2000" dirty="0">
                <a:effectLst/>
              </a:rPr>
              <a:t>在哪里，但是有两种情况会导致看不见</a:t>
            </a:r>
            <a:r>
              <a:rPr lang="en-US" altLang="zh-CN" sz="2000" dirty="0">
                <a:effectLst/>
              </a:rPr>
              <a:t>:</a:t>
            </a:r>
          </a:p>
          <a:p>
            <a:pPr marL="800100" lvl="1" indent="-342900">
              <a:buFont typeface="Arial" panose="020B0604020202020204" pitchFamily="34" charset="0"/>
              <a:buChar char="•"/>
            </a:pPr>
            <a:r>
              <a:rPr lang="zh-CN" altLang="en-US" sz="2000" dirty="0">
                <a:effectLst/>
              </a:rPr>
              <a:t>固件的头信息被移除但是符号在固件的某一处留着了</a:t>
            </a:r>
          </a:p>
          <a:p>
            <a:pPr marL="800100" lvl="1" indent="-342900">
              <a:buFont typeface="Arial" panose="020B0604020202020204" pitchFamily="34" charset="0"/>
              <a:buChar char="•"/>
            </a:pPr>
            <a:r>
              <a:rPr lang="zh-CN" altLang="en-US" sz="2000" dirty="0">
                <a:effectLst/>
              </a:rPr>
              <a:t>在固件被发布之前符号信息就被移除掉了。</a:t>
            </a:r>
          </a:p>
        </p:txBody>
      </p:sp>
      <p:pic>
        <p:nvPicPr>
          <p:cNvPr id="4" name="图片 3">
            <a:extLst>
              <a:ext uri="{FF2B5EF4-FFF2-40B4-BE49-F238E27FC236}">
                <a16:creationId xmlns:a16="http://schemas.microsoft.com/office/drawing/2014/main" id="{14DCE627-9DBE-4BEE-9F78-2263E49ED196}"/>
              </a:ext>
            </a:extLst>
          </p:cNvPr>
          <p:cNvPicPr>
            <a:picLocks noChangeAspect="1"/>
          </p:cNvPicPr>
          <p:nvPr/>
        </p:nvPicPr>
        <p:blipFill>
          <a:blip r:embed="rId9"/>
          <a:stretch>
            <a:fillRect/>
          </a:stretch>
        </p:blipFill>
        <p:spPr>
          <a:xfrm>
            <a:off x="255907" y="3291587"/>
            <a:ext cx="11439525" cy="2838450"/>
          </a:xfrm>
          <a:prstGeom prst="rect">
            <a:avLst/>
          </a:prstGeom>
        </p:spPr>
      </p:pic>
    </p:spTree>
    <p:extLst>
      <p:ext uri="{BB962C8B-B14F-4D97-AF65-F5344CB8AC3E}">
        <p14:creationId xmlns:p14="http://schemas.microsoft.com/office/powerpoint/2010/main" val="362940873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a:extLst>
              <a:ext uri="{FF2B5EF4-FFF2-40B4-BE49-F238E27FC236}">
                <a16:creationId xmlns:a16="http://schemas.microsoft.com/office/drawing/2014/main" id="{D064DA36-DFEB-4642-BB37-72417C7F4430}"/>
              </a:ext>
            </a:extLst>
          </p:cNvPr>
          <p:cNvGrpSpPr/>
          <p:nvPr/>
        </p:nvGrpSpPr>
        <p:grpSpPr>
          <a:xfrm>
            <a:off x="-278512" y="-304800"/>
            <a:ext cx="15594330" cy="9725644"/>
            <a:chOff x="-278512" y="-304800"/>
            <a:chExt cx="15594330" cy="9725644"/>
          </a:xfrm>
        </p:grpSpPr>
        <p:grpSp>
          <p:nvGrpSpPr>
            <p:cNvPr id="26" name="组合 25">
              <a:extLst>
                <a:ext uri="{FF2B5EF4-FFF2-40B4-BE49-F238E27FC236}">
                  <a16:creationId xmlns:a16="http://schemas.microsoft.com/office/drawing/2014/main" id="{2126AF0F-1797-40F6-911A-4199B4FE65A2}"/>
                </a:ext>
              </a:extLst>
            </p:cNvPr>
            <p:cNvGrpSpPr/>
            <p:nvPr/>
          </p:nvGrpSpPr>
          <p:grpSpPr>
            <a:xfrm>
              <a:off x="-278512" y="-304800"/>
              <a:ext cx="1713230" cy="1708609"/>
              <a:chOff x="-214630" y="0"/>
              <a:chExt cx="6971030" cy="6952226"/>
            </a:xfrm>
          </p:grpSpPr>
          <p:sp>
            <p:nvSpPr>
              <p:cNvPr id="33" name="PA-1">
                <a:extLst>
                  <a:ext uri="{FF2B5EF4-FFF2-40B4-BE49-F238E27FC236}">
                    <a16:creationId xmlns:a16="http://schemas.microsoft.com/office/drawing/2014/main" id="{730E2EB3-B2F2-49F3-AFD1-45845F72B0DF}"/>
                  </a:ext>
                </a:extLst>
              </p:cNvPr>
              <p:cNvSpPr/>
              <p:nvPr>
                <p:custDataLst>
                  <p:tags r:id="rId4"/>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4" name="PA-1">
                <a:extLst>
                  <a:ext uri="{FF2B5EF4-FFF2-40B4-BE49-F238E27FC236}">
                    <a16:creationId xmlns:a16="http://schemas.microsoft.com/office/drawing/2014/main" id="{A55A550E-CD5A-4B9D-974F-3BEC020B9641}"/>
                  </a:ext>
                </a:extLst>
              </p:cNvPr>
              <p:cNvSpPr/>
              <p:nvPr>
                <p:custDataLst>
                  <p:tags r:id="rId5"/>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5" name="PA-1">
                <a:extLst>
                  <a:ext uri="{FF2B5EF4-FFF2-40B4-BE49-F238E27FC236}">
                    <a16:creationId xmlns:a16="http://schemas.microsoft.com/office/drawing/2014/main" id="{E3B57C81-30B1-4493-9384-07E9FEF14615}"/>
                  </a:ext>
                </a:extLst>
              </p:cNvPr>
              <p:cNvSpPr/>
              <p:nvPr>
                <p:custDataLst>
                  <p:tags r:id="rId6"/>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27" name="文本框 26">
              <a:extLst>
                <a:ext uri="{FF2B5EF4-FFF2-40B4-BE49-F238E27FC236}">
                  <a16:creationId xmlns:a16="http://schemas.microsoft.com/office/drawing/2014/main" id="{081EECBB-0956-4087-816B-BA575C4B0FCE}"/>
                </a:ext>
              </a:extLst>
            </p:cNvPr>
            <p:cNvSpPr txBox="1"/>
            <p:nvPr/>
          </p:nvSpPr>
          <p:spPr>
            <a:xfrm>
              <a:off x="578102" y="196612"/>
              <a:ext cx="4202127" cy="461665"/>
            </a:xfrm>
            <a:prstGeom prst="rect">
              <a:avLst/>
            </a:prstGeom>
            <a:solidFill>
              <a:schemeClr val="bg1"/>
            </a:solidFill>
          </p:spPr>
          <p:txBody>
            <a:bodyPr wrap="square" rtlCol="0">
              <a:spAutoFit/>
            </a:bodyPr>
            <a:lstStyle/>
            <a:p>
              <a:r>
                <a:rPr lang="en-US" altLang="zh-CN" sz="2400" dirty="0">
                  <a:latin typeface="思源黑体" panose="020B0500000000000000" pitchFamily="34" charset="-122"/>
                  <a:ea typeface="思源黑体" panose="020B0500000000000000" pitchFamily="34" charset="-122"/>
                  <a:cs typeface="+mn-ea"/>
                  <a:sym typeface="思源黑体" panose="020B0500000000000000" pitchFamily="34" charset="-122"/>
                </a:rPr>
                <a:t>Locating BSP and drivers</a:t>
              </a:r>
              <a:endParaRPr lang="zh-CN" altLang="en-US" sz="1200" dirty="0">
                <a:solidFill>
                  <a:schemeClr val="bg1">
                    <a:lumMod val="50000"/>
                  </a:schemeClr>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grpSp>
          <p:nvGrpSpPr>
            <p:cNvPr id="28" name="组合 27">
              <a:extLst>
                <a:ext uri="{FF2B5EF4-FFF2-40B4-BE49-F238E27FC236}">
                  <a16:creationId xmlns:a16="http://schemas.microsoft.com/office/drawing/2014/main" id="{2ABF857B-7289-470B-B272-84FC9E452C8D}"/>
                </a:ext>
              </a:extLst>
            </p:cNvPr>
            <p:cNvGrpSpPr/>
            <p:nvPr/>
          </p:nvGrpSpPr>
          <p:grpSpPr>
            <a:xfrm>
              <a:off x="7277100" y="1403809"/>
              <a:ext cx="8038718" cy="8017035"/>
              <a:chOff x="-214630" y="0"/>
              <a:chExt cx="6971030" cy="6952226"/>
            </a:xfrm>
          </p:grpSpPr>
          <p:sp>
            <p:nvSpPr>
              <p:cNvPr id="30" name="PA-1">
                <a:extLst>
                  <a:ext uri="{FF2B5EF4-FFF2-40B4-BE49-F238E27FC236}">
                    <a16:creationId xmlns:a16="http://schemas.microsoft.com/office/drawing/2014/main" id="{735E2EEF-20F2-4A9F-9A61-D437A5A568C5}"/>
                  </a:ext>
                </a:extLst>
              </p:cNvPr>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1" name="PA-1">
                <a:extLst>
                  <a:ext uri="{FF2B5EF4-FFF2-40B4-BE49-F238E27FC236}">
                    <a16:creationId xmlns:a16="http://schemas.microsoft.com/office/drawing/2014/main" id="{3D880002-7FC5-43EE-90F9-FC78523ACFBA}"/>
                  </a:ext>
                </a:extLst>
              </p:cNvPr>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2" name="PA-1">
                <a:extLst>
                  <a:ext uri="{FF2B5EF4-FFF2-40B4-BE49-F238E27FC236}">
                    <a16:creationId xmlns:a16="http://schemas.microsoft.com/office/drawing/2014/main" id="{DA3F774E-1C8D-4435-83CC-D2150987D992}"/>
                  </a:ext>
                </a:extLst>
              </p:cNvPr>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27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29" name="矩形 28">
              <a:extLst>
                <a:ext uri="{FF2B5EF4-FFF2-40B4-BE49-F238E27FC236}">
                  <a16:creationId xmlns:a16="http://schemas.microsoft.com/office/drawing/2014/main" id="{51EA2740-A7C3-4F75-BE85-1695714E0539}"/>
                </a:ext>
              </a:extLst>
            </p:cNvPr>
            <p:cNvSpPr/>
            <p:nvPr/>
          </p:nvSpPr>
          <p:spPr>
            <a:xfrm>
              <a:off x="0" y="6451600"/>
              <a:ext cx="12192000" cy="4002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17" name="文本框 16">
            <a:extLst>
              <a:ext uri="{FF2B5EF4-FFF2-40B4-BE49-F238E27FC236}">
                <a16:creationId xmlns:a16="http://schemas.microsoft.com/office/drawing/2014/main" id="{7C66E11C-A0C1-4772-9BD5-99EA57FBDB18}"/>
              </a:ext>
            </a:extLst>
          </p:cNvPr>
          <p:cNvSpPr txBox="1"/>
          <p:nvPr/>
        </p:nvSpPr>
        <p:spPr>
          <a:xfrm>
            <a:off x="760224" y="1214315"/>
            <a:ext cx="9833365" cy="2554545"/>
          </a:xfrm>
          <a:prstGeom prst="rect">
            <a:avLst/>
          </a:prstGeom>
          <a:noFill/>
        </p:spPr>
        <p:txBody>
          <a:bodyPr wrap="square">
            <a:spAutoFit/>
          </a:bodyPr>
          <a:lstStyle/>
          <a:p>
            <a:pPr marL="342900" indent="-342900">
              <a:buFont typeface="Arial" panose="020B0604020202020204" pitchFamily="34" charset="0"/>
              <a:buChar char="•"/>
            </a:pPr>
            <a:r>
              <a:rPr lang="zh-CN" altLang="en-US" sz="2000" dirty="0">
                <a:effectLst/>
              </a:rPr>
              <a:t>轻量级</a:t>
            </a:r>
            <a:r>
              <a:rPr lang="en-US" sz="2000" dirty="0">
                <a:effectLst/>
              </a:rPr>
              <a:t>Anchor Function</a:t>
            </a:r>
            <a:r>
              <a:rPr lang="zh-CN" altLang="en-US" sz="2000" dirty="0">
                <a:effectLst/>
              </a:rPr>
              <a:t>匹配算法：</a:t>
            </a:r>
            <a:endParaRPr lang="en-US" altLang="zh-CN" sz="2000" dirty="0">
              <a:effectLst/>
            </a:endParaRPr>
          </a:p>
          <a:p>
            <a:pPr marL="800100" lvl="1" indent="-342900">
              <a:buFont typeface="Arial" panose="020B0604020202020204" pitchFamily="34" charset="0"/>
              <a:buChar char="•"/>
            </a:pPr>
            <a:r>
              <a:rPr lang="zh-CN" altLang="en-US" sz="2000" dirty="0">
                <a:effectLst/>
              </a:rPr>
              <a:t>一个</a:t>
            </a:r>
            <a:r>
              <a:rPr lang="en-US" altLang="zh-CN" sz="2000" dirty="0">
                <a:effectLst/>
              </a:rPr>
              <a:t>Anchor Function</a:t>
            </a:r>
            <a:r>
              <a:rPr lang="zh-CN" altLang="en-US" sz="2000" dirty="0">
                <a:effectLst/>
              </a:rPr>
              <a:t>总是有一个固定的调用函数。除了这个之外，和</a:t>
            </a:r>
            <a:r>
              <a:rPr lang="en-US" altLang="zh-CN" sz="2000" dirty="0">
                <a:effectLst/>
              </a:rPr>
              <a:t>Anchor Function</a:t>
            </a:r>
            <a:r>
              <a:rPr lang="zh-CN" altLang="en-US" sz="2000" dirty="0">
                <a:effectLst/>
              </a:rPr>
              <a:t>有一样调用函数的临近函数，有可能在一个特定的函数集合中，而不是其他函数</a:t>
            </a:r>
            <a:endParaRPr lang="en-US" altLang="zh-CN" sz="2000" dirty="0">
              <a:effectLst/>
            </a:endParaRPr>
          </a:p>
          <a:p>
            <a:pPr marL="800100" lvl="1" indent="-342900">
              <a:buFont typeface="Arial" panose="020B0604020202020204" pitchFamily="34" charset="0"/>
              <a:buChar char="•"/>
            </a:pPr>
            <a:r>
              <a:rPr lang="zh-CN" altLang="en-US" sz="2000" dirty="0"/>
              <a:t>当开发者想要在</a:t>
            </a:r>
            <a:r>
              <a:rPr lang="en-US" altLang="zh-CN" sz="2000" dirty="0"/>
              <a:t>RTOS</a:t>
            </a:r>
            <a:r>
              <a:rPr lang="zh-CN" altLang="en-US" sz="2000" dirty="0"/>
              <a:t>中添加或删除一个驱动程序时，他不会修改与</a:t>
            </a:r>
            <a:r>
              <a:rPr lang="en-US" altLang="zh-CN" sz="2000" dirty="0"/>
              <a:t>RTOS</a:t>
            </a:r>
            <a:r>
              <a:rPr lang="zh-CN" altLang="en-US" sz="2000" dirty="0"/>
              <a:t>相关的代码，而是只修改驱动程序的源代码和配置文件。</a:t>
            </a:r>
            <a:endParaRPr lang="en-US" altLang="zh-CN" sz="2000" dirty="0"/>
          </a:p>
          <a:p>
            <a:pPr marL="800100" lvl="1" indent="-342900">
              <a:buFont typeface="Arial" panose="020B0604020202020204" pitchFamily="34" charset="0"/>
              <a:buChar char="•"/>
            </a:pPr>
            <a:r>
              <a:rPr lang="zh-CN" altLang="en-US" sz="2000" dirty="0">
                <a:effectLst/>
              </a:rPr>
              <a:t>定义</a:t>
            </a:r>
            <a:r>
              <a:rPr lang="en-US" sz="2000" dirty="0">
                <a:effectLst/>
              </a:rPr>
              <a:t>extended Anchor Functions</a:t>
            </a:r>
            <a:r>
              <a:rPr lang="zh-CN" altLang="en-US" sz="2000" dirty="0">
                <a:effectLst/>
              </a:rPr>
              <a:t>作为</a:t>
            </a:r>
            <a:r>
              <a:rPr lang="en-US" sz="2000" dirty="0">
                <a:effectLst/>
              </a:rPr>
              <a:t>RTOS</a:t>
            </a:r>
            <a:r>
              <a:rPr lang="zh-CN" altLang="en-US" sz="2000" dirty="0">
                <a:effectLst/>
              </a:rPr>
              <a:t>的必须函数，它通常作为初始化函数。</a:t>
            </a:r>
            <a:endParaRPr lang="en-US" altLang="zh-CN" sz="2000" dirty="0"/>
          </a:p>
          <a:p>
            <a:pPr marL="800100" lvl="1" indent="-342900">
              <a:buFont typeface="Arial" panose="020B0604020202020204" pitchFamily="34" charset="0"/>
              <a:buChar char="•"/>
            </a:pPr>
            <a:endParaRPr lang="zh-CN" altLang="en-US" sz="2000" dirty="0">
              <a:effectLst/>
            </a:endParaRPr>
          </a:p>
        </p:txBody>
      </p:sp>
    </p:spTree>
    <p:extLst>
      <p:ext uri="{BB962C8B-B14F-4D97-AF65-F5344CB8AC3E}">
        <p14:creationId xmlns:p14="http://schemas.microsoft.com/office/powerpoint/2010/main" val="106251639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a:extLst>
              <a:ext uri="{FF2B5EF4-FFF2-40B4-BE49-F238E27FC236}">
                <a16:creationId xmlns:a16="http://schemas.microsoft.com/office/drawing/2014/main" id="{D064DA36-DFEB-4642-BB37-72417C7F4430}"/>
              </a:ext>
            </a:extLst>
          </p:cNvPr>
          <p:cNvGrpSpPr/>
          <p:nvPr/>
        </p:nvGrpSpPr>
        <p:grpSpPr>
          <a:xfrm>
            <a:off x="-278512" y="-304800"/>
            <a:ext cx="15594330" cy="9725644"/>
            <a:chOff x="-278512" y="-304800"/>
            <a:chExt cx="15594330" cy="9725644"/>
          </a:xfrm>
        </p:grpSpPr>
        <p:grpSp>
          <p:nvGrpSpPr>
            <p:cNvPr id="26" name="组合 25">
              <a:extLst>
                <a:ext uri="{FF2B5EF4-FFF2-40B4-BE49-F238E27FC236}">
                  <a16:creationId xmlns:a16="http://schemas.microsoft.com/office/drawing/2014/main" id="{2126AF0F-1797-40F6-911A-4199B4FE65A2}"/>
                </a:ext>
              </a:extLst>
            </p:cNvPr>
            <p:cNvGrpSpPr/>
            <p:nvPr/>
          </p:nvGrpSpPr>
          <p:grpSpPr>
            <a:xfrm>
              <a:off x="-278512" y="-304800"/>
              <a:ext cx="1713230" cy="1708609"/>
              <a:chOff x="-214630" y="0"/>
              <a:chExt cx="6971030" cy="6952226"/>
            </a:xfrm>
          </p:grpSpPr>
          <p:sp>
            <p:nvSpPr>
              <p:cNvPr id="33" name="PA-1">
                <a:extLst>
                  <a:ext uri="{FF2B5EF4-FFF2-40B4-BE49-F238E27FC236}">
                    <a16:creationId xmlns:a16="http://schemas.microsoft.com/office/drawing/2014/main" id="{730E2EB3-B2F2-49F3-AFD1-45845F72B0DF}"/>
                  </a:ext>
                </a:extLst>
              </p:cNvPr>
              <p:cNvSpPr/>
              <p:nvPr>
                <p:custDataLst>
                  <p:tags r:id="rId4"/>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4" name="PA-1">
                <a:extLst>
                  <a:ext uri="{FF2B5EF4-FFF2-40B4-BE49-F238E27FC236}">
                    <a16:creationId xmlns:a16="http://schemas.microsoft.com/office/drawing/2014/main" id="{A55A550E-CD5A-4B9D-974F-3BEC020B9641}"/>
                  </a:ext>
                </a:extLst>
              </p:cNvPr>
              <p:cNvSpPr/>
              <p:nvPr>
                <p:custDataLst>
                  <p:tags r:id="rId5"/>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5" name="PA-1">
                <a:extLst>
                  <a:ext uri="{FF2B5EF4-FFF2-40B4-BE49-F238E27FC236}">
                    <a16:creationId xmlns:a16="http://schemas.microsoft.com/office/drawing/2014/main" id="{E3B57C81-30B1-4493-9384-07E9FEF14615}"/>
                  </a:ext>
                </a:extLst>
              </p:cNvPr>
              <p:cNvSpPr/>
              <p:nvPr>
                <p:custDataLst>
                  <p:tags r:id="rId6"/>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27" name="文本框 26">
              <a:extLst>
                <a:ext uri="{FF2B5EF4-FFF2-40B4-BE49-F238E27FC236}">
                  <a16:creationId xmlns:a16="http://schemas.microsoft.com/office/drawing/2014/main" id="{081EECBB-0956-4087-816B-BA575C4B0FCE}"/>
                </a:ext>
              </a:extLst>
            </p:cNvPr>
            <p:cNvSpPr txBox="1"/>
            <p:nvPr/>
          </p:nvSpPr>
          <p:spPr>
            <a:xfrm>
              <a:off x="578102" y="196612"/>
              <a:ext cx="4202127" cy="461665"/>
            </a:xfrm>
            <a:prstGeom prst="rect">
              <a:avLst/>
            </a:prstGeom>
            <a:solidFill>
              <a:schemeClr val="bg1"/>
            </a:solidFill>
          </p:spPr>
          <p:txBody>
            <a:bodyPr wrap="square" rtlCol="0">
              <a:spAutoFit/>
            </a:bodyPr>
            <a:lstStyle/>
            <a:p>
              <a:r>
                <a:rPr lang="en-US" altLang="zh-CN" sz="2400" dirty="0">
                  <a:latin typeface="思源黑体" panose="020B0500000000000000" pitchFamily="34" charset="-122"/>
                  <a:ea typeface="思源黑体" panose="020B0500000000000000" pitchFamily="34" charset="-122"/>
                  <a:cs typeface="+mn-ea"/>
                  <a:sym typeface="思源黑体" panose="020B0500000000000000" pitchFamily="34" charset="-122"/>
                </a:rPr>
                <a:t>Locating BSP and drivers</a:t>
              </a:r>
              <a:endParaRPr lang="zh-CN" altLang="en-US" sz="1200" dirty="0">
                <a:solidFill>
                  <a:schemeClr val="bg1">
                    <a:lumMod val="50000"/>
                  </a:schemeClr>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grpSp>
          <p:nvGrpSpPr>
            <p:cNvPr id="28" name="组合 27">
              <a:extLst>
                <a:ext uri="{FF2B5EF4-FFF2-40B4-BE49-F238E27FC236}">
                  <a16:creationId xmlns:a16="http://schemas.microsoft.com/office/drawing/2014/main" id="{2ABF857B-7289-470B-B272-84FC9E452C8D}"/>
                </a:ext>
              </a:extLst>
            </p:cNvPr>
            <p:cNvGrpSpPr/>
            <p:nvPr/>
          </p:nvGrpSpPr>
          <p:grpSpPr>
            <a:xfrm>
              <a:off x="7277100" y="1403809"/>
              <a:ext cx="8038718" cy="8017035"/>
              <a:chOff x="-214630" y="0"/>
              <a:chExt cx="6971030" cy="6952226"/>
            </a:xfrm>
          </p:grpSpPr>
          <p:sp>
            <p:nvSpPr>
              <p:cNvPr id="30" name="PA-1">
                <a:extLst>
                  <a:ext uri="{FF2B5EF4-FFF2-40B4-BE49-F238E27FC236}">
                    <a16:creationId xmlns:a16="http://schemas.microsoft.com/office/drawing/2014/main" id="{735E2EEF-20F2-4A9F-9A61-D437A5A568C5}"/>
                  </a:ext>
                </a:extLst>
              </p:cNvPr>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1" name="PA-1">
                <a:extLst>
                  <a:ext uri="{FF2B5EF4-FFF2-40B4-BE49-F238E27FC236}">
                    <a16:creationId xmlns:a16="http://schemas.microsoft.com/office/drawing/2014/main" id="{3D880002-7FC5-43EE-90F9-FC78523ACFBA}"/>
                  </a:ext>
                </a:extLst>
              </p:cNvPr>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2" name="PA-1">
                <a:extLst>
                  <a:ext uri="{FF2B5EF4-FFF2-40B4-BE49-F238E27FC236}">
                    <a16:creationId xmlns:a16="http://schemas.microsoft.com/office/drawing/2014/main" id="{DA3F774E-1C8D-4435-83CC-D2150987D992}"/>
                  </a:ext>
                </a:extLst>
              </p:cNvPr>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27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29" name="矩形 28">
              <a:extLst>
                <a:ext uri="{FF2B5EF4-FFF2-40B4-BE49-F238E27FC236}">
                  <a16:creationId xmlns:a16="http://schemas.microsoft.com/office/drawing/2014/main" id="{51EA2740-A7C3-4F75-BE85-1695714E0539}"/>
                </a:ext>
              </a:extLst>
            </p:cNvPr>
            <p:cNvSpPr/>
            <p:nvPr/>
          </p:nvSpPr>
          <p:spPr>
            <a:xfrm>
              <a:off x="0" y="6451600"/>
              <a:ext cx="12192000" cy="4002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17" name="文本框 16">
            <a:extLst>
              <a:ext uri="{FF2B5EF4-FFF2-40B4-BE49-F238E27FC236}">
                <a16:creationId xmlns:a16="http://schemas.microsoft.com/office/drawing/2014/main" id="{7C66E11C-A0C1-4772-9BD5-99EA57FBDB18}"/>
              </a:ext>
            </a:extLst>
          </p:cNvPr>
          <p:cNvSpPr txBox="1"/>
          <p:nvPr/>
        </p:nvSpPr>
        <p:spPr>
          <a:xfrm>
            <a:off x="760224" y="1214315"/>
            <a:ext cx="9833365" cy="2554545"/>
          </a:xfrm>
          <a:prstGeom prst="rect">
            <a:avLst/>
          </a:prstGeom>
          <a:noFill/>
        </p:spPr>
        <p:txBody>
          <a:bodyPr wrap="square">
            <a:spAutoFit/>
          </a:bodyPr>
          <a:lstStyle/>
          <a:p>
            <a:pPr marL="342900" indent="-342900">
              <a:buFont typeface="Arial" panose="020B0604020202020204" pitchFamily="34" charset="0"/>
              <a:buChar char="•"/>
            </a:pPr>
            <a:r>
              <a:rPr lang="zh-CN" altLang="en-US" sz="2000" dirty="0">
                <a:effectLst/>
              </a:rPr>
              <a:t>轻量级</a:t>
            </a:r>
            <a:r>
              <a:rPr lang="en-US" sz="2000" dirty="0">
                <a:effectLst/>
              </a:rPr>
              <a:t>Anchor Function</a:t>
            </a:r>
            <a:r>
              <a:rPr lang="zh-CN" altLang="en-US" sz="2000" dirty="0">
                <a:effectLst/>
              </a:rPr>
              <a:t>匹配算法：</a:t>
            </a:r>
            <a:endParaRPr lang="en-US" altLang="zh-CN" sz="2000" dirty="0">
              <a:effectLst/>
            </a:endParaRPr>
          </a:p>
          <a:p>
            <a:pPr marL="800100" lvl="1" indent="-342900">
              <a:buFont typeface="Arial" panose="020B0604020202020204" pitchFamily="34" charset="0"/>
              <a:buChar char="•"/>
            </a:pPr>
            <a:r>
              <a:rPr lang="zh-CN" altLang="en-US" sz="2000" dirty="0">
                <a:effectLst/>
              </a:rPr>
              <a:t>一个</a:t>
            </a:r>
            <a:r>
              <a:rPr lang="en-US" altLang="zh-CN" sz="2000" dirty="0">
                <a:effectLst/>
              </a:rPr>
              <a:t>Anchor Function</a:t>
            </a:r>
            <a:r>
              <a:rPr lang="zh-CN" altLang="en-US" sz="2000" dirty="0">
                <a:effectLst/>
              </a:rPr>
              <a:t>总是有一个固定的调用函数。除了这个之外，和</a:t>
            </a:r>
            <a:r>
              <a:rPr lang="en-US" altLang="zh-CN" sz="2000" dirty="0">
                <a:effectLst/>
              </a:rPr>
              <a:t>Anchor Function</a:t>
            </a:r>
            <a:r>
              <a:rPr lang="zh-CN" altLang="en-US" sz="2000" dirty="0">
                <a:effectLst/>
              </a:rPr>
              <a:t>有一样调用函数的临近函数，有可能在一个特定的函数集合中，而不是其他函数</a:t>
            </a:r>
            <a:endParaRPr lang="en-US" altLang="zh-CN" sz="2000" dirty="0">
              <a:effectLst/>
            </a:endParaRPr>
          </a:p>
          <a:p>
            <a:pPr marL="800100" lvl="1" indent="-342900">
              <a:buFont typeface="Arial" panose="020B0604020202020204" pitchFamily="34" charset="0"/>
              <a:buChar char="•"/>
            </a:pPr>
            <a:r>
              <a:rPr lang="zh-CN" altLang="en-US" sz="2000" dirty="0"/>
              <a:t>当开发者想要在</a:t>
            </a:r>
            <a:r>
              <a:rPr lang="en-US" altLang="zh-CN" sz="2000" dirty="0"/>
              <a:t>RTOS</a:t>
            </a:r>
            <a:r>
              <a:rPr lang="zh-CN" altLang="en-US" sz="2000" dirty="0"/>
              <a:t>中添加或删除一个驱动程序时，他不会修改与</a:t>
            </a:r>
            <a:r>
              <a:rPr lang="en-US" altLang="zh-CN" sz="2000" dirty="0"/>
              <a:t>RTOS</a:t>
            </a:r>
            <a:r>
              <a:rPr lang="zh-CN" altLang="en-US" sz="2000" dirty="0"/>
              <a:t>相关的代码，而是只修改驱动程序的源代码和配置文件。</a:t>
            </a:r>
            <a:endParaRPr lang="en-US" altLang="zh-CN" sz="2000" dirty="0"/>
          </a:p>
          <a:p>
            <a:pPr marL="800100" lvl="1" indent="-342900">
              <a:buFont typeface="Arial" panose="020B0604020202020204" pitchFamily="34" charset="0"/>
              <a:buChar char="•"/>
            </a:pPr>
            <a:r>
              <a:rPr lang="zh-CN" altLang="en-US" sz="2000" dirty="0">
                <a:effectLst/>
              </a:rPr>
              <a:t>定义</a:t>
            </a:r>
            <a:r>
              <a:rPr lang="en-US" sz="2000" dirty="0">
                <a:effectLst/>
              </a:rPr>
              <a:t>extended Anchor Functions</a:t>
            </a:r>
            <a:r>
              <a:rPr lang="zh-CN" altLang="en-US" sz="2000" dirty="0">
                <a:effectLst/>
              </a:rPr>
              <a:t>作为</a:t>
            </a:r>
            <a:r>
              <a:rPr lang="en-US" sz="2000" dirty="0">
                <a:effectLst/>
              </a:rPr>
              <a:t>RTOS</a:t>
            </a:r>
            <a:r>
              <a:rPr lang="zh-CN" altLang="en-US" sz="2000" dirty="0">
                <a:effectLst/>
              </a:rPr>
              <a:t>的必须函数，它通常作为初始化函数。</a:t>
            </a:r>
            <a:endParaRPr lang="en-US" altLang="zh-CN" sz="2000" dirty="0"/>
          </a:p>
          <a:p>
            <a:pPr marL="800100" lvl="1" indent="-342900">
              <a:buFont typeface="Arial" panose="020B0604020202020204" pitchFamily="34" charset="0"/>
              <a:buChar char="•"/>
            </a:pPr>
            <a:endParaRPr lang="zh-CN" altLang="en-US" sz="2000" dirty="0">
              <a:effectLst/>
            </a:endParaRPr>
          </a:p>
        </p:txBody>
      </p:sp>
      <p:pic>
        <p:nvPicPr>
          <p:cNvPr id="3" name="图片 2">
            <a:extLst>
              <a:ext uri="{FF2B5EF4-FFF2-40B4-BE49-F238E27FC236}">
                <a16:creationId xmlns:a16="http://schemas.microsoft.com/office/drawing/2014/main" id="{46F73437-671C-4952-8641-D90E777EDF97}"/>
              </a:ext>
            </a:extLst>
          </p:cNvPr>
          <p:cNvPicPr>
            <a:picLocks noChangeAspect="1"/>
          </p:cNvPicPr>
          <p:nvPr/>
        </p:nvPicPr>
        <p:blipFill>
          <a:blip r:embed="rId9"/>
          <a:stretch>
            <a:fillRect/>
          </a:stretch>
        </p:blipFill>
        <p:spPr>
          <a:xfrm>
            <a:off x="0" y="1092457"/>
            <a:ext cx="11858625" cy="5238750"/>
          </a:xfrm>
          <a:prstGeom prst="rect">
            <a:avLst/>
          </a:prstGeom>
        </p:spPr>
      </p:pic>
      <p:sp>
        <p:nvSpPr>
          <p:cNvPr id="2" name="椭圆 1">
            <a:extLst>
              <a:ext uri="{FF2B5EF4-FFF2-40B4-BE49-F238E27FC236}">
                <a16:creationId xmlns:a16="http://schemas.microsoft.com/office/drawing/2014/main" id="{63CF84A1-A43D-49FA-8C22-A53C7DEA6823}"/>
              </a:ext>
            </a:extLst>
          </p:cNvPr>
          <p:cNvSpPr/>
          <p:nvPr/>
        </p:nvSpPr>
        <p:spPr>
          <a:xfrm>
            <a:off x="5892461" y="4506924"/>
            <a:ext cx="2231922" cy="65172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椭圆 15">
            <a:extLst>
              <a:ext uri="{FF2B5EF4-FFF2-40B4-BE49-F238E27FC236}">
                <a16:creationId xmlns:a16="http://schemas.microsoft.com/office/drawing/2014/main" id="{7CE787C2-54CF-494F-8196-E2CB5B1C20E6}"/>
              </a:ext>
            </a:extLst>
          </p:cNvPr>
          <p:cNvSpPr/>
          <p:nvPr/>
        </p:nvSpPr>
        <p:spPr>
          <a:xfrm>
            <a:off x="1206939" y="3146049"/>
            <a:ext cx="2231922" cy="65172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椭圆 17">
            <a:extLst>
              <a:ext uri="{FF2B5EF4-FFF2-40B4-BE49-F238E27FC236}">
                <a16:creationId xmlns:a16="http://schemas.microsoft.com/office/drawing/2014/main" id="{D17C62FE-AF75-435F-8CB5-29B2B9D0DBB3}"/>
              </a:ext>
            </a:extLst>
          </p:cNvPr>
          <p:cNvSpPr/>
          <p:nvPr/>
        </p:nvSpPr>
        <p:spPr>
          <a:xfrm>
            <a:off x="5681887" y="1641213"/>
            <a:ext cx="2231922" cy="65172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949181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a:extLst>
              <a:ext uri="{FF2B5EF4-FFF2-40B4-BE49-F238E27FC236}">
                <a16:creationId xmlns:a16="http://schemas.microsoft.com/office/drawing/2014/main" id="{D064DA36-DFEB-4642-BB37-72417C7F4430}"/>
              </a:ext>
            </a:extLst>
          </p:cNvPr>
          <p:cNvGrpSpPr/>
          <p:nvPr/>
        </p:nvGrpSpPr>
        <p:grpSpPr>
          <a:xfrm>
            <a:off x="-278512" y="-304800"/>
            <a:ext cx="15594330" cy="9725644"/>
            <a:chOff x="-278512" y="-304800"/>
            <a:chExt cx="15594330" cy="9725644"/>
          </a:xfrm>
        </p:grpSpPr>
        <p:grpSp>
          <p:nvGrpSpPr>
            <p:cNvPr id="26" name="组合 25">
              <a:extLst>
                <a:ext uri="{FF2B5EF4-FFF2-40B4-BE49-F238E27FC236}">
                  <a16:creationId xmlns:a16="http://schemas.microsoft.com/office/drawing/2014/main" id="{2126AF0F-1797-40F6-911A-4199B4FE65A2}"/>
                </a:ext>
              </a:extLst>
            </p:cNvPr>
            <p:cNvGrpSpPr/>
            <p:nvPr/>
          </p:nvGrpSpPr>
          <p:grpSpPr>
            <a:xfrm>
              <a:off x="-278512" y="-304800"/>
              <a:ext cx="1713230" cy="1708609"/>
              <a:chOff x="-214630" y="0"/>
              <a:chExt cx="6971030" cy="6952226"/>
            </a:xfrm>
          </p:grpSpPr>
          <p:sp>
            <p:nvSpPr>
              <p:cNvPr id="33" name="PA-1">
                <a:extLst>
                  <a:ext uri="{FF2B5EF4-FFF2-40B4-BE49-F238E27FC236}">
                    <a16:creationId xmlns:a16="http://schemas.microsoft.com/office/drawing/2014/main" id="{730E2EB3-B2F2-49F3-AFD1-45845F72B0DF}"/>
                  </a:ext>
                </a:extLst>
              </p:cNvPr>
              <p:cNvSpPr/>
              <p:nvPr>
                <p:custDataLst>
                  <p:tags r:id="rId4"/>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4" name="PA-1">
                <a:extLst>
                  <a:ext uri="{FF2B5EF4-FFF2-40B4-BE49-F238E27FC236}">
                    <a16:creationId xmlns:a16="http://schemas.microsoft.com/office/drawing/2014/main" id="{A55A550E-CD5A-4B9D-974F-3BEC020B9641}"/>
                  </a:ext>
                </a:extLst>
              </p:cNvPr>
              <p:cNvSpPr/>
              <p:nvPr>
                <p:custDataLst>
                  <p:tags r:id="rId5"/>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5" name="PA-1">
                <a:extLst>
                  <a:ext uri="{FF2B5EF4-FFF2-40B4-BE49-F238E27FC236}">
                    <a16:creationId xmlns:a16="http://schemas.microsoft.com/office/drawing/2014/main" id="{E3B57C81-30B1-4493-9384-07E9FEF14615}"/>
                  </a:ext>
                </a:extLst>
              </p:cNvPr>
              <p:cNvSpPr/>
              <p:nvPr>
                <p:custDataLst>
                  <p:tags r:id="rId6"/>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27" name="文本框 26">
              <a:extLst>
                <a:ext uri="{FF2B5EF4-FFF2-40B4-BE49-F238E27FC236}">
                  <a16:creationId xmlns:a16="http://schemas.microsoft.com/office/drawing/2014/main" id="{081EECBB-0956-4087-816B-BA575C4B0FCE}"/>
                </a:ext>
              </a:extLst>
            </p:cNvPr>
            <p:cNvSpPr txBox="1"/>
            <p:nvPr/>
          </p:nvSpPr>
          <p:spPr>
            <a:xfrm>
              <a:off x="578102" y="196612"/>
              <a:ext cx="4202127" cy="461665"/>
            </a:xfrm>
            <a:prstGeom prst="rect">
              <a:avLst/>
            </a:prstGeom>
            <a:solidFill>
              <a:schemeClr val="bg1"/>
            </a:solidFill>
          </p:spPr>
          <p:txBody>
            <a:bodyPr wrap="square" rtlCol="0">
              <a:spAutoFit/>
            </a:bodyPr>
            <a:lstStyle/>
            <a:p>
              <a:r>
                <a:rPr lang="en-US" altLang="zh-CN" sz="2400" dirty="0">
                  <a:latin typeface="思源黑体" panose="020B0500000000000000" pitchFamily="34" charset="-122"/>
                  <a:ea typeface="思源黑体" panose="020B0500000000000000" pitchFamily="34" charset="-122"/>
                  <a:cs typeface="+mn-ea"/>
                  <a:sym typeface="思源黑体" panose="020B0500000000000000" pitchFamily="34" charset="-122"/>
                </a:rPr>
                <a:t>Locating BSP and drivers</a:t>
              </a:r>
              <a:endParaRPr lang="zh-CN" altLang="en-US" sz="1200" dirty="0">
                <a:solidFill>
                  <a:schemeClr val="bg1">
                    <a:lumMod val="50000"/>
                  </a:schemeClr>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grpSp>
          <p:nvGrpSpPr>
            <p:cNvPr id="28" name="组合 27">
              <a:extLst>
                <a:ext uri="{FF2B5EF4-FFF2-40B4-BE49-F238E27FC236}">
                  <a16:creationId xmlns:a16="http://schemas.microsoft.com/office/drawing/2014/main" id="{2ABF857B-7289-470B-B272-84FC9E452C8D}"/>
                </a:ext>
              </a:extLst>
            </p:cNvPr>
            <p:cNvGrpSpPr/>
            <p:nvPr/>
          </p:nvGrpSpPr>
          <p:grpSpPr>
            <a:xfrm>
              <a:off x="7277100" y="1403809"/>
              <a:ext cx="8038718" cy="8017035"/>
              <a:chOff x="-214630" y="0"/>
              <a:chExt cx="6971030" cy="6952226"/>
            </a:xfrm>
          </p:grpSpPr>
          <p:sp>
            <p:nvSpPr>
              <p:cNvPr id="30" name="PA-1">
                <a:extLst>
                  <a:ext uri="{FF2B5EF4-FFF2-40B4-BE49-F238E27FC236}">
                    <a16:creationId xmlns:a16="http://schemas.microsoft.com/office/drawing/2014/main" id="{735E2EEF-20F2-4A9F-9A61-D437A5A568C5}"/>
                  </a:ext>
                </a:extLst>
              </p:cNvPr>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1" name="PA-1">
                <a:extLst>
                  <a:ext uri="{FF2B5EF4-FFF2-40B4-BE49-F238E27FC236}">
                    <a16:creationId xmlns:a16="http://schemas.microsoft.com/office/drawing/2014/main" id="{3D880002-7FC5-43EE-90F9-FC78523ACFBA}"/>
                  </a:ext>
                </a:extLst>
              </p:cNvPr>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2" name="PA-1">
                <a:extLst>
                  <a:ext uri="{FF2B5EF4-FFF2-40B4-BE49-F238E27FC236}">
                    <a16:creationId xmlns:a16="http://schemas.microsoft.com/office/drawing/2014/main" id="{DA3F774E-1C8D-4435-83CC-D2150987D992}"/>
                  </a:ext>
                </a:extLst>
              </p:cNvPr>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27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29" name="矩形 28">
              <a:extLst>
                <a:ext uri="{FF2B5EF4-FFF2-40B4-BE49-F238E27FC236}">
                  <a16:creationId xmlns:a16="http://schemas.microsoft.com/office/drawing/2014/main" id="{51EA2740-A7C3-4F75-BE85-1695714E0539}"/>
                </a:ext>
              </a:extLst>
            </p:cNvPr>
            <p:cNvSpPr/>
            <p:nvPr/>
          </p:nvSpPr>
          <p:spPr>
            <a:xfrm>
              <a:off x="0" y="6451600"/>
              <a:ext cx="12192000" cy="4002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17" name="文本框 16">
            <a:extLst>
              <a:ext uri="{FF2B5EF4-FFF2-40B4-BE49-F238E27FC236}">
                <a16:creationId xmlns:a16="http://schemas.microsoft.com/office/drawing/2014/main" id="{7C66E11C-A0C1-4772-9BD5-99EA57FBDB18}"/>
              </a:ext>
            </a:extLst>
          </p:cNvPr>
          <p:cNvSpPr txBox="1"/>
          <p:nvPr/>
        </p:nvSpPr>
        <p:spPr>
          <a:xfrm>
            <a:off x="760225" y="1214315"/>
            <a:ext cx="5483260" cy="3785652"/>
          </a:xfrm>
          <a:prstGeom prst="rect">
            <a:avLst/>
          </a:prstGeom>
          <a:noFill/>
        </p:spPr>
        <p:txBody>
          <a:bodyPr wrap="square">
            <a:spAutoFit/>
          </a:bodyPr>
          <a:lstStyle/>
          <a:p>
            <a:pPr marL="342900" indent="-342900">
              <a:buFont typeface="Arial" panose="020B0604020202020204" pitchFamily="34" charset="0"/>
              <a:buChar char="•"/>
            </a:pPr>
            <a:r>
              <a:rPr lang="zh-CN" altLang="en-US" sz="2000" dirty="0">
                <a:effectLst/>
              </a:rPr>
              <a:t>一开始使用</a:t>
            </a:r>
            <a:r>
              <a:rPr lang="en-US" altLang="zh-CN" sz="2000" dirty="0" err="1">
                <a:effectLst/>
              </a:rPr>
              <a:t>Diaphora</a:t>
            </a:r>
            <a:r>
              <a:rPr lang="zh-CN" altLang="en-US" sz="2000" dirty="0">
                <a:effectLst/>
              </a:rPr>
              <a:t>来执行传统二进制匹配在两个固件样例上并只选择得分大于</a:t>
            </a:r>
            <a:r>
              <a:rPr lang="en-US" altLang="zh-CN" sz="2000" dirty="0">
                <a:effectLst/>
              </a:rPr>
              <a:t>0.75</a:t>
            </a:r>
            <a:r>
              <a:rPr lang="zh-CN" altLang="en-US" sz="2000" dirty="0">
                <a:effectLst/>
              </a:rPr>
              <a:t>的</a:t>
            </a:r>
            <a:r>
              <a:rPr lang="en-US" altLang="zh-CN" sz="2000" dirty="0">
                <a:effectLst/>
              </a:rPr>
              <a:t>Best Match</a:t>
            </a:r>
            <a:r>
              <a:rPr lang="zh-CN" altLang="en-US" sz="2000" dirty="0">
                <a:effectLst/>
              </a:rPr>
              <a:t>和</a:t>
            </a:r>
            <a:r>
              <a:rPr lang="en-US" altLang="zh-CN" sz="2000" dirty="0">
                <a:effectLst/>
              </a:rPr>
              <a:t>Partial Match</a:t>
            </a:r>
            <a:r>
              <a:rPr lang="zh-CN" altLang="en-US" sz="2000" dirty="0">
                <a:effectLst/>
              </a:rPr>
              <a:t>的结果。</a:t>
            </a:r>
            <a:endParaRPr lang="en-US" altLang="zh-CN" sz="2000" dirty="0">
              <a:effectLst/>
            </a:endParaRPr>
          </a:p>
          <a:p>
            <a:endParaRPr lang="zh-CN" altLang="en-US" sz="2000" dirty="0">
              <a:effectLst/>
            </a:endParaRPr>
          </a:p>
          <a:p>
            <a:pPr marL="342900" indent="-342900">
              <a:buFont typeface="Arial" panose="020B0604020202020204" pitchFamily="34" charset="0"/>
              <a:buChar char="•"/>
            </a:pPr>
            <a:r>
              <a:rPr lang="zh-CN" altLang="en-US" sz="2000" dirty="0">
                <a:effectLst/>
              </a:rPr>
              <a:t>利用预先准备好的</a:t>
            </a:r>
            <a:r>
              <a:rPr lang="en-US" altLang="zh-CN" sz="2000" dirty="0">
                <a:effectLst/>
              </a:rPr>
              <a:t>RTOS CFG</a:t>
            </a:r>
            <a:r>
              <a:rPr lang="zh-CN" altLang="en-US" sz="2000" dirty="0">
                <a:effectLst/>
              </a:rPr>
              <a:t>知识库来推断匹配结果中的调用函数。</a:t>
            </a:r>
            <a:endParaRPr lang="en-US" altLang="zh-CN" sz="2000" dirty="0">
              <a:effectLst/>
            </a:endParaRPr>
          </a:p>
          <a:p>
            <a:pPr marL="342900" indent="-342900">
              <a:buFont typeface="Arial" panose="020B0604020202020204" pitchFamily="34" charset="0"/>
              <a:buChar char="•"/>
            </a:pPr>
            <a:endParaRPr lang="en-US" altLang="zh-CN" sz="2000" dirty="0">
              <a:effectLst/>
            </a:endParaRPr>
          </a:p>
          <a:p>
            <a:pPr marL="342900" indent="-342900">
              <a:buFont typeface="Arial" panose="020B0604020202020204" pitchFamily="34" charset="0"/>
              <a:buChar char="•"/>
            </a:pPr>
            <a:r>
              <a:rPr lang="zh-CN" altLang="en-US" sz="2000" dirty="0">
                <a:effectLst/>
              </a:rPr>
              <a:t>用</a:t>
            </a:r>
            <a:r>
              <a:rPr lang="en-US" altLang="zh-CN" sz="2000" dirty="0">
                <a:effectLst/>
              </a:rPr>
              <a:t>BB</a:t>
            </a:r>
            <a:r>
              <a:rPr lang="zh-CN" altLang="en-US" sz="2000" dirty="0">
                <a:effectLst/>
              </a:rPr>
              <a:t>数量、</a:t>
            </a:r>
            <a:r>
              <a:rPr lang="en-US" altLang="zh-CN" sz="2000" dirty="0">
                <a:effectLst/>
              </a:rPr>
              <a:t>CFG</a:t>
            </a:r>
            <a:r>
              <a:rPr lang="zh-CN" altLang="en-US" sz="2000" dirty="0">
                <a:effectLst/>
              </a:rPr>
              <a:t>等来匹配推断调用者函数中的被调用者函数。</a:t>
            </a:r>
            <a:endParaRPr lang="en-US" altLang="zh-CN" sz="2000" dirty="0">
              <a:effectLst/>
            </a:endParaRPr>
          </a:p>
          <a:p>
            <a:pPr marL="342900" indent="-342900">
              <a:buFont typeface="Arial" panose="020B0604020202020204" pitchFamily="34" charset="0"/>
              <a:buChar char="•"/>
            </a:pPr>
            <a:endParaRPr lang="en-US" altLang="zh-CN" sz="2000" dirty="0">
              <a:effectLst/>
            </a:endParaRPr>
          </a:p>
          <a:p>
            <a:pPr marL="342900" indent="-342900">
              <a:buFont typeface="Arial" panose="020B0604020202020204" pitchFamily="34" charset="0"/>
              <a:buChar char="•"/>
            </a:pPr>
            <a:r>
              <a:rPr lang="zh-CN" altLang="en-US" sz="2000" dirty="0">
                <a:effectLst/>
              </a:rPr>
              <a:t>在匹配过程中，可以将匹配置信度设置得很高</a:t>
            </a:r>
            <a:r>
              <a:rPr lang="en-US" altLang="zh-CN" sz="2000" dirty="0">
                <a:effectLst/>
              </a:rPr>
              <a:t>(</a:t>
            </a:r>
            <a:r>
              <a:rPr lang="zh-CN" altLang="en-US" sz="2000" dirty="0">
                <a:effectLst/>
              </a:rPr>
              <a:t>如</a:t>
            </a:r>
            <a:r>
              <a:rPr lang="en-US" altLang="zh-CN" sz="2000" dirty="0">
                <a:effectLst/>
              </a:rPr>
              <a:t>95%)</a:t>
            </a:r>
            <a:r>
              <a:rPr lang="zh-CN" altLang="en-US" sz="2000" dirty="0">
                <a:effectLst/>
              </a:rPr>
              <a:t>。</a:t>
            </a:r>
          </a:p>
        </p:txBody>
      </p:sp>
      <p:pic>
        <p:nvPicPr>
          <p:cNvPr id="5" name="图片 4">
            <a:extLst>
              <a:ext uri="{FF2B5EF4-FFF2-40B4-BE49-F238E27FC236}">
                <a16:creationId xmlns:a16="http://schemas.microsoft.com/office/drawing/2014/main" id="{DD9D84CA-180D-4DC3-ACD1-F74D9C540B4A}"/>
              </a:ext>
            </a:extLst>
          </p:cNvPr>
          <p:cNvPicPr>
            <a:picLocks noChangeAspect="1"/>
          </p:cNvPicPr>
          <p:nvPr/>
        </p:nvPicPr>
        <p:blipFill>
          <a:blip r:embed="rId9"/>
          <a:stretch>
            <a:fillRect/>
          </a:stretch>
        </p:blipFill>
        <p:spPr>
          <a:xfrm>
            <a:off x="6530243" y="1315307"/>
            <a:ext cx="5019675" cy="4267200"/>
          </a:xfrm>
          <a:prstGeom prst="rect">
            <a:avLst/>
          </a:prstGeom>
        </p:spPr>
      </p:pic>
    </p:spTree>
    <p:extLst>
      <p:ext uri="{BB962C8B-B14F-4D97-AF65-F5344CB8AC3E}">
        <p14:creationId xmlns:p14="http://schemas.microsoft.com/office/powerpoint/2010/main" val="257582563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a:extLst>
              <a:ext uri="{FF2B5EF4-FFF2-40B4-BE49-F238E27FC236}">
                <a16:creationId xmlns:a16="http://schemas.microsoft.com/office/drawing/2014/main" id="{D064DA36-DFEB-4642-BB37-72417C7F4430}"/>
              </a:ext>
            </a:extLst>
          </p:cNvPr>
          <p:cNvGrpSpPr/>
          <p:nvPr/>
        </p:nvGrpSpPr>
        <p:grpSpPr>
          <a:xfrm>
            <a:off x="-278512" y="-304800"/>
            <a:ext cx="15594330" cy="9725644"/>
            <a:chOff x="-278512" y="-304800"/>
            <a:chExt cx="15594330" cy="9725644"/>
          </a:xfrm>
        </p:grpSpPr>
        <p:grpSp>
          <p:nvGrpSpPr>
            <p:cNvPr id="26" name="组合 25">
              <a:extLst>
                <a:ext uri="{FF2B5EF4-FFF2-40B4-BE49-F238E27FC236}">
                  <a16:creationId xmlns:a16="http://schemas.microsoft.com/office/drawing/2014/main" id="{2126AF0F-1797-40F6-911A-4199B4FE65A2}"/>
                </a:ext>
              </a:extLst>
            </p:cNvPr>
            <p:cNvGrpSpPr/>
            <p:nvPr/>
          </p:nvGrpSpPr>
          <p:grpSpPr>
            <a:xfrm>
              <a:off x="-278512" y="-304800"/>
              <a:ext cx="1713230" cy="1708609"/>
              <a:chOff x="-214630" y="0"/>
              <a:chExt cx="6971030" cy="6952226"/>
            </a:xfrm>
          </p:grpSpPr>
          <p:sp>
            <p:nvSpPr>
              <p:cNvPr id="33" name="PA-1">
                <a:extLst>
                  <a:ext uri="{FF2B5EF4-FFF2-40B4-BE49-F238E27FC236}">
                    <a16:creationId xmlns:a16="http://schemas.microsoft.com/office/drawing/2014/main" id="{730E2EB3-B2F2-49F3-AFD1-45845F72B0DF}"/>
                  </a:ext>
                </a:extLst>
              </p:cNvPr>
              <p:cNvSpPr/>
              <p:nvPr>
                <p:custDataLst>
                  <p:tags r:id="rId4"/>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4" name="PA-1">
                <a:extLst>
                  <a:ext uri="{FF2B5EF4-FFF2-40B4-BE49-F238E27FC236}">
                    <a16:creationId xmlns:a16="http://schemas.microsoft.com/office/drawing/2014/main" id="{A55A550E-CD5A-4B9D-974F-3BEC020B9641}"/>
                  </a:ext>
                </a:extLst>
              </p:cNvPr>
              <p:cNvSpPr/>
              <p:nvPr>
                <p:custDataLst>
                  <p:tags r:id="rId5"/>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5" name="PA-1">
                <a:extLst>
                  <a:ext uri="{FF2B5EF4-FFF2-40B4-BE49-F238E27FC236}">
                    <a16:creationId xmlns:a16="http://schemas.microsoft.com/office/drawing/2014/main" id="{E3B57C81-30B1-4493-9384-07E9FEF14615}"/>
                  </a:ext>
                </a:extLst>
              </p:cNvPr>
              <p:cNvSpPr/>
              <p:nvPr>
                <p:custDataLst>
                  <p:tags r:id="rId6"/>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27" name="文本框 26">
              <a:extLst>
                <a:ext uri="{FF2B5EF4-FFF2-40B4-BE49-F238E27FC236}">
                  <a16:creationId xmlns:a16="http://schemas.microsoft.com/office/drawing/2014/main" id="{081EECBB-0956-4087-816B-BA575C4B0FCE}"/>
                </a:ext>
              </a:extLst>
            </p:cNvPr>
            <p:cNvSpPr txBox="1"/>
            <p:nvPr/>
          </p:nvSpPr>
          <p:spPr>
            <a:xfrm>
              <a:off x="578102" y="196612"/>
              <a:ext cx="4202127" cy="461665"/>
            </a:xfrm>
            <a:prstGeom prst="rect">
              <a:avLst/>
            </a:prstGeom>
            <a:solidFill>
              <a:schemeClr val="bg1"/>
            </a:solidFill>
          </p:spPr>
          <p:txBody>
            <a:bodyPr wrap="square" rtlCol="0">
              <a:spAutoFit/>
            </a:bodyPr>
            <a:lstStyle/>
            <a:p>
              <a:r>
                <a:rPr lang="en-US" altLang="zh-CN" sz="2400" dirty="0">
                  <a:latin typeface="思源黑体" panose="020B0500000000000000" pitchFamily="34" charset="-122"/>
                  <a:ea typeface="思源黑体" panose="020B0500000000000000" pitchFamily="34" charset="-122"/>
                  <a:cs typeface="+mn-ea"/>
                  <a:sym typeface="思源黑体" panose="020B0500000000000000" pitchFamily="34" charset="-122"/>
                </a:rPr>
                <a:t>Locating BSP and drivers</a:t>
              </a:r>
              <a:endParaRPr lang="zh-CN" altLang="en-US" sz="1200" dirty="0">
                <a:solidFill>
                  <a:schemeClr val="bg1">
                    <a:lumMod val="50000"/>
                  </a:schemeClr>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grpSp>
          <p:nvGrpSpPr>
            <p:cNvPr id="28" name="组合 27">
              <a:extLst>
                <a:ext uri="{FF2B5EF4-FFF2-40B4-BE49-F238E27FC236}">
                  <a16:creationId xmlns:a16="http://schemas.microsoft.com/office/drawing/2014/main" id="{2ABF857B-7289-470B-B272-84FC9E452C8D}"/>
                </a:ext>
              </a:extLst>
            </p:cNvPr>
            <p:cNvGrpSpPr/>
            <p:nvPr/>
          </p:nvGrpSpPr>
          <p:grpSpPr>
            <a:xfrm>
              <a:off x="7277100" y="1403809"/>
              <a:ext cx="8038718" cy="8017035"/>
              <a:chOff x="-214630" y="0"/>
              <a:chExt cx="6971030" cy="6952226"/>
            </a:xfrm>
          </p:grpSpPr>
          <p:sp>
            <p:nvSpPr>
              <p:cNvPr id="30" name="PA-1">
                <a:extLst>
                  <a:ext uri="{FF2B5EF4-FFF2-40B4-BE49-F238E27FC236}">
                    <a16:creationId xmlns:a16="http://schemas.microsoft.com/office/drawing/2014/main" id="{735E2EEF-20F2-4A9F-9A61-D437A5A568C5}"/>
                  </a:ext>
                </a:extLst>
              </p:cNvPr>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1" name="PA-1">
                <a:extLst>
                  <a:ext uri="{FF2B5EF4-FFF2-40B4-BE49-F238E27FC236}">
                    <a16:creationId xmlns:a16="http://schemas.microsoft.com/office/drawing/2014/main" id="{3D880002-7FC5-43EE-90F9-FC78523ACFBA}"/>
                  </a:ext>
                </a:extLst>
              </p:cNvPr>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2" name="PA-1">
                <a:extLst>
                  <a:ext uri="{FF2B5EF4-FFF2-40B4-BE49-F238E27FC236}">
                    <a16:creationId xmlns:a16="http://schemas.microsoft.com/office/drawing/2014/main" id="{DA3F774E-1C8D-4435-83CC-D2150987D992}"/>
                  </a:ext>
                </a:extLst>
              </p:cNvPr>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27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29" name="矩形 28">
              <a:extLst>
                <a:ext uri="{FF2B5EF4-FFF2-40B4-BE49-F238E27FC236}">
                  <a16:creationId xmlns:a16="http://schemas.microsoft.com/office/drawing/2014/main" id="{51EA2740-A7C3-4F75-BE85-1695714E0539}"/>
                </a:ext>
              </a:extLst>
            </p:cNvPr>
            <p:cNvSpPr/>
            <p:nvPr/>
          </p:nvSpPr>
          <p:spPr>
            <a:xfrm>
              <a:off x="0" y="6451600"/>
              <a:ext cx="12192000" cy="4002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17" name="文本框 16">
            <a:extLst>
              <a:ext uri="{FF2B5EF4-FFF2-40B4-BE49-F238E27FC236}">
                <a16:creationId xmlns:a16="http://schemas.microsoft.com/office/drawing/2014/main" id="{7C66E11C-A0C1-4772-9BD5-99EA57FBDB18}"/>
              </a:ext>
            </a:extLst>
          </p:cNvPr>
          <p:cNvSpPr txBox="1"/>
          <p:nvPr/>
        </p:nvSpPr>
        <p:spPr>
          <a:xfrm>
            <a:off x="1129918" y="1219715"/>
            <a:ext cx="8560756" cy="2554545"/>
          </a:xfrm>
          <a:prstGeom prst="rect">
            <a:avLst/>
          </a:prstGeom>
          <a:noFill/>
        </p:spPr>
        <p:txBody>
          <a:bodyPr wrap="square">
            <a:spAutoFit/>
          </a:bodyPr>
          <a:lstStyle/>
          <a:p>
            <a:pPr marL="342900" indent="-342900">
              <a:buFont typeface="Arial" panose="020B0604020202020204" pitchFamily="34" charset="0"/>
              <a:buChar char="•"/>
            </a:pPr>
            <a:r>
              <a:rPr lang="zh-CN" altLang="en-US" sz="2000" dirty="0">
                <a:effectLst/>
              </a:rPr>
              <a:t>确定</a:t>
            </a:r>
            <a:r>
              <a:rPr lang="en-US" altLang="zh-CN" sz="2000" dirty="0">
                <a:effectLst/>
              </a:rPr>
              <a:t>BSP</a:t>
            </a:r>
            <a:r>
              <a:rPr lang="zh-CN" altLang="en-US" sz="2000" dirty="0">
                <a:effectLst/>
              </a:rPr>
              <a:t>位置：</a:t>
            </a:r>
            <a:endParaRPr lang="en-US" altLang="zh-CN" sz="2000" dirty="0">
              <a:effectLst/>
            </a:endParaRPr>
          </a:p>
          <a:p>
            <a:pPr marL="800100" lvl="1" indent="-342900">
              <a:buFont typeface="Arial" panose="020B0604020202020204" pitchFamily="34" charset="0"/>
              <a:buChar char="•"/>
            </a:pPr>
            <a:r>
              <a:rPr lang="zh-CN" altLang="en-US" sz="2000" dirty="0"/>
              <a:t>将</a:t>
            </a:r>
            <a:r>
              <a:rPr lang="en-US" altLang="zh-CN" sz="2000" dirty="0"/>
              <a:t>Anchor Function</a:t>
            </a:r>
            <a:r>
              <a:rPr lang="zh-CN" altLang="en-US" sz="2000" dirty="0"/>
              <a:t>调用之前的代码均作为</a:t>
            </a:r>
            <a:r>
              <a:rPr lang="en-US" altLang="zh-CN" sz="2000" dirty="0"/>
              <a:t>BSP</a:t>
            </a:r>
          </a:p>
          <a:p>
            <a:pPr marL="800100" lvl="1" indent="-342900">
              <a:buFont typeface="Arial" panose="020B0604020202020204" pitchFamily="34" charset="0"/>
              <a:buChar char="•"/>
            </a:pPr>
            <a:endParaRPr lang="en-US" altLang="zh-CN" sz="2000" dirty="0">
              <a:effectLst/>
            </a:endParaRPr>
          </a:p>
          <a:p>
            <a:pPr marL="342900" indent="-342900">
              <a:buFont typeface="Arial" panose="020B0604020202020204" pitchFamily="34" charset="0"/>
              <a:buChar char="•"/>
            </a:pPr>
            <a:r>
              <a:rPr lang="zh-CN" altLang="en-US" sz="2000" dirty="0">
                <a:effectLst/>
              </a:rPr>
              <a:t>确定驱动程序的位置：</a:t>
            </a:r>
            <a:endParaRPr lang="en-US" altLang="zh-CN" sz="2000" dirty="0">
              <a:effectLst/>
            </a:endParaRPr>
          </a:p>
          <a:p>
            <a:pPr marL="800100" lvl="1" indent="-342900">
              <a:buFont typeface="Arial" panose="020B0604020202020204" pitchFamily="34" charset="0"/>
              <a:buChar char="•"/>
            </a:pPr>
            <a:r>
              <a:rPr lang="zh-CN" altLang="en-US" sz="2000" b="0" i="0" dirty="0">
                <a:solidFill>
                  <a:srgbClr val="2E3033"/>
                </a:solidFill>
                <a:effectLst/>
                <a:latin typeface="Arial" panose="020B0604020202020204" pitchFamily="34" charset="0"/>
              </a:rPr>
              <a:t>遍历驱动程序初始化例程的调用图，以匹配错误消息中的某些字符串。</a:t>
            </a:r>
            <a:endParaRPr lang="en-US" altLang="zh-CN" sz="2000" b="0" i="0" dirty="0">
              <a:solidFill>
                <a:srgbClr val="2E3033"/>
              </a:solidFill>
              <a:latin typeface="Arial" panose="020B0604020202020204" pitchFamily="34" charset="0"/>
            </a:endParaRPr>
          </a:p>
          <a:p>
            <a:pPr marL="800100" lvl="1" indent="-342900">
              <a:buFont typeface="Arial" panose="020B0604020202020204" pitchFamily="34" charset="0"/>
              <a:buChar char="•"/>
            </a:pPr>
            <a:r>
              <a:rPr lang="zh-CN" altLang="en-US" sz="2000" dirty="0">
                <a:solidFill>
                  <a:srgbClr val="2E3033"/>
                </a:solidFill>
                <a:effectLst/>
                <a:latin typeface="Arial" panose="020B0604020202020204" pitchFamily="34" charset="0"/>
              </a:rPr>
              <a:t>不需要知道驱动程序的具体函数名，只要知道驱动程序的类别。如出现</a:t>
            </a:r>
            <a:r>
              <a:rPr lang="en-US" altLang="zh-CN" sz="2000" dirty="0">
                <a:solidFill>
                  <a:srgbClr val="2E3033"/>
                </a:solidFill>
                <a:effectLst/>
                <a:latin typeface="Arial" panose="020B0604020202020204" pitchFamily="34" charset="0"/>
              </a:rPr>
              <a:t>”socket error”</a:t>
            </a:r>
            <a:r>
              <a:rPr lang="zh-CN" altLang="en-US" sz="2000" dirty="0">
                <a:solidFill>
                  <a:srgbClr val="2E3033"/>
                </a:solidFill>
                <a:effectLst/>
                <a:latin typeface="Arial" panose="020B0604020202020204" pitchFamily="34" charset="0"/>
              </a:rPr>
              <a:t>的是以太网类型驱动程序。</a:t>
            </a:r>
            <a:endParaRPr lang="zh-CN" altLang="en-US" sz="2000" dirty="0">
              <a:effectLst/>
            </a:endParaRPr>
          </a:p>
        </p:txBody>
      </p:sp>
    </p:spTree>
    <p:extLst>
      <p:ext uri="{BB962C8B-B14F-4D97-AF65-F5344CB8AC3E}">
        <p14:creationId xmlns:p14="http://schemas.microsoft.com/office/powerpoint/2010/main" val="61317183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a:extLst>
              <a:ext uri="{FF2B5EF4-FFF2-40B4-BE49-F238E27FC236}">
                <a16:creationId xmlns:a16="http://schemas.microsoft.com/office/drawing/2014/main" id="{D064DA36-DFEB-4642-BB37-72417C7F4430}"/>
              </a:ext>
            </a:extLst>
          </p:cNvPr>
          <p:cNvGrpSpPr/>
          <p:nvPr/>
        </p:nvGrpSpPr>
        <p:grpSpPr>
          <a:xfrm>
            <a:off x="-278512" y="-304800"/>
            <a:ext cx="15594330" cy="9725644"/>
            <a:chOff x="-278512" y="-304800"/>
            <a:chExt cx="15594330" cy="9725644"/>
          </a:xfrm>
        </p:grpSpPr>
        <p:grpSp>
          <p:nvGrpSpPr>
            <p:cNvPr id="26" name="组合 25">
              <a:extLst>
                <a:ext uri="{FF2B5EF4-FFF2-40B4-BE49-F238E27FC236}">
                  <a16:creationId xmlns:a16="http://schemas.microsoft.com/office/drawing/2014/main" id="{2126AF0F-1797-40F6-911A-4199B4FE65A2}"/>
                </a:ext>
              </a:extLst>
            </p:cNvPr>
            <p:cNvGrpSpPr/>
            <p:nvPr/>
          </p:nvGrpSpPr>
          <p:grpSpPr>
            <a:xfrm>
              <a:off x="-278512" y="-304800"/>
              <a:ext cx="1713230" cy="1708609"/>
              <a:chOff x="-214630" y="0"/>
              <a:chExt cx="6971030" cy="6952226"/>
            </a:xfrm>
          </p:grpSpPr>
          <p:sp>
            <p:nvSpPr>
              <p:cNvPr id="33" name="PA-1">
                <a:extLst>
                  <a:ext uri="{FF2B5EF4-FFF2-40B4-BE49-F238E27FC236}">
                    <a16:creationId xmlns:a16="http://schemas.microsoft.com/office/drawing/2014/main" id="{730E2EB3-B2F2-49F3-AFD1-45845F72B0DF}"/>
                  </a:ext>
                </a:extLst>
              </p:cNvPr>
              <p:cNvSpPr/>
              <p:nvPr>
                <p:custDataLst>
                  <p:tags r:id="rId4"/>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4" name="PA-1">
                <a:extLst>
                  <a:ext uri="{FF2B5EF4-FFF2-40B4-BE49-F238E27FC236}">
                    <a16:creationId xmlns:a16="http://schemas.microsoft.com/office/drawing/2014/main" id="{A55A550E-CD5A-4B9D-974F-3BEC020B9641}"/>
                  </a:ext>
                </a:extLst>
              </p:cNvPr>
              <p:cNvSpPr/>
              <p:nvPr>
                <p:custDataLst>
                  <p:tags r:id="rId5"/>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5" name="PA-1">
                <a:extLst>
                  <a:ext uri="{FF2B5EF4-FFF2-40B4-BE49-F238E27FC236}">
                    <a16:creationId xmlns:a16="http://schemas.microsoft.com/office/drawing/2014/main" id="{E3B57C81-30B1-4493-9384-07E9FEF14615}"/>
                  </a:ext>
                </a:extLst>
              </p:cNvPr>
              <p:cNvSpPr/>
              <p:nvPr>
                <p:custDataLst>
                  <p:tags r:id="rId6"/>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27" name="文本框 26">
              <a:extLst>
                <a:ext uri="{FF2B5EF4-FFF2-40B4-BE49-F238E27FC236}">
                  <a16:creationId xmlns:a16="http://schemas.microsoft.com/office/drawing/2014/main" id="{081EECBB-0956-4087-816B-BA575C4B0FCE}"/>
                </a:ext>
              </a:extLst>
            </p:cNvPr>
            <p:cNvSpPr txBox="1"/>
            <p:nvPr/>
          </p:nvSpPr>
          <p:spPr>
            <a:xfrm>
              <a:off x="578102" y="196612"/>
              <a:ext cx="4202127" cy="461665"/>
            </a:xfrm>
            <a:prstGeom prst="rect">
              <a:avLst/>
            </a:prstGeom>
            <a:solidFill>
              <a:schemeClr val="bg1"/>
            </a:solidFill>
          </p:spPr>
          <p:txBody>
            <a:bodyPr wrap="square" rtlCol="0">
              <a:spAutoFit/>
            </a:bodyPr>
            <a:lstStyle/>
            <a:p>
              <a:r>
                <a:rPr lang="en-US" altLang="zh-CN" sz="2400" dirty="0">
                  <a:latin typeface="思源黑体" panose="020B0500000000000000" pitchFamily="34" charset="-122"/>
                  <a:ea typeface="思源黑体" panose="020B0500000000000000" pitchFamily="34" charset="-122"/>
                  <a:cs typeface="+mn-ea"/>
                  <a:sym typeface="思源黑体" panose="020B0500000000000000" pitchFamily="34" charset="-122"/>
                </a:rPr>
                <a:t>Patch Generation</a:t>
              </a:r>
              <a:endParaRPr lang="zh-CN" altLang="en-US" sz="1200" dirty="0">
                <a:solidFill>
                  <a:schemeClr val="bg1">
                    <a:lumMod val="50000"/>
                  </a:schemeClr>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grpSp>
          <p:nvGrpSpPr>
            <p:cNvPr id="28" name="组合 27">
              <a:extLst>
                <a:ext uri="{FF2B5EF4-FFF2-40B4-BE49-F238E27FC236}">
                  <a16:creationId xmlns:a16="http://schemas.microsoft.com/office/drawing/2014/main" id="{2ABF857B-7289-470B-B272-84FC9E452C8D}"/>
                </a:ext>
              </a:extLst>
            </p:cNvPr>
            <p:cNvGrpSpPr/>
            <p:nvPr/>
          </p:nvGrpSpPr>
          <p:grpSpPr>
            <a:xfrm>
              <a:off x="7277100" y="1403809"/>
              <a:ext cx="8038718" cy="8017035"/>
              <a:chOff x="-214630" y="0"/>
              <a:chExt cx="6971030" cy="6952226"/>
            </a:xfrm>
          </p:grpSpPr>
          <p:sp>
            <p:nvSpPr>
              <p:cNvPr id="30" name="PA-1">
                <a:extLst>
                  <a:ext uri="{FF2B5EF4-FFF2-40B4-BE49-F238E27FC236}">
                    <a16:creationId xmlns:a16="http://schemas.microsoft.com/office/drawing/2014/main" id="{735E2EEF-20F2-4A9F-9A61-D437A5A568C5}"/>
                  </a:ext>
                </a:extLst>
              </p:cNvPr>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1" name="PA-1">
                <a:extLst>
                  <a:ext uri="{FF2B5EF4-FFF2-40B4-BE49-F238E27FC236}">
                    <a16:creationId xmlns:a16="http://schemas.microsoft.com/office/drawing/2014/main" id="{3D880002-7FC5-43EE-90F9-FC78523ACFBA}"/>
                  </a:ext>
                </a:extLst>
              </p:cNvPr>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2" name="PA-1">
                <a:extLst>
                  <a:ext uri="{FF2B5EF4-FFF2-40B4-BE49-F238E27FC236}">
                    <a16:creationId xmlns:a16="http://schemas.microsoft.com/office/drawing/2014/main" id="{DA3F774E-1C8D-4435-83CC-D2150987D992}"/>
                  </a:ext>
                </a:extLst>
              </p:cNvPr>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27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29" name="矩形 28">
              <a:extLst>
                <a:ext uri="{FF2B5EF4-FFF2-40B4-BE49-F238E27FC236}">
                  <a16:creationId xmlns:a16="http://schemas.microsoft.com/office/drawing/2014/main" id="{51EA2740-A7C3-4F75-BE85-1695714E0539}"/>
                </a:ext>
              </a:extLst>
            </p:cNvPr>
            <p:cNvSpPr/>
            <p:nvPr/>
          </p:nvSpPr>
          <p:spPr>
            <a:xfrm>
              <a:off x="0" y="6451600"/>
              <a:ext cx="12192000" cy="4002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17" name="文本框 16">
            <a:extLst>
              <a:ext uri="{FF2B5EF4-FFF2-40B4-BE49-F238E27FC236}">
                <a16:creationId xmlns:a16="http://schemas.microsoft.com/office/drawing/2014/main" id="{7C66E11C-A0C1-4772-9BD5-99EA57FBDB18}"/>
              </a:ext>
            </a:extLst>
          </p:cNvPr>
          <p:cNvSpPr txBox="1"/>
          <p:nvPr/>
        </p:nvSpPr>
        <p:spPr>
          <a:xfrm>
            <a:off x="1058988" y="658277"/>
            <a:ext cx="8560756" cy="5940088"/>
          </a:xfrm>
          <a:prstGeom prst="rect">
            <a:avLst/>
          </a:prstGeom>
          <a:noFill/>
        </p:spPr>
        <p:txBody>
          <a:bodyPr wrap="square">
            <a:spAutoFit/>
          </a:bodyPr>
          <a:lstStyle/>
          <a:p>
            <a:pPr marL="342900" indent="-342900">
              <a:buFont typeface="Arial" panose="020B0604020202020204" pitchFamily="34" charset="0"/>
              <a:buChar char="•"/>
            </a:pPr>
            <a:r>
              <a:rPr lang="en-US" altLang="zh-CN" sz="2000" dirty="0">
                <a:effectLst/>
              </a:rPr>
              <a:t>Patch</a:t>
            </a:r>
            <a:r>
              <a:rPr lang="zh-CN" altLang="en-US" sz="2000" dirty="0">
                <a:effectLst/>
              </a:rPr>
              <a:t>编译的困难：</a:t>
            </a:r>
            <a:endParaRPr lang="en-US" altLang="zh-CN" sz="2000" dirty="0">
              <a:effectLst/>
            </a:endParaRPr>
          </a:p>
          <a:p>
            <a:pPr marL="800100" lvl="1" indent="-342900">
              <a:buFont typeface="Arial" panose="020B0604020202020204" pitchFamily="34" charset="0"/>
              <a:buChar char="•"/>
            </a:pPr>
            <a:r>
              <a:rPr lang="en-US" altLang="zh-CN" sz="2000" dirty="0">
                <a:effectLst/>
              </a:rPr>
              <a:t>patch</a:t>
            </a:r>
            <a:r>
              <a:rPr lang="zh-CN" altLang="en-US" sz="2000" dirty="0">
                <a:effectLst/>
              </a:rPr>
              <a:t>是一段用来更改或重写固件里有问题函数的二进制代码，并且会在运行时从内存中被加载过去。</a:t>
            </a:r>
            <a:endParaRPr lang="en-US" altLang="zh-CN" sz="2000" dirty="0"/>
          </a:p>
          <a:p>
            <a:pPr marL="800100" lvl="1" indent="-342900">
              <a:buFont typeface="Arial" panose="020B0604020202020204" pitchFamily="34" charset="0"/>
              <a:buChar char="•"/>
            </a:pPr>
            <a:r>
              <a:rPr lang="zh-CN" altLang="en-US" sz="2000" dirty="0">
                <a:effectLst/>
              </a:rPr>
              <a:t>通常，固件的基址是在编译时指定的，堆范围是在</a:t>
            </a:r>
            <a:r>
              <a:rPr lang="en-US" altLang="zh-CN" sz="2000" dirty="0">
                <a:effectLst/>
              </a:rPr>
              <a:t>BSP</a:t>
            </a:r>
            <a:r>
              <a:rPr lang="zh-CN" altLang="en-US" sz="2000" dirty="0">
                <a:effectLst/>
              </a:rPr>
              <a:t>中设置的。</a:t>
            </a:r>
            <a:endParaRPr lang="en-US" altLang="zh-CN" sz="2000" dirty="0">
              <a:effectLst/>
            </a:endParaRPr>
          </a:p>
          <a:p>
            <a:pPr marL="1257300" lvl="2" indent="-342900">
              <a:buFont typeface="Arial" panose="020B0604020202020204" pitchFamily="34" charset="0"/>
              <a:buChar char="•"/>
            </a:pPr>
            <a:r>
              <a:rPr lang="zh-CN" altLang="en-US" sz="2000" dirty="0">
                <a:effectLst/>
              </a:rPr>
              <a:t>因此，在固件编译后，很难确定哪个范围的内存在运行时是空闲的。</a:t>
            </a:r>
            <a:endParaRPr lang="en-US" altLang="zh-CN" sz="2000" dirty="0">
              <a:effectLst/>
            </a:endParaRPr>
          </a:p>
          <a:p>
            <a:pPr marL="1257300" lvl="2" indent="-342900">
              <a:buFont typeface="Arial" panose="020B0604020202020204" pitchFamily="34" charset="0"/>
              <a:buChar char="•"/>
            </a:pPr>
            <a:r>
              <a:rPr lang="zh-CN" altLang="en-US" sz="2000" dirty="0">
                <a:effectLst/>
              </a:rPr>
              <a:t>这也使得很难确定加载补丁的地址</a:t>
            </a:r>
            <a:endParaRPr lang="en-US" altLang="zh-CN" sz="2000" dirty="0">
              <a:effectLst/>
            </a:endParaRPr>
          </a:p>
          <a:p>
            <a:pPr marL="342900" indent="-342900">
              <a:buFont typeface="Arial" panose="020B0604020202020204" pitchFamily="34" charset="0"/>
              <a:buChar char="•"/>
            </a:pPr>
            <a:r>
              <a:rPr lang="en-US" altLang="zh-CN" sz="2000" dirty="0">
                <a:effectLst/>
              </a:rPr>
              <a:t>Observation:</a:t>
            </a:r>
          </a:p>
          <a:p>
            <a:pPr marL="800100" lvl="1" indent="-342900">
              <a:buFont typeface="Arial" panose="020B0604020202020204" pitchFamily="34" charset="0"/>
              <a:buChar char="•"/>
            </a:pPr>
            <a:r>
              <a:rPr lang="zh-CN" altLang="en-US" sz="2000" dirty="0">
                <a:effectLst/>
              </a:rPr>
              <a:t>在</a:t>
            </a:r>
            <a:r>
              <a:rPr lang="en-US" altLang="zh-CN" sz="2000" dirty="0">
                <a:effectLst/>
              </a:rPr>
              <a:t>linking</a:t>
            </a:r>
            <a:r>
              <a:rPr lang="zh-CN" altLang="en-US" sz="2000" dirty="0">
                <a:effectLst/>
              </a:rPr>
              <a:t>阶段起始时，</a:t>
            </a:r>
            <a:r>
              <a:rPr lang="en-US" altLang="zh-CN" sz="2000" dirty="0">
                <a:effectLst/>
              </a:rPr>
              <a:t>object</a:t>
            </a:r>
            <a:r>
              <a:rPr lang="zh-CN" altLang="en-US" sz="2000" dirty="0">
                <a:effectLst/>
              </a:rPr>
              <a:t>文件包含了额外的符号用于重定位。</a:t>
            </a:r>
            <a:endParaRPr lang="en-US" altLang="zh-CN" sz="2000" dirty="0"/>
          </a:p>
          <a:p>
            <a:pPr marL="800100" lvl="1" indent="-342900">
              <a:buFont typeface="Arial" panose="020B0604020202020204" pitchFamily="34" charset="0"/>
              <a:buChar char="•"/>
            </a:pPr>
            <a:r>
              <a:rPr lang="en-US" altLang="zh-CN" sz="2000" dirty="0">
                <a:effectLst/>
              </a:rPr>
              <a:t>GNU</a:t>
            </a:r>
            <a:r>
              <a:rPr lang="zh-CN" altLang="en-US" sz="2000" dirty="0">
                <a:effectLst/>
              </a:rPr>
              <a:t>工具链或其改版在大多数现代</a:t>
            </a:r>
            <a:r>
              <a:rPr lang="en-US" altLang="zh-CN" sz="2000" dirty="0">
                <a:effectLst/>
              </a:rPr>
              <a:t>RTOS</a:t>
            </a:r>
            <a:r>
              <a:rPr lang="zh-CN" altLang="en-US" sz="2000" dirty="0">
                <a:effectLst/>
              </a:rPr>
              <a:t>开发中被广泛使用。传统的</a:t>
            </a:r>
            <a:r>
              <a:rPr lang="en-US" altLang="zh-CN" sz="2000" dirty="0">
                <a:effectLst/>
              </a:rPr>
              <a:t>GNU</a:t>
            </a:r>
            <a:r>
              <a:rPr lang="zh-CN" altLang="en-US" sz="2000" dirty="0">
                <a:effectLst/>
              </a:rPr>
              <a:t>项目使用</a:t>
            </a:r>
            <a:r>
              <a:rPr lang="en-US" altLang="zh-CN" sz="2000" dirty="0" err="1">
                <a:effectLst/>
              </a:rPr>
              <a:t>Makefile</a:t>
            </a:r>
            <a:r>
              <a:rPr lang="zh-CN" altLang="en-US" sz="2000" dirty="0">
                <a:effectLst/>
              </a:rPr>
              <a:t>来管理编译过程，并使用定制的链接脚本进行链接。</a:t>
            </a:r>
            <a:endParaRPr lang="en-US" altLang="zh-CN" sz="2000" dirty="0"/>
          </a:p>
          <a:p>
            <a:pPr marL="342900" indent="-342900">
              <a:buFont typeface="Arial" panose="020B0604020202020204" pitchFamily="34" charset="0"/>
              <a:buChar char="•"/>
            </a:pPr>
            <a:r>
              <a:rPr lang="en-US" altLang="zh-CN" sz="2000" dirty="0"/>
              <a:t>Patch</a:t>
            </a:r>
            <a:r>
              <a:rPr lang="zh-CN" altLang="en-US" sz="2000" dirty="0"/>
              <a:t>方法：</a:t>
            </a:r>
            <a:endParaRPr lang="en-US" altLang="zh-CN" sz="2000" dirty="0">
              <a:effectLst/>
            </a:endParaRPr>
          </a:p>
          <a:p>
            <a:pPr marL="800100" lvl="1" indent="-342900">
              <a:buFont typeface="Arial" panose="020B0604020202020204" pitchFamily="34" charset="0"/>
              <a:buChar char="•"/>
            </a:pPr>
            <a:r>
              <a:rPr lang="zh-CN" altLang="en-US" sz="2000" dirty="0">
                <a:effectLst/>
              </a:rPr>
              <a:t>通过解析</a:t>
            </a:r>
            <a:r>
              <a:rPr lang="en-US" altLang="zh-CN" sz="2000" dirty="0">
                <a:effectLst/>
              </a:rPr>
              <a:t>RTOS</a:t>
            </a:r>
            <a:r>
              <a:rPr lang="zh-CN" altLang="en-US" sz="2000" dirty="0">
                <a:effectLst/>
              </a:rPr>
              <a:t>源代码文件夹中的每个</a:t>
            </a:r>
            <a:r>
              <a:rPr lang="en-US" altLang="zh-CN" sz="2000" dirty="0" err="1">
                <a:effectLst/>
              </a:rPr>
              <a:t>Makefile</a:t>
            </a:r>
            <a:r>
              <a:rPr lang="zh-CN" altLang="en-US" sz="2000" dirty="0">
                <a:effectLst/>
              </a:rPr>
              <a:t>来提取源文件之间的构建关系</a:t>
            </a:r>
            <a:endParaRPr lang="en-US" altLang="zh-CN" sz="2000" dirty="0">
              <a:effectLst/>
            </a:endParaRPr>
          </a:p>
          <a:p>
            <a:pPr marL="800100" lvl="1" indent="-342900">
              <a:buFont typeface="Arial" panose="020B0604020202020204" pitchFamily="34" charset="0"/>
              <a:buChar char="•"/>
            </a:pPr>
            <a:r>
              <a:rPr lang="zh-CN" altLang="en-US" sz="2000" dirty="0">
                <a:effectLst/>
              </a:rPr>
              <a:t>按照</a:t>
            </a:r>
            <a:r>
              <a:rPr lang="en-US" altLang="zh-CN" sz="2000" dirty="0" err="1">
                <a:effectLst/>
              </a:rPr>
              <a:t>Makefile</a:t>
            </a:r>
            <a:r>
              <a:rPr lang="zh-CN" altLang="en-US" sz="2000" dirty="0">
                <a:effectLst/>
              </a:rPr>
              <a:t>中描述的构建过程生成包含正确</a:t>
            </a:r>
            <a:r>
              <a:rPr lang="en-US" altLang="zh-CN" sz="2000" dirty="0">
                <a:effectLst/>
              </a:rPr>
              <a:t>BSP</a:t>
            </a:r>
            <a:r>
              <a:rPr lang="zh-CN" altLang="en-US" sz="2000" dirty="0">
                <a:effectLst/>
              </a:rPr>
              <a:t>例程和驱动程序的目标文件。</a:t>
            </a:r>
            <a:endParaRPr lang="en-US" altLang="zh-CN" sz="2000" dirty="0">
              <a:effectLst/>
            </a:endParaRPr>
          </a:p>
          <a:p>
            <a:pPr marL="800100" lvl="1" indent="-342900">
              <a:buFont typeface="Arial" panose="020B0604020202020204" pitchFamily="34" charset="0"/>
              <a:buChar char="•"/>
            </a:pPr>
            <a:r>
              <a:rPr lang="zh-CN" altLang="en-US" sz="2000" dirty="0"/>
              <a:t>将</a:t>
            </a:r>
            <a:r>
              <a:rPr lang="zh-CN" altLang="en-US" sz="2000" dirty="0">
                <a:effectLst/>
              </a:rPr>
              <a:t>这些</a:t>
            </a:r>
            <a:r>
              <a:rPr lang="en-US" altLang="zh-CN" sz="2000" dirty="0">
                <a:effectLst/>
              </a:rPr>
              <a:t>object</a:t>
            </a:r>
            <a:r>
              <a:rPr lang="zh-CN" altLang="en-US" sz="2000" dirty="0">
                <a:effectLst/>
              </a:rPr>
              <a:t>文件链接到一个大的</a:t>
            </a:r>
            <a:r>
              <a:rPr lang="en-US" altLang="zh-CN" sz="2000" dirty="0">
                <a:effectLst/>
              </a:rPr>
              <a:t>object</a:t>
            </a:r>
            <a:r>
              <a:rPr lang="zh-CN" altLang="en-US" sz="2000" dirty="0">
                <a:effectLst/>
              </a:rPr>
              <a:t>文件作为补丁</a:t>
            </a:r>
            <a:endParaRPr lang="en-US" altLang="zh-CN" sz="2000" dirty="0">
              <a:effectLst/>
            </a:endParaRPr>
          </a:p>
          <a:p>
            <a:pPr marL="1257300" lvl="2" indent="-342900">
              <a:buFont typeface="Arial" panose="020B0604020202020204" pitchFamily="34" charset="0"/>
              <a:buChar char="•"/>
            </a:pPr>
            <a:endParaRPr lang="zh-CN" altLang="en-US" sz="2000" dirty="0">
              <a:effectLst/>
            </a:endParaRPr>
          </a:p>
        </p:txBody>
      </p:sp>
    </p:spTree>
    <p:extLst>
      <p:ext uri="{BB962C8B-B14F-4D97-AF65-F5344CB8AC3E}">
        <p14:creationId xmlns:p14="http://schemas.microsoft.com/office/powerpoint/2010/main" val="50337269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1">
            <a:extLst>
              <a:ext uri="{FF2B5EF4-FFF2-40B4-BE49-F238E27FC236}">
                <a16:creationId xmlns:a16="http://schemas.microsoft.com/office/drawing/2014/main" id="{FE13E3AC-E961-1340-9581-E9D79D3B6613}"/>
              </a:ext>
            </a:extLst>
          </p:cNvPr>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 name="PA-1">
            <a:extLst>
              <a:ext uri="{FF2B5EF4-FFF2-40B4-BE49-F238E27FC236}">
                <a16:creationId xmlns:a16="http://schemas.microsoft.com/office/drawing/2014/main" id="{6D87540F-492D-1B4C-A0F9-E77465F50F3A}"/>
              </a:ext>
            </a:extLst>
          </p:cNvPr>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4" name="PA-1">
            <a:extLst>
              <a:ext uri="{FF2B5EF4-FFF2-40B4-BE49-F238E27FC236}">
                <a16:creationId xmlns:a16="http://schemas.microsoft.com/office/drawing/2014/main" id="{E5C49270-FE22-EE45-A4D8-C3136C10A3B1}"/>
              </a:ext>
            </a:extLst>
          </p:cNvPr>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5" name="椭圆 4">
            <a:extLst>
              <a:ext uri="{FF2B5EF4-FFF2-40B4-BE49-F238E27FC236}">
                <a16:creationId xmlns:a16="http://schemas.microsoft.com/office/drawing/2014/main" id="{DF1B6EEE-F435-2C48-A0BB-7FDA07B65D70}"/>
              </a:ext>
            </a:extLst>
          </p:cNvPr>
          <p:cNvSpPr/>
          <p:nvPr/>
        </p:nvSpPr>
        <p:spPr>
          <a:xfrm>
            <a:off x="2006600" y="2159000"/>
            <a:ext cx="2540000" cy="2540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6" name="文本框 5">
            <a:extLst>
              <a:ext uri="{FF2B5EF4-FFF2-40B4-BE49-F238E27FC236}">
                <a16:creationId xmlns:a16="http://schemas.microsoft.com/office/drawing/2014/main" id="{17D8D43A-FD12-034D-8F4E-BC6C696A7837}"/>
              </a:ext>
            </a:extLst>
          </p:cNvPr>
          <p:cNvSpPr txBox="1"/>
          <p:nvPr/>
        </p:nvSpPr>
        <p:spPr>
          <a:xfrm>
            <a:off x="2384238" y="2767280"/>
            <a:ext cx="1773294" cy="1323439"/>
          </a:xfrm>
          <a:prstGeom prst="rect">
            <a:avLst/>
          </a:prstGeom>
          <a:noFill/>
        </p:spPr>
        <p:txBody>
          <a:bodyPr wrap="square" rtlCol="0">
            <a:spAutoFit/>
          </a:bodyPr>
          <a:lstStyle/>
          <a:p>
            <a:pPr algn="ctr"/>
            <a:r>
              <a:rPr lang="en-US" altLang="zh-CN" sz="8000" spc="300">
                <a:solidFill>
                  <a:schemeClr val="bg1"/>
                </a:solidFill>
                <a:latin typeface="思源黑体" panose="020B0500000000000000" pitchFamily="34" charset="-122"/>
                <a:ea typeface="思源黑体" panose="020B0500000000000000" pitchFamily="34" charset="-122"/>
                <a:sym typeface="思源黑体" panose="020B0500000000000000" pitchFamily="34" charset="-122"/>
              </a:rPr>
              <a:t>01</a:t>
            </a:r>
            <a:endParaRPr lang="zh-CN" altLang="en-US" sz="8000" spc="300">
              <a:solidFill>
                <a:schemeClr val="bg1"/>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8" name="TextBox 7">
            <a:extLst>
              <a:ext uri="{FF2B5EF4-FFF2-40B4-BE49-F238E27FC236}">
                <a16:creationId xmlns:a16="http://schemas.microsoft.com/office/drawing/2014/main" id="{9C6A1604-F663-0442-B491-30D5FF587C67}"/>
              </a:ext>
            </a:extLst>
          </p:cNvPr>
          <p:cNvSpPr txBox="1"/>
          <p:nvPr/>
        </p:nvSpPr>
        <p:spPr>
          <a:xfrm>
            <a:off x="6797382" y="3105833"/>
            <a:ext cx="2879531" cy="646331"/>
          </a:xfrm>
          <a:prstGeom prst="rect">
            <a:avLst/>
          </a:prstGeom>
          <a:noFill/>
        </p:spPr>
        <p:txBody>
          <a:bodyPr wrap="square" rtlCol="0">
            <a:spAutoFit/>
          </a:bodyPr>
          <a:lstStyle/>
          <a:p>
            <a:pPr algn="dist"/>
            <a:r>
              <a:rPr lang="zh-CN" altLang="en-US" sz="3600" dirty="0">
                <a:latin typeface="思源黑体" panose="020B0500000000000000" pitchFamily="34" charset="-122"/>
                <a:ea typeface="思源黑体" panose="020B0500000000000000" pitchFamily="34" charset="-122"/>
                <a:sym typeface="思源黑体" panose="020B0500000000000000" pitchFamily="34" charset="-122"/>
              </a:rPr>
              <a:t>作者团队</a:t>
            </a:r>
          </a:p>
        </p:txBody>
      </p:sp>
      <p:sp>
        <p:nvSpPr>
          <p:cNvPr id="10" name="PA-椭圆 21">
            <a:extLst>
              <a:ext uri="{FF2B5EF4-FFF2-40B4-BE49-F238E27FC236}">
                <a16:creationId xmlns:a16="http://schemas.microsoft.com/office/drawing/2014/main" id="{C9150502-3294-7640-A9CC-718933E35675}"/>
              </a:ext>
            </a:extLst>
          </p:cNvPr>
          <p:cNvSpPr/>
          <p:nvPr>
            <p:custDataLst>
              <p:tags r:id="rId4"/>
            </p:custDataLst>
          </p:nvPr>
        </p:nvSpPr>
        <p:spPr>
          <a:xfrm>
            <a:off x="10995430" y="771037"/>
            <a:ext cx="425176" cy="425176"/>
          </a:xfrm>
          <a:prstGeom prst="ellipse">
            <a:avLst/>
          </a:prstGeom>
          <a:solidFill>
            <a:schemeClr val="accent2"/>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lumMod val="100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1" name="PA-椭圆 21">
            <a:extLst>
              <a:ext uri="{FF2B5EF4-FFF2-40B4-BE49-F238E27FC236}">
                <a16:creationId xmlns:a16="http://schemas.microsoft.com/office/drawing/2014/main" id="{6E887269-C9C3-4148-86CB-80088D66E556}"/>
              </a:ext>
            </a:extLst>
          </p:cNvPr>
          <p:cNvSpPr/>
          <p:nvPr>
            <p:custDataLst>
              <p:tags r:id="rId5"/>
            </p:custDataLst>
          </p:nvPr>
        </p:nvSpPr>
        <p:spPr>
          <a:xfrm>
            <a:off x="517512" y="5761335"/>
            <a:ext cx="796683" cy="796683"/>
          </a:xfrm>
          <a:prstGeom prst="ellipse">
            <a:avLst/>
          </a:prstGeom>
          <a:solidFill>
            <a:schemeClr val="accent2"/>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lumMod val="100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2" name="PA-椭圆 21">
            <a:extLst>
              <a:ext uri="{FF2B5EF4-FFF2-40B4-BE49-F238E27FC236}">
                <a16:creationId xmlns:a16="http://schemas.microsoft.com/office/drawing/2014/main" id="{EDFA5ED3-91DC-D04B-A1EF-8480353278DE}"/>
              </a:ext>
            </a:extLst>
          </p:cNvPr>
          <p:cNvSpPr/>
          <p:nvPr>
            <p:custDataLst>
              <p:tags r:id="rId6"/>
            </p:custDataLst>
          </p:nvPr>
        </p:nvSpPr>
        <p:spPr>
          <a:xfrm>
            <a:off x="11150599" y="5856330"/>
            <a:ext cx="324857" cy="324857"/>
          </a:xfrm>
          <a:prstGeom prst="ellipse">
            <a:avLst/>
          </a:prstGeom>
          <a:solidFill>
            <a:schemeClr val="accent1"/>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lumMod val="100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3" name="PA-椭圆 21">
            <a:extLst>
              <a:ext uri="{FF2B5EF4-FFF2-40B4-BE49-F238E27FC236}">
                <a16:creationId xmlns:a16="http://schemas.microsoft.com/office/drawing/2014/main" id="{4B5968F1-B3F0-D64A-B078-86501260826A}"/>
              </a:ext>
            </a:extLst>
          </p:cNvPr>
          <p:cNvSpPr/>
          <p:nvPr>
            <p:custDataLst>
              <p:tags r:id="rId7"/>
            </p:custDataLst>
          </p:nvPr>
        </p:nvSpPr>
        <p:spPr>
          <a:xfrm>
            <a:off x="5323972" y="541824"/>
            <a:ext cx="745219" cy="745219"/>
          </a:xfrm>
          <a:prstGeom prst="ellipse">
            <a:avLst/>
          </a:prstGeom>
          <a:solidFill>
            <a:schemeClr val="accent1"/>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lumMod val="100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spTree>
    <p:extLst>
      <p:ext uri="{BB962C8B-B14F-4D97-AF65-F5344CB8AC3E}">
        <p14:creationId xmlns:p14="http://schemas.microsoft.com/office/powerpoint/2010/main" val="372860021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a:extLst>
              <a:ext uri="{FF2B5EF4-FFF2-40B4-BE49-F238E27FC236}">
                <a16:creationId xmlns:a16="http://schemas.microsoft.com/office/drawing/2014/main" id="{D064DA36-DFEB-4642-BB37-72417C7F4430}"/>
              </a:ext>
            </a:extLst>
          </p:cNvPr>
          <p:cNvGrpSpPr/>
          <p:nvPr/>
        </p:nvGrpSpPr>
        <p:grpSpPr>
          <a:xfrm>
            <a:off x="-278512" y="-304800"/>
            <a:ext cx="15594330" cy="9725644"/>
            <a:chOff x="-278512" y="-304800"/>
            <a:chExt cx="15594330" cy="9725644"/>
          </a:xfrm>
        </p:grpSpPr>
        <p:grpSp>
          <p:nvGrpSpPr>
            <p:cNvPr id="26" name="组合 25">
              <a:extLst>
                <a:ext uri="{FF2B5EF4-FFF2-40B4-BE49-F238E27FC236}">
                  <a16:creationId xmlns:a16="http://schemas.microsoft.com/office/drawing/2014/main" id="{2126AF0F-1797-40F6-911A-4199B4FE65A2}"/>
                </a:ext>
              </a:extLst>
            </p:cNvPr>
            <p:cNvGrpSpPr/>
            <p:nvPr/>
          </p:nvGrpSpPr>
          <p:grpSpPr>
            <a:xfrm>
              <a:off x="-278512" y="-304800"/>
              <a:ext cx="1713230" cy="1708609"/>
              <a:chOff x="-214630" y="0"/>
              <a:chExt cx="6971030" cy="6952226"/>
            </a:xfrm>
          </p:grpSpPr>
          <p:sp>
            <p:nvSpPr>
              <p:cNvPr id="33" name="PA-1">
                <a:extLst>
                  <a:ext uri="{FF2B5EF4-FFF2-40B4-BE49-F238E27FC236}">
                    <a16:creationId xmlns:a16="http://schemas.microsoft.com/office/drawing/2014/main" id="{730E2EB3-B2F2-49F3-AFD1-45845F72B0DF}"/>
                  </a:ext>
                </a:extLst>
              </p:cNvPr>
              <p:cNvSpPr/>
              <p:nvPr>
                <p:custDataLst>
                  <p:tags r:id="rId4"/>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4" name="PA-1">
                <a:extLst>
                  <a:ext uri="{FF2B5EF4-FFF2-40B4-BE49-F238E27FC236}">
                    <a16:creationId xmlns:a16="http://schemas.microsoft.com/office/drawing/2014/main" id="{A55A550E-CD5A-4B9D-974F-3BEC020B9641}"/>
                  </a:ext>
                </a:extLst>
              </p:cNvPr>
              <p:cNvSpPr/>
              <p:nvPr>
                <p:custDataLst>
                  <p:tags r:id="rId5"/>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5" name="PA-1">
                <a:extLst>
                  <a:ext uri="{FF2B5EF4-FFF2-40B4-BE49-F238E27FC236}">
                    <a16:creationId xmlns:a16="http://schemas.microsoft.com/office/drawing/2014/main" id="{E3B57C81-30B1-4493-9384-07E9FEF14615}"/>
                  </a:ext>
                </a:extLst>
              </p:cNvPr>
              <p:cNvSpPr/>
              <p:nvPr>
                <p:custDataLst>
                  <p:tags r:id="rId6"/>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27" name="文本框 26">
              <a:extLst>
                <a:ext uri="{FF2B5EF4-FFF2-40B4-BE49-F238E27FC236}">
                  <a16:creationId xmlns:a16="http://schemas.microsoft.com/office/drawing/2014/main" id="{081EECBB-0956-4087-816B-BA575C4B0FCE}"/>
                </a:ext>
              </a:extLst>
            </p:cNvPr>
            <p:cNvSpPr txBox="1"/>
            <p:nvPr/>
          </p:nvSpPr>
          <p:spPr>
            <a:xfrm>
              <a:off x="578102" y="196612"/>
              <a:ext cx="4202127" cy="461665"/>
            </a:xfrm>
            <a:prstGeom prst="rect">
              <a:avLst/>
            </a:prstGeom>
            <a:solidFill>
              <a:schemeClr val="bg1"/>
            </a:solidFill>
          </p:spPr>
          <p:txBody>
            <a:bodyPr wrap="square" rtlCol="0">
              <a:spAutoFit/>
            </a:bodyPr>
            <a:lstStyle/>
            <a:p>
              <a:r>
                <a:rPr lang="en-US" altLang="zh-CN" sz="2400" dirty="0">
                  <a:latin typeface="思源黑体" panose="020B0500000000000000" pitchFamily="34" charset="-122"/>
                  <a:ea typeface="思源黑体" panose="020B0500000000000000" pitchFamily="34" charset="-122"/>
                  <a:cs typeface="+mn-ea"/>
                  <a:sym typeface="思源黑体" panose="020B0500000000000000" pitchFamily="34" charset="-122"/>
                </a:rPr>
                <a:t>Patch Generation</a:t>
              </a:r>
              <a:endParaRPr lang="zh-CN" altLang="en-US" sz="1200" dirty="0">
                <a:solidFill>
                  <a:schemeClr val="bg1">
                    <a:lumMod val="50000"/>
                  </a:schemeClr>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grpSp>
          <p:nvGrpSpPr>
            <p:cNvPr id="28" name="组合 27">
              <a:extLst>
                <a:ext uri="{FF2B5EF4-FFF2-40B4-BE49-F238E27FC236}">
                  <a16:creationId xmlns:a16="http://schemas.microsoft.com/office/drawing/2014/main" id="{2ABF857B-7289-470B-B272-84FC9E452C8D}"/>
                </a:ext>
              </a:extLst>
            </p:cNvPr>
            <p:cNvGrpSpPr/>
            <p:nvPr/>
          </p:nvGrpSpPr>
          <p:grpSpPr>
            <a:xfrm>
              <a:off x="7277100" y="1403809"/>
              <a:ext cx="8038718" cy="8017035"/>
              <a:chOff x="-214630" y="0"/>
              <a:chExt cx="6971030" cy="6952226"/>
            </a:xfrm>
          </p:grpSpPr>
          <p:sp>
            <p:nvSpPr>
              <p:cNvPr id="30" name="PA-1">
                <a:extLst>
                  <a:ext uri="{FF2B5EF4-FFF2-40B4-BE49-F238E27FC236}">
                    <a16:creationId xmlns:a16="http://schemas.microsoft.com/office/drawing/2014/main" id="{735E2EEF-20F2-4A9F-9A61-D437A5A568C5}"/>
                  </a:ext>
                </a:extLst>
              </p:cNvPr>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1" name="PA-1">
                <a:extLst>
                  <a:ext uri="{FF2B5EF4-FFF2-40B4-BE49-F238E27FC236}">
                    <a16:creationId xmlns:a16="http://schemas.microsoft.com/office/drawing/2014/main" id="{3D880002-7FC5-43EE-90F9-FC78523ACFBA}"/>
                  </a:ext>
                </a:extLst>
              </p:cNvPr>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2" name="PA-1">
                <a:extLst>
                  <a:ext uri="{FF2B5EF4-FFF2-40B4-BE49-F238E27FC236}">
                    <a16:creationId xmlns:a16="http://schemas.microsoft.com/office/drawing/2014/main" id="{DA3F774E-1C8D-4435-83CC-D2150987D992}"/>
                  </a:ext>
                </a:extLst>
              </p:cNvPr>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27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29" name="矩形 28">
              <a:extLst>
                <a:ext uri="{FF2B5EF4-FFF2-40B4-BE49-F238E27FC236}">
                  <a16:creationId xmlns:a16="http://schemas.microsoft.com/office/drawing/2014/main" id="{51EA2740-A7C3-4F75-BE85-1695714E0539}"/>
                </a:ext>
              </a:extLst>
            </p:cNvPr>
            <p:cNvSpPr/>
            <p:nvPr/>
          </p:nvSpPr>
          <p:spPr>
            <a:xfrm>
              <a:off x="0" y="6451600"/>
              <a:ext cx="12192000" cy="4002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17" name="文本框 16">
            <a:extLst>
              <a:ext uri="{FF2B5EF4-FFF2-40B4-BE49-F238E27FC236}">
                <a16:creationId xmlns:a16="http://schemas.microsoft.com/office/drawing/2014/main" id="{7C66E11C-A0C1-4772-9BD5-99EA57FBDB18}"/>
              </a:ext>
            </a:extLst>
          </p:cNvPr>
          <p:cNvSpPr txBox="1"/>
          <p:nvPr/>
        </p:nvSpPr>
        <p:spPr>
          <a:xfrm>
            <a:off x="1058988" y="1072895"/>
            <a:ext cx="9451696" cy="2246769"/>
          </a:xfrm>
          <a:prstGeom prst="rect">
            <a:avLst/>
          </a:prstGeom>
          <a:noFill/>
        </p:spPr>
        <p:txBody>
          <a:bodyPr wrap="square">
            <a:spAutoFit/>
          </a:bodyPr>
          <a:lstStyle/>
          <a:p>
            <a:pPr marL="342900" indent="-342900">
              <a:buFont typeface="Arial" panose="020B0604020202020204" pitchFamily="34" charset="0"/>
              <a:buChar char="•"/>
            </a:pPr>
            <a:r>
              <a:rPr lang="zh-CN" altLang="en-US" sz="2000" dirty="0">
                <a:effectLst/>
              </a:rPr>
              <a:t>确定</a:t>
            </a:r>
            <a:r>
              <a:rPr lang="en-US" altLang="zh-CN" sz="2000" dirty="0">
                <a:effectLst/>
              </a:rPr>
              <a:t>Patch</a:t>
            </a:r>
            <a:r>
              <a:rPr lang="zh-CN" altLang="en-US" sz="2000" dirty="0"/>
              <a:t>基址</a:t>
            </a:r>
            <a:r>
              <a:rPr lang="zh-CN" altLang="en-US" sz="2000" dirty="0">
                <a:effectLst/>
              </a:rPr>
              <a:t>：</a:t>
            </a:r>
            <a:endParaRPr lang="en-US" altLang="zh-CN" sz="2000" dirty="0">
              <a:effectLst/>
            </a:endParaRPr>
          </a:p>
          <a:p>
            <a:pPr marL="800100" lvl="1" indent="-342900">
              <a:buFont typeface="Arial" panose="020B0604020202020204" pitchFamily="34" charset="0"/>
              <a:buChar char="•"/>
            </a:pPr>
            <a:r>
              <a:rPr lang="zh-CN" altLang="en-US" sz="2000" dirty="0">
                <a:effectLst/>
              </a:rPr>
              <a:t>通过解析固件</a:t>
            </a:r>
            <a:r>
              <a:rPr lang="en-US" altLang="zh-CN" sz="2000" dirty="0">
                <a:effectLst/>
              </a:rPr>
              <a:t>(</a:t>
            </a:r>
            <a:r>
              <a:rPr lang="zh-CN" altLang="en-US" sz="2000" dirty="0">
                <a:effectLst/>
              </a:rPr>
              <a:t>通常是一个</a:t>
            </a:r>
            <a:r>
              <a:rPr lang="en-US" altLang="zh-CN" sz="2000" dirty="0">
                <a:effectLst/>
              </a:rPr>
              <a:t>ELF</a:t>
            </a:r>
            <a:r>
              <a:rPr lang="zh-CN" altLang="en-US" sz="2000" dirty="0">
                <a:effectLst/>
              </a:rPr>
              <a:t>文件</a:t>
            </a:r>
            <a:r>
              <a:rPr lang="en-US" altLang="zh-CN" sz="2000" dirty="0">
                <a:effectLst/>
              </a:rPr>
              <a:t>)</a:t>
            </a:r>
            <a:r>
              <a:rPr lang="zh-CN" altLang="en-US" sz="2000" dirty="0">
                <a:effectLst/>
              </a:rPr>
              <a:t>来确定原始固件的</a:t>
            </a:r>
            <a:r>
              <a:rPr lang="en-US" altLang="zh-CN" sz="2000" dirty="0">
                <a:effectLst/>
              </a:rPr>
              <a:t>.text</a:t>
            </a:r>
            <a:r>
              <a:rPr lang="zh-CN" altLang="en-US" sz="2000" dirty="0">
                <a:effectLst/>
              </a:rPr>
              <a:t>段、</a:t>
            </a:r>
            <a:r>
              <a:rPr lang="en-US" altLang="zh-CN" sz="2000" dirty="0">
                <a:effectLst/>
              </a:rPr>
              <a:t>.data</a:t>
            </a:r>
            <a:r>
              <a:rPr lang="zh-CN" altLang="en-US" sz="2000" dirty="0">
                <a:effectLst/>
              </a:rPr>
              <a:t>段、</a:t>
            </a:r>
            <a:r>
              <a:rPr lang="en-US" altLang="zh-CN" sz="2000" dirty="0">
                <a:effectLst/>
              </a:rPr>
              <a:t>.</a:t>
            </a:r>
            <a:r>
              <a:rPr lang="en-US" altLang="zh-CN" sz="2000" dirty="0" err="1">
                <a:effectLst/>
              </a:rPr>
              <a:t>bss</a:t>
            </a:r>
            <a:r>
              <a:rPr lang="zh-CN" altLang="en-US" sz="2000" dirty="0">
                <a:effectLst/>
              </a:rPr>
              <a:t>段等的地址范围。</a:t>
            </a:r>
            <a:endParaRPr lang="en-US" altLang="zh-CN" sz="2000" dirty="0">
              <a:effectLst/>
            </a:endParaRPr>
          </a:p>
          <a:p>
            <a:pPr marL="800100" lvl="1" indent="-342900">
              <a:buFont typeface="Arial" panose="020B0604020202020204" pitchFamily="34" charset="0"/>
              <a:buChar char="•"/>
            </a:pPr>
            <a:r>
              <a:rPr lang="en-US" altLang="zh-CN" sz="2000" dirty="0">
                <a:effectLst/>
              </a:rPr>
              <a:t>patch</a:t>
            </a:r>
            <a:r>
              <a:rPr lang="zh-CN" altLang="en-US" sz="2000" dirty="0">
                <a:effectLst/>
              </a:rPr>
              <a:t>要放在这些段和堆的后面，但是堆是在紧跟段的后面并且占据大量的内存，因为不知道堆有多大所以</a:t>
            </a:r>
            <a:r>
              <a:rPr lang="en-US" altLang="zh-CN" sz="2000" dirty="0">
                <a:effectLst/>
              </a:rPr>
              <a:t>patch</a:t>
            </a:r>
            <a:r>
              <a:rPr lang="zh-CN" altLang="en-US" sz="2000" dirty="0">
                <a:effectLst/>
              </a:rPr>
              <a:t>也无法确定一个合适地址。</a:t>
            </a:r>
            <a:endParaRPr lang="en-US" altLang="zh-CN" sz="2000" dirty="0">
              <a:effectLst/>
            </a:endParaRPr>
          </a:p>
          <a:p>
            <a:pPr marL="800100" lvl="1" indent="-342900">
              <a:buFont typeface="Arial" panose="020B0604020202020204" pitchFamily="34" charset="0"/>
              <a:buChar char="•"/>
            </a:pPr>
            <a:r>
              <a:rPr lang="zh-CN" altLang="en-US" sz="2000" dirty="0">
                <a:effectLst/>
              </a:rPr>
              <a:t>多数情况下堆的范围在</a:t>
            </a:r>
            <a:r>
              <a:rPr lang="en-US" altLang="zh-CN" sz="2000" dirty="0">
                <a:effectLst/>
              </a:rPr>
              <a:t>BSP</a:t>
            </a:r>
            <a:r>
              <a:rPr lang="zh-CN" altLang="en-US" sz="2000" dirty="0">
                <a:effectLst/>
              </a:rPr>
              <a:t>中有设置，例如</a:t>
            </a:r>
            <a:r>
              <a:rPr lang="en-US" altLang="zh-CN" sz="2000" dirty="0" err="1">
                <a:effectLst/>
              </a:rPr>
              <a:t>Vxworks</a:t>
            </a:r>
            <a:r>
              <a:rPr lang="zh-CN" altLang="en-US" sz="2000" dirty="0">
                <a:effectLst/>
              </a:rPr>
              <a:t>中用</a:t>
            </a:r>
            <a:r>
              <a:rPr lang="en-US" altLang="zh-CN" sz="2000" dirty="0" err="1">
                <a:effectLst/>
              </a:rPr>
              <a:t>sysMemTop</a:t>
            </a:r>
            <a:r>
              <a:rPr lang="zh-CN" altLang="en-US" sz="2000" dirty="0">
                <a:effectLst/>
              </a:rPr>
              <a:t>设置堆的边界。</a:t>
            </a:r>
            <a:r>
              <a:rPr lang="en-US" altLang="zh-CN" sz="2000" dirty="0">
                <a:effectLst/>
              </a:rPr>
              <a:t>patch</a:t>
            </a:r>
            <a:r>
              <a:rPr lang="zh-CN" altLang="en-US" sz="2000" dirty="0">
                <a:effectLst/>
              </a:rPr>
              <a:t>可以在</a:t>
            </a:r>
            <a:r>
              <a:rPr lang="en-US" altLang="zh-CN" sz="2000" dirty="0" err="1">
                <a:effectLst/>
              </a:rPr>
              <a:t>sysMenTop</a:t>
            </a:r>
            <a:r>
              <a:rPr lang="zh-CN" altLang="en-US" sz="2000" dirty="0"/>
              <a:t>执行后放入</a:t>
            </a:r>
            <a:r>
              <a:rPr lang="zh-CN" altLang="en-US" sz="2000" dirty="0">
                <a:effectLst/>
              </a:rPr>
              <a:t>来确保</a:t>
            </a:r>
            <a:r>
              <a:rPr lang="en-US" altLang="zh-CN" sz="2000" dirty="0">
                <a:effectLst/>
              </a:rPr>
              <a:t>patch</a:t>
            </a:r>
            <a:r>
              <a:rPr lang="zh-CN" altLang="en-US" sz="2000" dirty="0">
                <a:effectLst/>
              </a:rPr>
              <a:t>在运行时的完整性。</a:t>
            </a:r>
          </a:p>
        </p:txBody>
      </p:sp>
    </p:spTree>
    <p:extLst>
      <p:ext uri="{BB962C8B-B14F-4D97-AF65-F5344CB8AC3E}">
        <p14:creationId xmlns:p14="http://schemas.microsoft.com/office/powerpoint/2010/main" val="385319855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a:extLst>
              <a:ext uri="{FF2B5EF4-FFF2-40B4-BE49-F238E27FC236}">
                <a16:creationId xmlns:a16="http://schemas.microsoft.com/office/drawing/2014/main" id="{D064DA36-DFEB-4642-BB37-72417C7F4430}"/>
              </a:ext>
            </a:extLst>
          </p:cNvPr>
          <p:cNvGrpSpPr/>
          <p:nvPr/>
        </p:nvGrpSpPr>
        <p:grpSpPr>
          <a:xfrm>
            <a:off x="-278512" y="-304800"/>
            <a:ext cx="15594330" cy="9725644"/>
            <a:chOff x="-278512" y="-304800"/>
            <a:chExt cx="15594330" cy="9725644"/>
          </a:xfrm>
        </p:grpSpPr>
        <p:grpSp>
          <p:nvGrpSpPr>
            <p:cNvPr id="26" name="组合 25">
              <a:extLst>
                <a:ext uri="{FF2B5EF4-FFF2-40B4-BE49-F238E27FC236}">
                  <a16:creationId xmlns:a16="http://schemas.microsoft.com/office/drawing/2014/main" id="{2126AF0F-1797-40F6-911A-4199B4FE65A2}"/>
                </a:ext>
              </a:extLst>
            </p:cNvPr>
            <p:cNvGrpSpPr/>
            <p:nvPr/>
          </p:nvGrpSpPr>
          <p:grpSpPr>
            <a:xfrm>
              <a:off x="-278512" y="-304800"/>
              <a:ext cx="1713230" cy="1708609"/>
              <a:chOff x="-214630" y="0"/>
              <a:chExt cx="6971030" cy="6952226"/>
            </a:xfrm>
          </p:grpSpPr>
          <p:sp>
            <p:nvSpPr>
              <p:cNvPr id="33" name="PA-1">
                <a:extLst>
                  <a:ext uri="{FF2B5EF4-FFF2-40B4-BE49-F238E27FC236}">
                    <a16:creationId xmlns:a16="http://schemas.microsoft.com/office/drawing/2014/main" id="{730E2EB3-B2F2-49F3-AFD1-45845F72B0DF}"/>
                  </a:ext>
                </a:extLst>
              </p:cNvPr>
              <p:cNvSpPr/>
              <p:nvPr>
                <p:custDataLst>
                  <p:tags r:id="rId4"/>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4" name="PA-1">
                <a:extLst>
                  <a:ext uri="{FF2B5EF4-FFF2-40B4-BE49-F238E27FC236}">
                    <a16:creationId xmlns:a16="http://schemas.microsoft.com/office/drawing/2014/main" id="{A55A550E-CD5A-4B9D-974F-3BEC020B9641}"/>
                  </a:ext>
                </a:extLst>
              </p:cNvPr>
              <p:cNvSpPr/>
              <p:nvPr>
                <p:custDataLst>
                  <p:tags r:id="rId5"/>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5" name="PA-1">
                <a:extLst>
                  <a:ext uri="{FF2B5EF4-FFF2-40B4-BE49-F238E27FC236}">
                    <a16:creationId xmlns:a16="http://schemas.microsoft.com/office/drawing/2014/main" id="{E3B57C81-30B1-4493-9384-07E9FEF14615}"/>
                  </a:ext>
                </a:extLst>
              </p:cNvPr>
              <p:cNvSpPr/>
              <p:nvPr>
                <p:custDataLst>
                  <p:tags r:id="rId6"/>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27" name="文本框 26">
              <a:extLst>
                <a:ext uri="{FF2B5EF4-FFF2-40B4-BE49-F238E27FC236}">
                  <a16:creationId xmlns:a16="http://schemas.microsoft.com/office/drawing/2014/main" id="{081EECBB-0956-4087-816B-BA575C4B0FCE}"/>
                </a:ext>
              </a:extLst>
            </p:cNvPr>
            <p:cNvSpPr txBox="1"/>
            <p:nvPr/>
          </p:nvSpPr>
          <p:spPr>
            <a:xfrm>
              <a:off x="578102" y="196612"/>
              <a:ext cx="4202127" cy="461665"/>
            </a:xfrm>
            <a:prstGeom prst="rect">
              <a:avLst/>
            </a:prstGeom>
            <a:solidFill>
              <a:schemeClr val="bg1"/>
            </a:solidFill>
          </p:spPr>
          <p:txBody>
            <a:bodyPr wrap="square" rtlCol="0">
              <a:spAutoFit/>
            </a:bodyPr>
            <a:lstStyle/>
            <a:p>
              <a:r>
                <a:rPr lang="en-US" altLang="zh-CN" sz="2400" dirty="0">
                  <a:latin typeface="思源黑体" panose="020B0500000000000000" pitchFamily="34" charset="-122"/>
                  <a:ea typeface="思源黑体" panose="020B0500000000000000" pitchFamily="34" charset="-122"/>
                  <a:cs typeface="+mn-ea"/>
                  <a:sym typeface="思源黑体" panose="020B0500000000000000" pitchFamily="34" charset="-122"/>
                </a:rPr>
                <a:t>Static Binary-level Porting</a:t>
              </a:r>
              <a:endParaRPr lang="zh-CN" altLang="en-US" sz="1200" dirty="0">
                <a:solidFill>
                  <a:schemeClr val="bg1">
                    <a:lumMod val="50000"/>
                  </a:schemeClr>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grpSp>
          <p:nvGrpSpPr>
            <p:cNvPr id="28" name="组合 27">
              <a:extLst>
                <a:ext uri="{FF2B5EF4-FFF2-40B4-BE49-F238E27FC236}">
                  <a16:creationId xmlns:a16="http://schemas.microsoft.com/office/drawing/2014/main" id="{2ABF857B-7289-470B-B272-84FC9E452C8D}"/>
                </a:ext>
              </a:extLst>
            </p:cNvPr>
            <p:cNvGrpSpPr/>
            <p:nvPr/>
          </p:nvGrpSpPr>
          <p:grpSpPr>
            <a:xfrm>
              <a:off x="7277100" y="1403809"/>
              <a:ext cx="8038718" cy="8017035"/>
              <a:chOff x="-214630" y="0"/>
              <a:chExt cx="6971030" cy="6952226"/>
            </a:xfrm>
          </p:grpSpPr>
          <p:sp>
            <p:nvSpPr>
              <p:cNvPr id="30" name="PA-1">
                <a:extLst>
                  <a:ext uri="{FF2B5EF4-FFF2-40B4-BE49-F238E27FC236}">
                    <a16:creationId xmlns:a16="http://schemas.microsoft.com/office/drawing/2014/main" id="{735E2EEF-20F2-4A9F-9A61-D437A5A568C5}"/>
                  </a:ext>
                </a:extLst>
              </p:cNvPr>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1" name="PA-1">
                <a:extLst>
                  <a:ext uri="{FF2B5EF4-FFF2-40B4-BE49-F238E27FC236}">
                    <a16:creationId xmlns:a16="http://schemas.microsoft.com/office/drawing/2014/main" id="{3D880002-7FC5-43EE-90F9-FC78523ACFBA}"/>
                  </a:ext>
                </a:extLst>
              </p:cNvPr>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2" name="PA-1">
                <a:extLst>
                  <a:ext uri="{FF2B5EF4-FFF2-40B4-BE49-F238E27FC236}">
                    <a16:creationId xmlns:a16="http://schemas.microsoft.com/office/drawing/2014/main" id="{DA3F774E-1C8D-4435-83CC-D2150987D992}"/>
                  </a:ext>
                </a:extLst>
              </p:cNvPr>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27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29" name="矩形 28">
              <a:extLst>
                <a:ext uri="{FF2B5EF4-FFF2-40B4-BE49-F238E27FC236}">
                  <a16:creationId xmlns:a16="http://schemas.microsoft.com/office/drawing/2014/main" id="{51EA2740-A7C3-4F75-BE85-1695714E0539}"/>
                </a:ext>
              </a:extLst>
            </p:cNvPr>
            <p:cNvSpPr/>
            <p:nvPr/>
          </p:nvSpPr>
          <p:spPr>
            <a:xfrm>
              <a:off x="0" y="6451600"/>
              <a:ext cx="12192000" cy="4002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17" name="文本框 16">
            <a:extLst>
              <a:ext uri="{FF2B5EF4-FFF2-40B4-BE49-F238E27FC236}">
                <a16:creationId xmlns:a16="http://schemas.microsoft.com/office/drawing/2014/main" id="{7C66E11C-A0C1-4772-9BD5-99EA57FBDB18}"/>
              </a:ext>
            </a:extLst>
          </p:cNvPr>
          <p:cNvSpPr txBox="1"/>
          <p:nvPr/>
        </p:nvSpPr>
        <p:spPr>
          <a:xfrm>
            <a:off x="491815" y="1000393"/>
            <a:ext cx="4820702" cy="2862322"/>
          </a:xfrm>
          <a:prstGeom prst="rect">
            <a:avLst/>
          </a:prstGeom>
          <a:noFill/>
        </p:spPr>
        <p:txBody>
          <a:bodyPr wrap="square">
            <a:spAutoFit/>
          </a:bodyPr>
          <a:lstStyle/>
          <a:p>
            <a:pPr marL="342900" indent="-342900">
              <a:buFont typeface="Arial" panose="020B0604020202020204" pitchFamily="34" charset="0"/>
              <a:buChar char="•"/>
            </a:pPr>
            <a:r>
              <a:rPr lang="en-US" altLang="zh-CN" sz="2000" dirty="0">
                <a:effectLst/>
              </a:rPr>
              <a:t>Patch</a:t>
            </a:r>
            <a:r>
              <a:rPr lang="zh-CN" altLang="en-US" sz="2000" dirty="0">
                <a:effectLst/>
              </a:rPr>
              <a:t>策略：</a:t>
            </a:r>
            <a:endParaRPr lang="en-US" altLang="zh-CN" sz="2000" dirty="0">
              <a:effectLst/>
            </a:endParaRPr>
          </a:p>
          <a:p>
            <a:pPr marL="800100" lvl="1" indent="-342900">
              <a:buFont typeface="Arial" panose="020B0604020202020204" pitchFamily="34" charset="0"/>
              <a:buChar char="•"/>
            </a:pPr>
            <a:r>
              <a:rPr lang="zh-CN" altLang="en-US" sz="2000" dirty="0"/>
              <a:t>直接</a:t>
            </a:r>
            <a:r>
              <a:rPr lang="zh-CN" altLang="en-US" sz="2000" dirty="0">
                <a:effectLst/>
              </a:rPr>
              <a:t>函数修改</a:t>
            </a:r>
            <a:endParaRPr lang="en-US" altLang="zh-CN" sz="2000" dirty="0">
              <a:effectLst/>
            </a:endParaRPr>
          </a:p>
          <a:p>
            <a:pPr marL="1257300" lvl="2" indent="-342900">
              <a:buFont typeface="Arial" panose="020B0604020202020204" pitchFamily="34" charset="0"/>
              <a:buChar char="•"/>
            </a:pPr>
            <a:r>
              <a:rPr lang="zh-CN" altLang="en-US" sz="2000" dirty="0">
                <a:effectLst/>
              </a:rPr>
              <a:t>通过将正常函数的跳转指令的确定地址或偏移地址改为</a:t>
            </a:r>
            <a:r>
              <a:rPr lang="en-US" altLang="zh-CN" sz="2000" dirty="0">
                <a:effectLst/>
              </a:rPr>
              <a:t>Patch</a:t>
            </a:r>
            <a:r>
              <a:rPr lang="zh-CN" altLang="en-US" sz="2000" dirty="0">
                <a:effectLst/>
              </a:rPr>
              <a:t>后的函数的地址</a:t>
            </a:r>
            <a:endParaRPr lang="en-US" altLang="zh-CN" sz="2000" dirty="0">
              <a:effectLst/>
            </a:endParaRPr>
          </a:p>
          <a:p>
            <a:pPr marL="1257300" lvl="2" indent="-342900">
              <a:buFont typeface="Arial" panose="020B0604020202020204" pitchFamily="34" charset="0"/>
              <a:buChar char="•"/>
            </a:pPr>
            <a:r>
              <a:rPr lang="zh-CN" altLang="en-US" sz="2000" dirty="0">
                <a:effectLst/>
              </a:rPr>
              <a:t>当出现</a:t>
            </a:r>
            <a:r>
              <a:rPr lang="en-US" altLang="zh-CN" sz="2000" dirty="0" err="1">
                <a:effectLst/>
              </a:rPr>
              <a:t>Tumb</a:t>
            </a:r>
            <a:r>
              <a:rPr lang="zh-CN" altLang="en-US" sz="2000" dirty="0">
                <a:effectLst/>
              </a:rPr>
              <a:t>指令下的</a:t>
            </a:r>
            <a:r>
              <a:rPr lang="en-US" altLang="zh-CN" sz="2000" dirty="0">
                <a:effectLst/>
              </a:rPr>
              <a:t>B/BL</a:t>
            </a:r>
            <a:r>
              <a:rPr lang="zh-CN" altLang="en-US" sz="2000" dirty="0">
                <a:effectLst/>
              </a:rPr>
              <a:t>指令时，做间接跳转</a:t>
            </a:r>
            <a:endParaRPr lang="en-US" altLang="zh-CN" sz="2000" dirty="0">
              <a:effectLst/>
            </a:endParaRPr>
          </a:p>
          <a:p>
            <a:pPr marL="800100" lvl="1" indent="-342900">
              <a:buFont typeface="Arial" panose="020B0604020202020204" pitchFamily="34" charset="0"/>
              <a:buChar char="•"/>
            </a:pPr>
            <a:r>
              <a:rPr lang="zh-CN" altLang="en-US" sz="2000" dirty="0"/>
              <a:t>函数指针调用修改：</a:t>
            </a:r>
            <a:endParaRPr lang="en-US" altLang="zh-CN" sz="2000" dirty="0"/>
          </a:p>
          <a:p>
            <a:pPr marL="1257300" lvl="2" indent="-342900">
              <a:buFont typeface="Arial" panose="020B0604020202020204" pitchFamily="34" charset="0"/>
              <a:buChar char="•"/>
            </a:pPr>
            <a:r>
              <a:rPr lang="zh-CN" altLang="en-US" sz="2000" dirty="0">
                <a:effectLst/>
              </a:rPr>
              <a:t>直接修改调用的指针值</a:t>
            </a:r>
          </a:p>
        </p:txBody>
      </p:sp>
      <p:pic>
        <p:nvPicPr>
          <p:cNvPr id="3" name="图片 2">
            <a:extLst>
              <a:ext uri="{FF2B5EF4-FFF2-40B4-BE49-F238E27FC236}">
                <a16:creationId xmlns:a16="http://schemas.microsoft.com/office/drawing/2014/main" id="{21712AB9-5882-41AE-A7F9-D5AA825C1BAD}"/>
              </a:ext>
            </a:extLst>
          </p:cNvPr>
          <p:cNvPicPr>
            <a:picLocks noChangeAspect="1"/>
          </p:cNvPicPr>
          <p:nvPr/>
        </p:nvPicPr>
        <p:blipFill>
          <a:blip r:embed="rId9"/>
          <a:stretch>
            <a:fillRect/>
          </a:stretch>
        </p:blipFill>
        <p:spPr>
          <a:xfrm>
            <a:off x="5868135" y="481424"/>
            <a:ext cx="5687366" cy="5737608"/>
          </a:xfrm>
          <a:prstGeom prst="rect">
            <a:avLst/>
          </a:prstGeom>
        </p:spPr>
      </p:pic>
    </p:spTree>
    <p:extLst>
      <p:ext uri="{BB962C8B-B14F-4D97-AF65-F5344CB8AC3E}">
        <p14:creationId xmlns:p14="http://schemas.microsoft.com/office/powerpoint/2010/main" val="137120811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a:extLst>
              <a:ext uri="{FF2B5EF4-FFF2-40B4-BE49-F238E27FC236}">
                <a16:creationId xmlns:a16="http://schemas.microsoft.com/office/drawing/2014/main" id="{D064DA36-DFEB-4642-BB37-72417C7F4430}"/>
              </a:ext>
            </a:extLst>
          </p:cNvPr>
          <p:cNvGrpSpPr/>
          <p:nvPr/>
        </p:nvGrpSpPr>
        <p:grpSpPr>
          <a:xfrm>
            <a:off x="-278512" y="-304800"/>
            <a:ext cx="15594330" cy="9725644"/>
            <a:chOff x="-278512" y="-304800"/>
            <a:chExt cx="15594330" cy="9725644"/>
          </a:xfrm>
        </p:grpSpPr>
        <p:grpSp>
          <p:nvGrpSpPr>
            <p:cNvPr id="26" name="组合 25">
              <a:extLst>
                <a:ext uri="{FF2B5EF4-FFF2-40B4-BE49-F238E27FC236}">
                  <a16:creationId xmlns:a16="http://schemas.microsoft.com/office/drawing/2014/main" id="{2126AF0F-1797-40F6-911A-4199B4FE65A2}"/>
                </a:ext>
              </a:extLst>
            </p:cNvPr>
            <p:cNvGrpSpPr/>
            <p:nvPr/>
          </p:nvGrpSpPr>
          <p:grpSpPr>
            <a:xfrm>
              <a:off x="-278512" y="-304800"/>
              <a:ext cx="1713230" cy="1708609"/>
              <a:chOff x="-214630" y="0"/>
              <a:chExt cx="6971030" cy="6952226"/>
            </a:xfrm>
          </p:grpSpPr>
          <p:sp>
            <p:nvSpPr>
              <p:cNvPr id="33" name="PA-1">
                <a:extLst>
                  <a:ext uri="{FF2B5EF4-FFF2-40B4-BE49-F238E27FC236}">
                    <a16:creationId xmlns:a16="http://schemas.microsoft.com/office/drawing/2014/main" id="{730E2EB3-B2F2-49F3-AFD1-45845F72B0DF}"/>
                  </a:ext>
                </a:extLst>
              </p:cNvPr>
              <p:cNvSpPr/>
              <p:nvPr>
                <p:custDataLst>
                  <p:tags r:id="rId4"/>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4" name="PA-1">
                <a:extLst>
                  <a:ext uri="{FF2B5EF4-FFF2-40B4-BE49-F238E27FC236}">
                    <a16:creationId xmlns:a16="http://schemas.microsoft.com/office/drawing/2014/main" id="{A55A550E-CD5A-4B9D-974F-3BEC020B9641}"/>
                  </a:ext>
                </a:extLst>
              </p:cNvPr>
              <p:cNvSpPr/>
              <p:nvPr>
                <p:custDataLst>
                  <p:tags r:id="rId5"/>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5" name="PA-1">
                <a:extLst>
                  <a:ext uri="{FF2B5EF4-FFF2-40B4-BE49-F238E27FC236}">
                    <a16:creationId xmlns:a16="http://schemas.microsoft.com/office/drawing/2014/main" id="{E3B57C81-30B1-4493-9384-07E9FEF14615}"/>
                  </a:ext>
                </a:extLst>
              </p:cNvPr>
              <p:cNvSpPr/>
              <p:nvPr>
                <p:custDataLst>
                  <p:tags r:id="rId6"/>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27" name="文本框 26">
              <a:extLst>
                <a:ext uri="{FF2B5EF4-FFF2-40B4-BE49-F238E27FC236}">
                  <a16:creationId xmlns:a16="http://schemas.microsoft.com/office/drawing/2014/main" id="{081EECBB-0956-4087-816B-BA575C4B0FCE}"/>
                </a:ext>
              </a:extLst>
            </p:cNvPr>
            <p:cNvSpPr txBox="1"/>
            <p:nvPr/>
          </p:nvSpPr>
          <p:spPr>
            <a:xfrm>
              <a:off x="578102" y="196612"/>
              <a:ext cx="6698998" cy="461665"/>
            </a:xfrm>
            <a:prstGeom prst="rect">
              <a:avLst/>
            </a:prstGeom>
            <a:solidFill>
              <a:schemeClr val="bg1"/>
            </a:solidFill>
          </p:spPr>
          <p:txBody>
            <a:bodyPr wrap="square" rtlCol="0">
              <a:spAutoFit/>
            </a:bodyPr>
            <a:lstStyle/>
            <a:p>
              <a:r>
                <a:rPr lang="en-US" altLang="zh-CN" sz="2400" dirty="0">
                  <a:latin typeface="思源黑体" panose="020B0500000000000000" pitchFamily="34" charset="-122"/>
                  <a:ea typeface="思源黑体" panose="020B0500000000000000" pitchFamily="34" charset="-122"/>
                  <a:cs typeface="+mn-ea"/>
                  <a:sym typeface="思源黑体" panose="020B0500000000000000" pitchFamily="34" charset="-122"/>
                </a:rPr>
                <a:t>Driver Hacking &amp; Configurable I/O Server</a:t>
              </a:r>
              <a:endParaRPr lang="zh-CN" altLang="en-US" sz="1200" dirty="0">
                <a:solidFill>
                  <a:schemeClr val="bg1">
                    <a:lumMod val="50000"/>
                  </a:schemeClr>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grpSp>
          <p:nvGrpSpPr>
            <p:cNvPr id="28" name="组合 27">
              <a:extLst>
                <a:ext uri="{FF2B5EF4-FFF2-40B4-BE49-F238E27FC236}">
                  <a16:creationId xmlns:a16="http://schemas.microsoft.com/office/drawing/2014/main" id="{2ABF857B-7289-470B-B272-84FC9E452C8D}"/>
                </a:ext>
              </a:extLst>
            </p:cNvPr>
            <p:cNvGrpSpPr/>
            <p:nvPr/>
          </p:nvGrpSpPr>
          <p:grpSpPr>
            <a:xfrm>
              <a:off x="7277100" y="1403809"/>
              <a:ext cx="8038718" cy="8017035"/>
              <a:chOff x="-214630" y="0"/>
              <a:chExt cx="6971030" cy="6952226"/>
            </a:xfrm>
          </p:grpSpPr>
          <p:sp>
            <p:nvSpPr>
              <p:cNvPr id="30" name="PA-1">
                <a:extLst>
                  <a:ext uri="{FF2B5EF4-FFF2-40B4-BE49-F238E27FC236}">
                    <a16:creationId xmlns:a16="http://schemas.microsoft.com/office/drawing/2014/main" id="{735E2EEF-20F2-4A9F-9A61-D437A5A568C5}"/>
                  </a:ext>
                </a:extLst>
              </p:cNvPr>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1" name="PA-1">
                <a:extLst>
                  <a:ext uri="{FF2B5EF4-FFF2-40B4-BE49-F238E27FC236}">
                    <a16:creationId xmlns:a16="http://schemas.microsoft.com/office/drawing/2014/main" id="{3D880002-7FC5-43EE-90F9-FC78523ACFBA}"/>
                  </a:ext>
                </a:extLst>
              </p:cNvPr>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2" name="PA-1">
                <a:extLst>
                  <a:ext uri="{FF2B5EF4-FFF2-40B4-BE49-F238E27FC236}">
                    <a16:creationId xmlns:a16="http://schemas.microsoft.com/office/drawing/2014/main" id="{DA3F774E-1C8D-4435-83CC-D2150987D992}"/>
                  </a:ext>
                </a:extLst>
              </p:cNvPr>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27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29" name="矩形 28">
              <a:extLst>
                <a:ext uri="{FF2B5EF4-FFF2-40B4-BE49-F238E27FC236}">
                  <a16:creationId xmlns:a16="http://schemas.microsoft.com/office/drawing/2014/main" id="{51EA2740-A7C3-4F75-BE85-1695714E0539}"/>
                </a:ext>
              </a:extLst>
            </p:cNvPr>
            <p:cNvSpPr/>
            <p:nvPr/>
          </p:nvSpPr>
          <p:spPr>
            <a:xfrm>
              <a:off x="0" y="6451600"/>
              <a:ext cx="12192000" cy="4002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17" name="文本框 16">
            <a:extLst>
              <a:ext uri="{FF2B5EF4-FFF2-40B4-BE49-F238E27FC236}">
                <a16:creationId xmlns:a16="http://schemas.microsoft.com/office/drawing/2014/main" id="{7C66E11C-A0C1-4772-9BD5-99EA57FBDB18}"/>
              </a:ext>
            </a:extLst>
          </p:cNvPr>
          <p:cNvSpPr txBox="1"/>
          <p:nvPr/>
        </p:nvSpPr>
        <p:spPr>
          <a:xfrm>
            <a:off x="1244712" y="949921"/>
            <a:ext cx="9217028" cy="4401205"/>
          </a:xfrm>
          <a:prstGeom prst="rect">
            <a:avLst/>
          </a:prstGeom>
          <a:noFill/>
        </p:spPr>
        <p:txBody>
          <a:bodyPr wrap="square">
            <a:spAutoFit/>
          </a:bodyPr>
          <a:lstStyle/>
          <a:p>
            <a:pPr marL="342900" indent="-342900">
              <a:buFont typeface="Arial" panose="020B0604020202020204" pitchFamily="34" charset="0"/>
              <a:buChar char="•"/>
            </a:pPr>
            <a:r>
              <a:rPr lang="en-US" altLang="zh-CN" sz="2000" dirty="0">
                <a:effectLst/>
              </a:rPr>
              <a:t>Driver Hacking</a:t>
            </a:r>
            <a:r>
              <a:rPr lang="zh-CN" altLang="en-US" sz="2000" dirty="0">
                <a:effectLst/>
              </a:rPr>
              <a:t>：</a:t>
            </a:r>
            <a:endParaRPr lang="en-US" altLang="zh-CN" sz="2000" dirty="0">
              <a:effectLst/>
            </a:endParaRPr>
          </a:p>
          <a:p>
            <a:pPr marL="800100" lvl="1" indent="-342900">
              <a:buFont typeface="Arial" panose="020B0604020202020204" pitchFamily="34" charset="0"/>
              <a:buChar char="•"/>
            </a:pPr>
            <a:r>
              <a:rPr lang="zh-CN" altLang="en-US" sz="2000" dirty="0">
                <a:effectLst/>
              </a:rPr>
              <a:t>利用仿真器支持的收发方式重新实现</a:t>
            </a:r>
            <a:r>
              <a:rPr lang="zh-CN" altLang="en-US" sz="2000" dirty="0"/>
              <a:t>控制和通信功能。</a:t>
            </a:r>
            <a:endParaRPr lang="en-US" altLang="zh-CN" sz="2000" dirty="0"/>
          </a:p>
          <a:p>
            <a:pPr marL="800100" lvl="1" indent="-342900">
              <a:buFont typeface="Arial" panose="020B0604020202020204" pitchFamily="34" charset="0"/>
              <a:buChar char="•"/>
            </a:pPr>
            <a:r>
              <a:rPr lang="zh-CN" altLang="en-US" sz="2000" dirty="0">
                <a:effectLst/>
              </a:rPr>
              <a:t>对于</a:t>
            </a:r>
            <a:r>
              <a:rPr lang="en-US" altLang="zh-CN" sz="2000" dirty="0">
                <a:effectLst/>
              </a:rPr>
              <a:t>ARM</a:t>
            </a:r>
            <a:r>
              <a:rPr lang="zh-CN" altLang="en-US" sz="2000" dirty="0">
                <a:effectLst/>
              </a:rPr>
              <a:t>固件，</a:t>
            </a:r>
            <a:r>
              <a:rPr lang="zh-CN" altLang="en-US" sz="2000" dirty="0"/>
              <a:t>利用</a:t>
            </a:r>
            <a:r>
              <a:rPr lang="en-US" altLang="zh-CN" sz="2000" dirty="0" err="1"/>
              <a:t>qemu</a:t>
            </a:r>
            <a:r>
              <a:rPr lang="en-US" altLang="zh-CN" sz="2000" dirty="0"/>
              <a:t>-system-arm</a:t>
            </a:r>
            <a:r>
              <a:rPr lang="zh-CN" altLang="en-US" sz="2000" dirty="0"/>
              <a:t>的</a:t>
            </a:r>
            <a:r>
              <a:rPr lang="en-US" altLang="zh-CN" sz="2000" dirty="0" err="1"/>
              <a:t>semihosting</a:t>
            </a:r>
            <a:r>
              <a:rPr lang="zh-CN" altLang="en-US" sz="2000" dirty="0"/>
              <a:t>使虚拟机读写主机的</a:t>
            </a:r>
            <a:r>
              <a:rPr lang="en-US" altLang="zh-CN" sz="2000" dirty="0"/>
              <a:t>stdin</a:t>
            </a:r>
            <a:r>
              <a:rPr lang="zh-CN" altLang="en-US" sz="2000" dirty="0"/>
              <a:t>、</a:t>
            </a:r>
            <a:r>
              <a:rPr lang="en-US" altLang="zh-CN" sz="2000" dirty="0" err="1"/>
              <a:t>stdout</a:t>
            </a:r>
            <a:r>
              <a:rPr lang="zh-CN" altLang="en-US" sz="2000" dirty="0"/>
              <a:t>、</a:t>
            </a:r>
            <a:r>
              <a:rPr lang="en-US" altLang="zh-CN" sz="2000" dirty="0" err="1"/>
              <a:t>stderror</a:t>
            </a:r>
            <a:r>
              <a:rPr lang="zh-CN" altLang="en-US" sz="2000" dirty="0"/>
              <a:t>和文件。通过文件进行数据交换，通过</a:t>
            </a:r>
            <a:r>
              <a:rPr lang="en-US" altLang="zh-CN" sz="2000" dirty="0"/>
              <a:t>stdin</a:t>
            </a:r>
            <a:r>
              <a:rPr lang="zh-CN" altLang="en-US" sz="2000" dirty="0"/>
              <a:t>和</a:t>
            </a:r>
            <a:r>
              <a:rPr lang="en-US" altLang="zh-CN" sz="2000" dirty="0" err="1"/>
              <a:t>stdout</a:t>
            </a:r>
            <a:r>
              <a:rPr lang="zh-CN" altLang="en-US" sz="2000" dirty="0"/>
              <a:t>来做通信。</a:t>
            </a:r>
            <a:endParaRPr lang="en-US" altLang="zh-CN" sz="2000" dirty="0"/>
          </a:p>
          <a:p>
            <a:pPr marL="800100" lvl="1" indent="-342900">
              <a:buFont typeface="Arial" panose="020B0604020202020204" pitchFamily="34" charset="0"/>
              <a:buChar char="•"/>
            </a:pPr>
            <a:r>
              <a:rPr lang="zh-CN" altLang="en-US" sz="2000" dirty="0"/>
              <a:t>对于支持串口或者以太网通信的</a:t>
            </a:r>
            <a:r>
              <a:rPr lang="en-US" altLang="zh-CN" sz="2000" dirty="0"/>
              <a:t>x86</a:t>
            </a:r>
            <a:r>
              <a:rPr lang="zh-CN" altLang="en-US" sz="2000" dirty="0"/>
              <a:t>固件，利用模拟器板子所支持的串口和以太网进行通信和数据交互。</a:t>
            </a:r>
            <a:endParaRPr lang="en-US" altLang="zh-CN" sz="2000" dirty="0"/>
          </a:p>
          <a:p>
            <a:pPr marL="800100" lvl="1" indent="-342900">
              <a:buFont typeface="Arial" panose="020B0604020202020204" pitchFamily="34" charset="0"/>
              <a:buChar char="•"/>
            </a:pPr>
            <a:endParaRPr lang="en-US" altLang="zh-CN" sz="2000" dirty="0"/>
          </a:p>
          <a:p>
            <a:pPr marL="342900" indent="-342900">
              <a:buFont typeface="Arial" panose="020B0604020202020204" pitchFamily="34" charset="0"/>
              <a:buChar char="•"/>
            </a:pPr>
            <a:r>
              <a:rPr lang="en-US" altLang="zh-CN" sz="2000" dirty="0">
                <a:sym typeface="思源黑体" panose="020B0500000000000000" pitchFamily="34" charset="-122"/>
              </a:rPr>
              <a:t>Configurable I/O Server</a:t>
            </a:r>
          </a:p>
          <a:p>
            <a:pPr marL="800100" lvl="1" indent="-342900">
              <a:buFont typeface="Arial" panose="020B0604020202020204" pitchFamily="34" charset="0"/>
              <a:buChar char="•"/>
            </a:pPr>
            <a:r>
              <a:rPr lang="zh-CN" altLang="en-US" sz="2000" dirty="0"/>
              <a:t>外部输入的数据用两种：</a:t>
            </a:r>
            <a:endParaRPr lang="en-US" altLang="zh-CN" sz="2000" dirty="0"/>
          </a:p>
          <a:p>
            <a:pPr marL="1257300" lvl="2" indent="-342900">
              <a:buFont typeface="Arial" panose="020B0604020202020204" pitchFamily="34" charset="0"/>
              <a:buChar char="•"/>
            </a:pPr>
            <a:r>
              <a:rPr lang="zh-CN" altLang="en-US" sz="2000" dirty="0"/>
              <a:t>需要测试的数据如异常输入、利用</a:t>
            </a:r>
            <a:endParaRPr lang="en-US" altLang="zh-CN" sz="2000" dirty="0"/>
          </a:p>
          <a:p>
            <a:pPr marL="1257300" lvl="2" indent="-342900">
              <a:buFont typeface="Arial" panose="020B0604020202020204" pitchFamily="34" charset="0"/>
              <a:buChar char="•"/>
            </a:pPr>
            <a:r>
              <a:rPr lang="zh-CN" altLang="en-US" sz="2000" dirty="0"/>
              <a:t>支持固件正常运行的数据如</a:t>
            </a:r>
            <a:r>
              <a:rPr lang="en-US" altLang="zh-CN" sz="2000" dirty="0"/>
              <a:t>PLC</a:t>
            </a:r>
            <a:r>
              <a:rPr lang="zh-CN" altLang="en-US" sz="2000" dirty="0"/>
              <a:t>读取锅炉压力的数值</a:t>
            </a:r>
            <a:endParaRPr lang="en-US" altLang="zh-CN" sz="2000" dirty="0"/>
          </a:p>
          <a:p>
            <a:pPr marL="800100" lvl="1" indent="-342900">
              <a:buFont typeface="Arial" panose="020B0604020202020204" pitchFamily="34" charset="0"/>
              <a:buChar char="•"/>
            </a:pPr>
            <a:r>
              <a:rPr lang="zh-CN" altLang="en-US" sz="2000" b="0" i="0" dirty="0">
                <a:solidFill>
                  <a:srgbClr val="2E3033"/>
                </a:solidFill>
                <a:effectLst/>
                <a:latin typeface="Arial" panose="020B0604020202020204" pitchFamily="34" charset="0"/>
              </a:rPr>
              <a:t>已经为不同的场景编写了一系列配置脚本。在这种情况下，当</a:t>
            </a:r>
            <a:r>
              <a:rPr lang="en-US" altLang="zh-CN" sz="2000" b="0" i="0" dirty="0">
                <a:solidFill>
                  <a:srgbClr val="2E3033"/>
                </a:solidFill>
                <a:effectLst/>
                <a:latin typeface="Arial" panose="020B0604020202020204" pitchFamily="34" charset="0"/>
              </a:rPr>
              <a:t>I/O</a:t>
            </a:r>
            <a:r>
              <a:rPr lang="zh-CN" altLang="en-US" sz="2000" b="0" i="0" dirty="0">
                <a:solidFill>
                  <a:srgbClr val="2E3033"/>
                </a:solidFill>
                <a:effectLst/>
                <a:latin typeface="Arial" panose="020B0604020202020204" pitchFamily="34" charset="0"/>
              </a:rPr>
              <a:t>服务器启动时，它会与</a:t>
            </a:r>
            <a:r>
              <a:rPr lang="en-US" altLang="zh-CN" sz="2000" b="0" i="0" dirty="0">
                <a:solidFill>
                  <a:srgbClr val="2E3033"/>
                </a:solidFill>
                <a:effectLst/>
                <a:latin typeface="Arial" panose="020B0604020202020204" pitchFamily="34" charset="0"/>
              </a:rPr>
              <a:t>PLC</a:t>
            </a:r>
            <a:r>
              <a:rPr lang="zh-CN" altLang="en-US" sz="2000" b="0" i="0" dirty="0">
                <a:solidFill>
                  <a:srgbClr val="2E3033"/>
                </a:solidFill>
                <a:effectLst/>
                <a:latin typeface="Arial" panose="020B0604020202020204" pitchFamily="34" charset="0"/>
              </a:rPr>
              <a:t>进行交互，定期通过</a:t>
            </a:r>
            <a:r>
              <a:rPr lang="en-US" altLang="zh-CN" sz="2000" b="0" i="0" dirty="0">
                <a:solidFill>
                  <a:srgbClr val="2E3033"/>
                </a:solidFill>
                <a:effectLst/>
                <a:latin typeface="Arial" panose="020B0604020202020204" pitchFamily="34" charset="0"/>
              </a:rPr>
              <a:t>ADC</a:t>
            </a:r>
            <a:r>
              <a:rPr lang="zh-CN" altLang="en-US" sz="2000" b="0" i="0" dirty="0">
                <a:solidFill>
                  <a:srgbClr val="2E3033"/>
                </a:solidFill>
                <a:effectLst/>
                <a:latin typeface="Arial" panose="020B0604020202020204" pitchFamily="34" charset="0"/>
              </a:rPr>
              <a:t>接口提供压力值</a:t>
            </a:r>
            <a:endParaRPr lang="en-US" altLang="zh-CN" sz="2000" dirty="0"/>
          </a:p>
        </p:txBody>
      </p:sp>
    </p:spTree>
    <p:extLst>
      <p:ext uri="{BB962C8B-B14F-4D97-AF65-F5344CB8AC3E}">
        <p14:creationId xmlns:p14="http://schemas.microsoft.com/office/powerpoint/2010/main" val="28196736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1">
            <a:extLst>
              <a:ext uri="{FF2B5EF4-FFF2-40B4-BE49-F238E27FC236}">
                <a16:creationId xmlns:a16="http://schemas.microsoft.com/office/drawing/2014/main" id="{FE13E3AC-E961-1340-9581-E9D79D3B6613}"/>
              </a:ext>
            </a:extLst>
          </p:cNvPr>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 name="PA-1">
            <a:extLst>
              <a:ext uri="{FF2B5EF4-FFF2-40B4-BE49-F238E27FC236}">
                <a16:creationId xmlns:a16="http://schemas.microsoft.com/office/drawing/2014/main" id="{6D87540F-492D-1B4C-A0F9-E77465F50F3A}"/>
              </a:ext>
            </a:extLst>
          </p:cNvPr>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4" name="PA-1">
            <a:extLst>
              <a:ext uri="{FF2B5EF4-FFF2-40B4-BE49-F238E27FC236}">
                <a16:creationId xmlns:a16="http://schemas.microsoft.com/office/drawing/2014/main" id="{E5C49270-FE22-EE45-A4D8-C3136C10A3B1}"/>
              </a:ext>
            </a:extLst>
          </p:cNvPr>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5" name="椭圆 4">
            <a:extLst>
              <a:ext uri="{FF2B5EF4-FFF2-40B4-BE49-F238E27FC236}">
                <a16:creationId xmlns:a16="http://schemas.microsoft.com/office/drawing/2014/main" id="{DF1B6EEE-F435-2C48-A0BB-7FDA07B65D70}"/>
              </a:ext>
            </a:extLst>
          </p:cNvPr>
          <p:cNvSpPr/>
          <p:nvPr/>
        </p:nvSpPr>
        <p:spPr>
          <a:xfrm>
            <a:off x="2006600" y="2159000"/>
            <a:ext cx="2540000" cy="2540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6" name="文本框 5">
            <a:extLst>
              <a:ext uri="{FF2B5EF4-FFF2-40B4-BE49-F238E27FC236}">
                <a16:creationId xmlns:a16="http://schemas.microsoft.com/office/drawing/2014/main" id="{17D8D43A-FD12-034D-8F4E-BC6C696A7837}"/>
              </a:ext>
            </a:extLst>
          </p:cNvPr>
          <p:cNvSpPr txBox="1"/>
          <p:nvPr/>
        </p:nvSpPr>
        <p:spPr>
          <a:xfrm>
            <a:off x="2384238" y="2767280"/>
            <a:ext cx="1773294" cy="1323439"/>
          </a:xfrm>
          <a:prstGeom prst="rect">
            <a:avLst/>
          </a:prstGeom>
          <a:noFill/>
        </p:spPr>
        <p:txBody>
          <a:bodyPr wrap="square" rtlCol="0">
            <a:spAutoFit/>
          </a:bodyPr>
          <a:lstStyle/>
          <a:p>
            <a:pPr algn="ctr"/>
            <a:r>
              <a:rPr lang="en-US" altLang="zh-CN" sz="8000" spc="300" dirty="0">
                <a:solidFill>
                  <a:schemeClr val="bg1"/>
                </a:solidFill>
                <a:latin typeface="思源黑体" panose="020B0500000000000000" pitchFamily="34" charset="-122"/>
                <a:ea typeface="思源黑体" panose="020B0500000000000000" pitchFamily="34" charset="-122"/>
                <a:sym typeface="思源黑体" panose="020B0500000000000000" pitchFamily="34" charset="-122"/>
              </a:rPr>
              <a:t>05</a:t>
            </a:r>
            <a:endParaRPr lang="zh-CN" altLang="en-US" sz="8000" spc="300" dirty="0">
              <a:solidFill>
                <a:schemeClr val="bg1"/>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8" name="TextBox 7">
            <a:extLst>
              <a:ext uri="{FF2B5EF4-FFF2-40B4-BE49-F238E27FC236}">
                <a16:creationId xmlns:a16="http://schemas.microsoft.com/office/drawing/2014/main" id="{9C6A1604-F663-0442-B491-30D5FF587C67}"/>
              </a:ext>
            </a:extLst>
          </p:cNvPr>
          <p:cNvSpPr txBox="1"/>
          <p:nvPr/>
        </p:nvSpPr>
        <p:spPr>
          <a:xfrm>
            <a:off x="6797382" y="3105833"/>
            <a:ext cx="2879531" cy="646331"/>
          </a:xfrm>
          <a:prstGeom prst="rect">
            <a:avLst/>
          </a:prstGeom>
          <a:noFill/>
        </p:spPr>
        <p:txBody>
          <a:bodyPr wrap="square" rtlCol="0">
            <a:spAutoFit/>
          </a:bodyPr>
          <a:lstStyle/>
          <a:p>
            <a:pPr algn="dist"/>
            <a:r>
              <a:rPr lang="en-US" altLang="zh-CN" sz="3600" dirty="0">
                <a:latin typeface="思源黑体" panose="020B0500000000000000" pitchFamily="34" charset="-122"/>
                <a:ea typeface="思源黑体" panose="020B0500000000000000" pitchFamily="34" charset="-122"/>
                <a:sym typeface="思源黑体" panose="020B0500000000000000" pitchFamily="34" charset="-122"/>
              </a:rPr>
              <a:t>Evaluation</a:t>
            </a:r>
            <a:endParaRPr lang="zh-CN" altLang="en-US" sz="3600" dirty="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0" name="PA-椭圆 21">
            <a:extLst>
              <a:ext uri="{FF2B5EF4-FFF2-40B4-BE49-F238E27FC236}">
                <a16:creationId xmlns:a16="http://schemas.microsoft.com/office/drawing/2014/main" id="{C9150502-3294-7640-A9CC-718933E35675}"/>
              </a:ext>
            </a:extLst>
          </p:cNvPr>
          <p:cNvSpPr/>
          <p:nvPr>
            <p:custDataLst>
              <p:tags r:id="rId4"/>
            </p:custDataLst>
          </p:nvPr>
        </p:nvSpPr>
        <p:spPr>
          <a:xfrm>
            <a:off x="10995430" y="771037"/>
            <a:ext cx="425176" cy="425176"/>
          </a:xfrm>
          <a:prstGeom prst="ellipse">
            <a:avLst/>
          </a:prstGeom>
          <a:solidFill>
            <a:schemeClr val="accent2"/>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lumMod val="100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1" name="PA-椭圆 21">
            <a:extLst>
              <a:ext uri="{FF2B5EF4-FFF2-40B4-BE49-F238E27FC236}">
                <a16:creationId xmlns:a16="http://schemas.microsoft.com/office/drawing/2014/main" id="{6E887269-C9C3-4148-86CB-80088D66E556}"/>
              </a:ext>
            </a:extLst>
          </p:cNvPr>
          <p:cNvSpPr/>
          <p:nvPr>
            <p:custDataLst>
              <p:tags r:id="rId5"/>
            </p:custDataLst>
          </p:nvPr>
        </p:nvSpPr>
        <p:spPr>
          <a:xfrm>
            <a:off x="517512" y="5761335"/>
            <a:ext cx="796683" cy="796683"/>
          </a:xfrm>
          <a:prstGeom prst="ellipse">
            <a:avLst/>
          </a:prstGeom>
          <a:solidFill>
            <a:schemeClr val="accent2"/>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lumMod val="100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2" name="PA-椭圆 21">
            <a:extLst>
              <a:ext uri="{FF2B5EF4-FFF2-40B4-BE49-F238E27FC236}">
                <a16:creationId xmlns:a16="http://schemas.microsoft.com/office/drawing/2014/main" id="{EDFA5ED3-91DC-D04B-A1EF-8480353278DE}"/>
              </a:ext>
            </a:extLst>
          </p:cNvPr>
          <p:cNvSpPr/>
          <p:nvPr>
            <p:custDataLst>
              <p:tags r:id="rId6"/>
            </p:custDataLst>
          </p:nvPr>
        </p:nvSpPr>
        <p:spPr>
          <a:xfrm>
            <a:off x="11150599" y="5856330"/>
            <a:ext cx="324857" cy="324857"/>
          </a:xfrm>
          <a:prstGeom prst="ellipse">
            <a:avLst/>
          </a:prstGeom>
          <a:solidFill>
            <a:schemeClr val="accent1"/>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lumMod val="100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3" name="PA-椭圆 21">
            <a:extLst>
              <a:ext uri="{FF2B5EF4-FFF2-40B4-BE49-F238E27FC236}">
                <a16:creationId xmlns:a16="http://schemas.microsoft.com/office/drawing/2014/main" id="{4B5968F1-B3F0-D64A-B078-86501260826A}"/>
              </a:ext>
            </a:extLst>
          </p:cNvPr>
          <p:cNvSpPr/>
          <p:nvPr>
            <p:custDataLst>
              <p:tags r:id="rId7"/>
            </p:custDataLst>
          </p:nvPr>
        </p:nvSpPr>
        <p:spPr>
          <a:xfrm>
            <a:off x="5323972" y="541824"/>
            <a:ext cx="745219" cy="745219"/>
          </a:xfrm>
          <a:prstGeom prst="ellipse">
            <a:avLst/>
          </a:prstGeom>
          <a:solidFill>
            <a:schemeClr val="accent1"/>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lumMod val="100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spTree>
    <p:extLst>
      <p:ext uri="{BB962C8B-B14F-4D97-AF65-F5344CB8AC3E}">
        <p14:creationId xmlns:p14="http://schemas.microsoft.com/office/powerpoint/2010/main" val="172201200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a:extLst>
              <a:ext uri="{FF2B5EF4-FFF2-40B4-BE49-F238E27FC236}">
                <a16:creationId xmlns:a16="http://schemas.microsoft.com/office/drawing/2014/main" id="{D064DA36-DFEB-4642-BB37-72417C7F4430}"/>
              </a:ext>
            </a:extLst>
          </p:cNvPr>
          <p:cNvGrpSpPr/>
          <p:nvPr/>
        </p:nvGrpSpPr>
        <p:grpSpPr>
          <a:xfrm>
            <a:off x="-278512" y="-304800"/>
            <a:ext cx="15594330" cy="9725644"/>
            <a:chOff x="-278512" y="-304800"/>
            <a:chExt cx="15594330" cy="9725644"/>
          </a:xfrm>
        </p:grpSpPr>
        <p:grpSp>
          <p:nvGrpSpPr>
            <p:cNvPr id="26" name="组合 25">
              <a:extLst>
                <a:ext uri="{FF2B5EF4-FFF2-40B4-BE49-F238E27FC236}">
                  <a16:creationId xmlns:a16="http://schemas.microsoft.com/office/drawing/2014/main" id="{2126AF0F-1797-40F6-911A-4199B4FE65A2}"/>
                </a:ext>
              </a:extLst>
            </p:cNvPr>
            <p:cNvGrpSpPr/>
            <p:nvPr/>
          </p:nvGrpSpPr>
          <p:grpSpPr>
            <a:xfrm>
              <a:off x="-278512" y="-304800"/>
              <a:ext cx="1713230" cy="1708609"/>
              <a:chOff x="-214630" y="0"/>
              <a:chExt cx="6971030" cy="6952226"/>
            </a:xfrm>
          </p:grpSpPr>
          <p:sp>
            <p:nvSpPr>
              <p:cNvPr id="33" name="PA-1">
                <a:extLst>
                  <a:ext uri="{FF2B5EF4-FFF2-40B4-BE49-F238E27FC236}">
                    <a16:creationId xmlns:a16="http://schemas.microsoft.com/office/drawing/2014/main" id="{730E2EB3-B2F2-49F3-AFD1-45845F72B0DF}"/>
                  </a:ext>
                </a:extLst>
              </p:cNvPr>
              <p:cNvSpPr/>
              <p:nvPr>
                <p:custDataLst>
                  <p:tags r:id="rId4"/>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4" name="PA-1">
                <a:extLst>
                  <a:ext uri="{FF2B5EF4-FFF2-40B4-BE49-F238E27FC236}">
                    <a16:creationId xmlns:a16="http://schemas.microsoft.com/office/drawing/2014/main" id="{A55A550E-CD5A-4B9D-974F-3BEC020B9641}"/>
                  </a:ext>
                </a:extLst>
              </p:cNvPr>
              <p:cNvSpPr/>
              <p:nvPr>
                <p:custDataLst>
                  <p:tags r:id="rId5"/>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5" name="PA-1">
                <a:extLst>
                  <a:ext uri="{FF2B5EF4-FFF2-40B4-BE49-F238E27FC236}">
                    <a16:creationId xmlns:a16="http://schemas.microsoft.com/office/drawing/2014/main" id="{E3B57C81-30B1-4493-9384-07E9FEF14615}"/>
                  </a:ext>
                </a:extLst>
              </p:cNvPr>
              <p:cNvSpPr/>
              <p:nvPr>
                <p:custDataLst>
                  <p:tags r:id="rId6"/>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27" name="文本框 26">
              <a:extLst>
                <a:ext uri="{FF2B5EF4-FFF2-40B4-BE49-F238E27FC236}">
                  <a16:creationId xmlns:a16="http://schemas.microsoft.com/office/drawing/2014/main" id="{081EECBB-0956-4087-816B-BA575C4B0FCE}"/>
                </a:ext>
              </a:extLst>
            </p:cNvPr>
            <p:cNvSpPr txBox="1"/>
            <p:nvPr/>
          </p:nvSpPr>
          <p:spPr>
            <a:xfrm>
              <a:off x="578102" y="196612"/>
              <a:ext cx="6698998" cy="461665"/>
            </a:xfrm>
            <a:prstGeom prst="rect">
              <a:avLst/>
            </a:prstGeom>
            <a:solidFill>
              <a:schemeClr val="bg1"/>
            </a:solidFill>
          </p:spPr>
          <p:txBody>
            <a:bodyPr wrap="square" rtlCol="0">
              <a:spAutoFit/>
            </a:bodyPr>
            <a:lstStyle/>
            <a:p>
              <a:r>
                <a:rPr lang="en-US" altLang="zh-CN" sz="2400" dirty="0">
                  <a:latin typeface="思源黑体" panose="020B0500000000000000" pitchFamily="34" charset="-122"/>
                  <a:ea typeface="思源黑体" panose="020B0500000000000000" pitchFamily="34" charset="-122"/>
                  <a:cs typeface="+mn-ea"/>
                  <a:sym typeface="思源黑体" panose="020B0500000000000000" pitchFamily="34" charset="-122"/>
                </a:rPr>
                <a:t>Evaluation</a:t>
              </a:r>
              <a:endParaRPr lang="zh-CN" altLang="en-US" sz="1200" dirty="0">
                <a:solidFill>
                  <a:schemeClr val="bg1">
                    <a:lumMod val="50000"/>
                  </a:schemeClr>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grpSp>
          <p:nvGrpSpPr>
            <p:cNvPr id="28" name="组合 27">
              <a:extLst>
                <a:ext uri="{FF2B5EF4-FFF2-40B4-BE49-F238E27FC236}">
                  <a16:creationId xmlns:a16="http://schemas.microsoft.com/office/drawing/2014/main" id="{2ABF857B-7289-470B-B272-84FC9E452C8D}"/>
                </a:ext>
              </a:extLst>
            </p:cNvPr>
            <p:cNvGrpSpPr/>
            <p:nvPr/>
          </p:nvGrpSpPr>
          <p:grpSpPr>
            <a:xfrm>
              <a:off x="7277100" y="1403809"/>
              <a:ext cx="8038718" cy="8017035"/>
              <a:chOff x="-214630" y="0"/>
              <a:chExt cx="6971030" cy="6952226"/>
            </a:xfrm>
          </p:grpSpPr>
          <p:sp>
            <p:nvSpPr>
              <p:cNvPr id="30" name="PA-1">
                <a:extLst>
                  <a:ext uri="{FF2B5EF4-FFF2-40B4-BE49-F238E27FC236}">
                    <a16:creationId xmlns:a16="http://schemas.microsoft.com/office/drawing/2014/main" id="{735E2EEF-20F2-4A9F-9A61-D437A5A568C5}"/>
                  </a:ext>
                </a:extLst>
              </p:cNvPr>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1" name="PA-1">
                <a:extLst>
                  <a:ext uri="{FF2B5EF4-FFF2-40B4-BE49-F238E27FC236}">
                    <a16:creationId xmlns:a16="http://schemas.microsoft.com/office/drawing/2014/main" id="{3D880002-7FC5-43EE-90F9-FC78523ACFBA}"/>
                  </a:ext>
                </a:extLst>
              </p:cNvPr>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2" name="PA-1">
                <a:extLst>
                  <a:ext uri="{FF2B5EF4-FFF2-40B4-BE49-F238E27FC236}">
                    <a16:creationId xmlns:a16="http://schemas.microsoft.com/office/drawing/2014/main" id="{DA3F774E-1C8D-4435-83CC-D2150987D992}"/>
                  </a:ext>
                </a:extLst>
              </p:cNvPr>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27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29" name="矩形 28">
              <a:extLst>
                <a:ext uri="{FF2B5EF4-FFF2-40B4-BE49-F238E27FC236}">
                  <a16:creationId xmlns:a16="http://schemas.microsoft.com/office/drawing/2014/main" id="{51EA2740-A7C3-4F75-BE85-1695714E0539}"/>
                </a:ext>
              </a:extLst>
            </p:cNvPr>
            <p:cNvSpPr/>
            <p:nvPr/>
          </p:nvSpPr>
          <p:spPr>
            <a:xfrm>
              <a:off x="0" y="6451600"/>
              <a:ext cx="12192000" cy="4002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17" name="文本框 16">
            <a:extLst>
              <a:ext uri="{FF2B5EF4-FFF2-40B4-BE49-F238E27FC236}">
                <a16:creationId xmlns:a16="http://schemas.microsoft.com/office/drawing/2014/main" id="{7C66E11C-A0C1-4772-9BD5-99EA57FBDB18}"/>
              </a:ext>
            </a:extLst>
          </p:cNvPr>
          <p:cNvSpPr txBox="1"/>
          <p:nvPr/>
        </p:nvSpPr>
        <p:spPr>
          <a:xfrm>
            <a:off x="1244712" y="949921"/>
            <a:ext cx="9217028" cy="4401205"/>
          </a:xfrm>
          <a:prstGeom prst="rect">
            <a:avLst/>
          </a:prstGeom>
          <a:noFill/>
        </p:spPr>
        <p:txBody>
          <a:bodyPr wrap="square">
            <a:spAutoFit/>
          </a:bodyPr>
          <a:lstStyle/>
          <a:p>
            <a:pPr marL="342900" indent="-342900">
              <a:buFont typeface="Arial" panose="020B0604020202020204" pitchFamily="34" charset="0"/>
              <a:buChar char="•"/>
            </a:pPr>
            <a:r>
              <a:rPr lang="zh-CN" altLang="en-US" sz="2000" dirty="0">
                <a:effectLst/>
              </a:rPr>
              <a:t>三种不同的角度做评估：</a:t>
            </a:r>
            <a:endParaRPr lang="en-US" altLang="zh-CN" sz="2000" dirty="0">
              <a:effectLst/>
            </a:endParaRPr>
          </a:p>
          <a:p>
            <a:pPr marL="800100" lvl="1" indent="-342900">
              <a:buFont typeface="Arial" panose="020B0604020202020204" pitchFamily="34" charset="0"/>
              <a:buChar char="•"/>
            </a:pPr>
            <a:r>
              <a:rPr lang="zh-CN" altLang="en-US" sz="2000" b="0" i="0" dirty="0">
                <a:solidFill>
                  <a:srgbClr val="2E3033"/>
                </a:solidFill>
                <a:effectLst/>
                <a:latin typeface="Arial" panose="020B0604020202020204" pitchFamily="34" charset="0"/>
              </a:rPr>
              <a:t>是否能够成功识别</a:t>
            </a:r>
            <a:r>
              <a:rPr lang="en-US" altLang="zh-CN" sz="2000" b="0" i="0" dirty="0">
                <a:solidFill>
                  <a:srgbClr val="2E3033"/>
                </a:solidFill>
                <a:effectLst/>
                <a:latin typeface="Arial" panose="020B0604020202020204" pitchFamily="34" charset="0"/>
              </a:rPr>
              <a:t>Anchor Function</a:t>
            </a:r>
            <a:r>
              <a:rPr lang="zh-CN" altLang="en-US" sz="2000" b="0" i="0" dirty="0">
                <a:solidFill>
                  <a:srgbClr val="2E3033"/>
                </a:solidFill>
                <a:effectLst/>
                <a:latin typeface="Arial" panose="020B0604020202020204" pitchFamily="34" charset="0"/>
              </a:rPr>
              <a:t>，并定位在</a:t>
            </a:r>
            <a:r>
              <a:rPr lang="en-US" altLang="zh-CN" sz="2000" b="0" i="0" dirty="0">
                <a:solidFill>
                  <a:srgbClr val="2E3033"/>
                </a:solidFill>
                <a:effectLst/>
                <a:latin typeface="Arial" panose="020B0604020202020204" pitchFamily="34" charset="0"/>
              </a:rPr>
              <a:t>firmware</a:t>
            </a:r>
            <a:r>
              <a:rPr lang="zh-CN" altLang="en-US" sz="2000" b="0" i="0" dirty="0">
                <a:solidFill>
                  <a:srgbClr val="2E3033"/>
                </a:solidFill>
                <a:effectLst/>
                <a:latin typeface="Arial" panose="020B0604020202020204" pitchFamily="34" charset="0"/>
              </a:rPr>
              <a:t>中使用的</a:t>
            </a:r>
            <a:r>
              <a:rPr lang="en-US" altLang="zh-CN" sz="2000" b="0" i="0" dirty="0">
                <a:solidFill>
                  <a:srgbClr val="2E3033"/>
                </a:solidFill>
                <a:effectLst/>
                <a:latin typeface="Arial" panose="020B0604020202020204" pitchFamily="34" charset="0"/>
              </a:rPr>
              <a:t>BSP</a:t>
            </a:r>
            <a:r>
              <a:rPr lang="zh-CN" altLang="en-US" sz="2000" b="0" i="0" dirty="0">
                <a:solidFill>
                  <a:srgbClr val="2E3033"/>
                </a:solidFill>
                <a:effectLst/>
                <a:latin typeface="Arial" panose="020B0604020202020204" pitchFamily="34" charset="0"/>
              </a:rPr>
              <a:t>和驱动程序</a:t>
            </a:r>
            <a:endParaRPr lang="en-US" altLang="zh-CN" sz="2000" b="0" i="0" dirty="0">
              <a:solidFill>
                <a:srgbClr val="2E3033"/>
              </a:solidFill>
              <a:effectLst/>
              <a:latin typeface="Arial" panose="020B0604020202020204" pitchFamily="34" charset="0"/>
            </a:endParaRPr>
          </a:p>
          <a:p>
            <a:pPr marL="800100" lvl="1" indent="-342900">
              <a:buFont typeface="Arial" panose="020B0604020202020204" pitchFamily="34" charset="0"/>
              <a:buChar char="•"/>
            </a:pPr>
            <a:r>
              <a:rPr lang="zh-CN" altLang="en-US" sz="2000" dirty="0"/>
              <a:t>能否成功仿真固件</a:t>
            </a:r>
            <a:endParaRPr lang="en-US" altLang="zh-CN" sz="2000" dirty="0"/>
          </a:p>
          <a:p>
            <a:pPr marL="800100" lvl="1" indent="-342900">
              <a:buFont typeface="Arial" panose="020B0604020202020204" pitchFamily="34" charset="0"/>
              <a:buChar char="•"/>
            </a:pPr>
            <a:r>
              <a:rPr lang="zh-CN" altLang="en-US" sz="2000" b="0" i="0" dirty="0">
                <a:solidFill>
                  <a:srgbClr val="2E3033"/>
                </a:solidFill>
                <a:effectLst/>
                <a:latin typeface="Arial" panose="020B0604020202020204" pitchFamily="34" charset="0"/>
              </a:rPr>
              <a:t>是否提供了足够的</a:t>
            </a:r>
            <a:r>
              <a:rPr lang="en-US" altLang="zh-CN" sz="2000" b="0" i="0" dirty="0">
                <a:solidFill>
                  <a:srgbClr val="2E3033"/>
                </a:solidFill>
                <a:effectLst/>
                <a:latin typeface="Arial" panose="020B0604020202020204" pitchFamily="34" charset="0"/>
              </a:rPr>
              <a:t>rehosting</a:t>
            </a:r>
            <a:r>
              <a:rPr lang="zh-CN" altLang="en-US" sz="2000" b="0" i="0" dirty="0">
                <a:solidFill>
                  <a:srgbClr val="2E3033"/>
                </a:solidFill>
                <a:effectLst/>
                <a:latin typeface="Arial" panose="020B0604020202020204" pitchFamily="34" charset="0"/>
              </a:rPr>
              <a:t>保真度，使通过仿真开发的</a:t>
            </a:r>
            <a:r>
              <a:rPr lang="en-US" altLang="zh-CN" sz="2000" b="0" i="0" dirty="0" err="1">
                <a:solidFill>
                  <a:srgbClr val="2E3033"/>
                </a:solidFill>
                <a:effectLst/>
                <a:latin typeface="Arial" panose="020B0604020202020204" pitchFamily="34" charset="0"/>
              </a:rPr>
              <a:t>PoCs</a:t>
            </a:r>
            <a:r>
              <a:rPr lang="en-US" altLang="zh-CN" sz="2000" b="0" i="0" dirty="0">
                <a:solidFill>
                  <a:srgbClr val="2E3033"/>
                </a:solidFill>
                <a:effectLst/>
                <a:latin typeface="Arial" panose="020B0604020202020204" pitchFamily="34" charset="0"/>
              </a:rPr>
              <a:t>/exploit</a:t>
            </a:r>
            <a:r>
              <a:rPr lang="zh-CN" altLang="en-US" sz="2000" b="0" i="0" dirty="0">
                <a:solidFill>
                  <a:srgbClr val="2E3033"/>
                </a:solidFill>
                <a:effectLst/>
                <a:latin typeface="Arial" panose="020B0604020202020204" pitchFamily="34" charset="0"/>
              </a:rPr>
              <a:t>可以应用于真实设备</a:t>
            </a:r>
            <a:endParaRPr lang="en-US" altLang="zh-CN" sz="2000" b="0" i="0" dirty="0">
              <a:solidFill>
                <a:srgbClr val="2E3033"/>
              </a:solidFill>
              <a:effectLst/>
              <a:latin typeface="Arial" panose="020B0604020202020204" pitchFamily="34" charset="0"/>
            </a:endParaRPr>
          </a:p>
          <a:p>
            <a:pPr marL="342900" indent="-342900">
              <a:buFont typeface="Arial" panose="020B0604020202020204" pitchFamily="34" charset="0"/>
              <a:buChar char="•"/>
            </a:pPr>
            <a:r>
              <a:rPr lang="zh-CN" altLang="en-US" sz="2000" dirty="0">
                <a:solidFill>
                  <a:srgbClr val="2E3033"/>
                </a:solidFill>
                <a:latin typeface="Arial" panose="020B0604020202020204" pitchFamily="34" charset="0"/>
              </a:rPr>
              <a:t>目标固件：</a:t>
            </a:r>
            <a:endParaRPr lang="en-US" altLang="zh-CN" sz="2000" dirty="0">
              <a:solidFill>
                <a:srgbClr val="2E3033"/>
              </a:solidFill>
              <a:latin typeface="Arial" panose="020B0604020202020204" pitchFamily="34" charset="0"/>
            </a:endParaRPr>
          </a:p>
          <a:p>
            <a:pPr marL="800100" lvl="1" indent="-342900">
              <a:buFont typeface="Arial" panose="020B0604020202020204" pitchFamily="34" charset="0"/>
              <a:buChar char="•"/>
            </a:pPr>
            <a:r>
              <a:rPr lang="zh-CN" altLang="en-US" sz="2000" dirty="0">
                <a:solidFill>
                  <a:srgbClr val="2E3033"/>
                </a:solidFill>
                <a:latin typeface="Arial" panose="020B0604020202020204" pitchFamily="34" charset="0"/>
              </a:rPr>
              <a:t>包含四种</a:t>
            </a:r>
            <a:r>
              <a:rPr lang="en-US" altLang="zh-CN" sz="2000" dirty="0">
                <a:solidFill>
                  <a:srgbClr val="2E3033"/>
                </a:solidFill>
                <a:latin typeface="Arial" panose="020B0604020202020204" pitchFamily="34" charset="0"/>
              </a:rPr>
              <a:t>RTOS</a:t>
            </a:r>
            <a:r>
              <a:rPr lang="zh-CN" altLang="en-US" sz="2000" dirty="0">
                <a:solidFill>
                  <a:srgbClr val="2E3033"/>
                </a:solidFill>
                <a:latin typeface="Arial" panose="020B0604020202020204" pitchFamily="34" charset="0"/>
              </a:rPr>
              <a:t>的</a:t>
            </a:r>
            <a:r>
              <a:rPr lang="en-US" altLang="zh-CN" sz="2000" dirty="0">
                <a:solidFill>
                  <a:srgbClr val="2E3033"/>
                </a:solidFill>
                <a:latin typeface="Arial" panose="020B0604020202020204" pitchFamily="34" charset="0"/>
              </a:rPr>
              <a:t>11</a:t>
            </a:r>
            <a:r>
              <a:rPr lang="zh-CN" altLang="en-US" sz="2000" dirty="0">
                <a:solidFill>
                  <a:srgbClr val="2E3033"/>
                </a:solidFill>
                <a:latin typeface="Arial" panose="020B0604020202020204" pitchFamily="34" charset="0"/>
              </a:rPr>
              <a:t>种固件</a:t>
            </a:r>
            <a:r>
              <a:rPr lang="zh-CN" altLang="en-US" sz="2000" dirty="0">
                <a:solidFill>
                  <a:srgbClr val="2E3033"/>
                </a:solidFill>
                <a:latin typeface="Arial" panose="020B0604020202020204" pitchFamily="34" charset="0"/>
                <a:sym typeface="Wingdings" panose="05000000000000000000" pitchFamily="2" charset="2"/>
              </a:rPr>
              <a:t>：</a:t>
            </a:r>
            <a:r>
              <a:rPr lang="en-US" altLang="zh-CN" sz="2000" dirty="0">
                <a:solidFill>
                  <a:srgbClr val="2E3033"/>
                </a:solidFill>
                <a:latin typeface="Arial" panose="020B0604020202020204" pitchFamily="34" charset="0"/>
                <a:sym typeface="Wingdings" panose="05000000000000000000" pitchFamily="2" charset="2"/>
              </a:rPr>
              <a:t>VxWorks, RT-Thread, </a:t>
            </a:r>
            <a:r>
              <a:rPr lang="en-US" altLang="zh-CN" sz="2000" dirty="0" err="1">
                <a:solidFill>
                  <a:srgbClr val="2E3033"/>
                </a:solidFill>
                <a:latin typeface="Arial" panose="020B0604020202020204" pitchFamily="34" charset="0"/>
                <a:sym typeface="Wingdings" panose="05000000000000000000" pitchFamily="2" charset="2"/>
              </a:rPr>
              <a:t>Nuttx</a:t>
            </a:r>
            <a:r>
              <a:rPr lang="en-US" altLang="zh-CN" sz="2000" dirty="0">
                <a:solidFill>
                  <a:srgbClr val="2E3033"/>
                </a:solidFill>
                <a:latin typeface="Arial" panose="020B0604020202020204" pitchFamily="34" charset="0"/>
                <a:sym typeface="Wingdings" panose="05000000000000000000" pitchFamily="2" charset="2"/>
              </a:rPr>
              <a:t>, Zephyr</a:t>
            </a:r>
          </a:p>
          <a:p>
            <a:pPr marL="1257300" lvl="2" indent="-342900">
              <a:buFont typeface="Arial" panose="020B0604020202020204" pitchFamily="34" charset="0"/>
              <a:buChar char="•"/>
            </a:pPr>
            <a:r>
              <a:rPr lang="en-US" altLang="zh-CN" sz="2000" dirty="0">
                <a:solidFill>
                  <a:srgbClr val="2E3033"/>
                </a:solidFill>
                <a:latin typeface="Arial" panose="020B0604020202020204" pitchFamily="34" charset="0"/>
                <a:sym typeface="Wingdings" panose="05000000000000000000" pitchFamily="2" charset="2"/>
              </a:rPr>
              <a:t>5</a:t>
            </a:r>
            <a:r>
              <a:rPr lang="zh-CN" altLang="en-US" sz="2000" dirty="0">
                <a:solidFill>
                  <a:srgbClr val="2E3033"/>
                </a:solidFill>
                <a:latin typeface="Arial" panose="020B0604020202020204" pitchFamily="34" charset="0"/>
                <a:sym typeface="Wingdings" panose="05000000000000000000" pitchFamily="2" charset="2"/>
              </a:rPr>
              <a:t>种不同处理器：</a:t>
            </a:r>
            <a:r>
              <a:rPr lang="en-US" altLang="zh-CN" sz="2000" dirty="0">
                <a:solidFill>
                  <a:srgbClr val="2E3033"/>
                </a:solidFill>
                <a:latin typeface="Arial" panose="020B0604020202020204" pitchFamily="34" charset="0"/>
                <a:sym typeface="Wingdings" panose="05000000000000000000" pitchFamily="2" charset="2"/>
              </a:rPr>
              <a:t>x86, Arm Cortex-M3/M4, Arm1176, Arm926EJ-S, MIPS32</a:t>
            </a:r>
          </a:p>
          <a:p>
            <a:pPr marL="342900" indent="-342900">
              <a:buFont typeface="Arial" panose="020B0604020202020204" pitchFamily="34" charset="0"/>
              <a:buChar char="•"/>
            </a:pPr>
            <a:r>
              <a:rPr lang="en-US" altLang="zh-CN" sz="2000" dirty="0"/>
              <a:t>3</a:t>
            </a:r>
            <a:r>
              <a:rPr lang="zh-CN" altLang="en-US" sz="2000" dirty="0"/>
              <a:t>种开源模拟器：</a:t>
            </a:r>
            <a:r>
              <a:rPr lang="en-US" altLang="zh-CN" sz="2000" dirty="0"/>
              <a:t>QEMU</a:t>
            </a:r>
            <a:r>
              <a:rPr lang="zh-CN" altLang="en-US" sz="2000" dirty="0"/>
              <a:t>、</a:t>
            </a:r>
            <a:r>
              <a:rPr lang="en-US" altLang="zh-CN" sz="2000" dirty="0" err="1"/>
              <a:t>xpack</a:t>
            </a:r>
            <a:r>
              <a:rPr lang="en-US" altLang="zh-CN" sz="2000" dirty="0"/>
              <a:t> QEMU Arm</a:t>
            </a:r>
            <a:r>
              <a:rPr lang="zh-CN" altLang="en-US" sz="2000" dirty="0"/>
              <a:t>、 </a:t>
            </a:r>
            <a:r>
              <a:rPr lang="en-US" altLang="zh-CN" sz="2000" dirty="0"/>
              <a:t>QEMU for MIPS</a:t>
            </a:r>
          </a:p>
          <a:p>
            <a:pPr marL="342900" indent="-342900">
              <a:buFont typeface="Arial" panose="020B0604020202020204" pitchFamily="34" charset="0"/>
              <a:buChar char="•"/>
            </a:pPr>
            <a:r>
              <a:rPr lang="zh-CN" altLang="en-US" sz="2000" dirty="0"/>
              <a:t>在</a:t>
            </a:r>
            <a:r>
              <a:rPr lang="en-US" altLang="zh-CN" sz="2000" dirty="0"/>
              <a:t>3</a:t>
            </a:r>
            <a:r>
              <a:rPr lang="zh-CN" altLang="en-US" sz="2000" dirty="0"/>
              <a:t>种模拟开发板上运行：</a:t>
            </a:r>
            <a:r>
              <a:rPr lang="en-US" altLang="zh-CN" sz="2000" dirty="0"/>
              <a:t>AMD</a:t>
            </a:r>
            <a:r>
              <a:rPr lang="zh-CN" altLang="en-US" sz="2000" dirty="0"/>
              <a:t>板、</a:t>
            </a:r>
            <a:r>
              <a:rPr lang="en-US" altLang="zh-CN" sz="2000" dirty="0"/>
              <a:t>SPEAr680</a:t>
            </a:r>
            <a:r>
              <a:rPr lang="zh-CN" altLang="en-US" sz="2000" dirty="0"/>
              <a:t>板、</a:t>
            </a:r>
            <a:r>
              <a:rPr lang="en-US" altLang="zh-CN" sz="2000" dirty="0"/>
              <a:t>STM32</a:t>
            </a:r>
            <a:r>
              <a:rPr lang="zh-CN" altLang="en-US" sz="2000" dirty="0"/>
              <a:t>板</a:t>
            </a:r>
            <a:endParaRPr lang="en-US" altLang="zh-CN" sz="2000" dirty="0"/>
          </a:p>
          <a:p>
            <a:pPr marL="342900" indent="-342900">
              <a:buFont typeface="Arial" panose="020B0604020202020204" pitchFamily="34" charset="0"/>
              <a:buChar char="•"/>
            </a:pPr>
            <a:r>
              <a:rPr lang="zh-CN" altLang="en-US" sz="2000" dirty="0"/>
              <a:t>同时自己写了几个固件：</a:t>
            </a:r>
            <a:r>
              <a:rPr lang="en-US" altLang="zh-CN" sz="2000" dirty="0"/>
              <a:t>1</a:t>
            </a:r>
            <a:r>
              <a:rPr lang="zh-CN" altLang="en-US" sz="2000" dirty="0"/>
              <a:t>个在</a:t>
            </a:r>
            <a:r>
              <a:rPr lang="en-US" altLang="zh-CN" sz="2000" dirty="0"/>
              <a:t>STM32</a:t>
            </a:r>
            <a:r>
              <a:rPr lang="zh-CN" altLang="en-US" sz="2000" dirty="0"/>
              <a:t>、</a:t>
            </a:r>
            <a:r>
              <a:rPr lang="en-US" altLang="zh-CN" sz="2000" dirty="0"/>
              <a:t>2</a:t>
            </a:r>
            <a:r>
              <a:rPr lang="zh-CN" altLang="en-US" sz="2000" dirty="0"/>
              <a:t>个</a:t>
            </a:r>
            <a:r>
              <a:rPr lang="en-US" altLang="zh-CN" sz="2000" dirty="0"/>
              <a:t>NXP</a:t>
            </a:r>
            <a:r>
              <a:rPr lang="zh-CN" altLang="en-US" sz="2000" dirty="0"/>
              <a:t>、</a:t>
            </a:r>
            <a:r>
              <a:rPr lang="en-US" altLang="zh-CN" sz="2000" dirty="0"/>
              <a:t>1</a:t>
            </a:r>
            <a:r>
              <a:rPr lang="zh-CN" altLang="en-US" sz="2000" dirty="0"/>
              <a:t>个三星、一个树莓派、一个</a:t>
            </a:r>
            <a:r>
              <a:rPr lang="en-US" altLang="zh-CN" sz="2000" dirty="0"/>
              <a:t>PIC32</a:t>
            </a:r>
            <a:r>
              <a:rPr lang="zh-CN" altLang="en-US" sz="2000" dirty="0"/>
              <a:t>，存在不同的漏洞</a:t>
            </a:r>
            <a:endParaRPr lang="en-US" altLang="zh-CN" sz="2000" dirty="0"/>
          </a:p>
        </p:txBody>
      </p:sp>
    </p:spTree>
    <p:extLst>
      <p:ext uri="{BB962C8B-B14F-4D97-AF65-F5344CB8AC3E}">
        <p14:creationId xmlns:p14="http://schemas.microsoft.com/office/powerpoint/2010/main" val="268175487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a:extLst>
              <a:ext uri="{FF2B5EF4-FFF2-40B4-BE49-F238E27FC236}">
                <a16:creationId xmlns:a16="http://schemas.microsoft.com/office/drawing/2014/main" id="{D064DA36-DFEB-4642-BB37-72417C7F4430}"/>
              </a:ext>
            </a:extLst>
          </p:cNvPr>
          <p:cNvGrpSpPr/>
          <p:nvPr/>
        </p:nvGrpSpPr>
        <p:grpSpPr>
          <a:xfrm>
            <a:off x="-278512" y="-304800"/>
            <a:ext cx="15594330" cy="9725644"/>
            <a:chOff x="-278512" y="-304800"/>
            <a:chExt cx="15594330" cy="9725644"/>
          </a:xfrm>
        </p:grpSpPr>
        <p:grpSp>
          <p:nvGrpSpPr>
            <p:cNvPr id="26" name="组合 25">
              <a:extLst>
                <a:ext uri="{FF2B5EF4-FFF2-40B4-BE49-F238E27FC236}">
                  <a16:creationId xmlns:a16="http://schemas.microsoft.com/office/drawing/2014/main" id="{2126AF0F-1797-40F6-911A-4199B4FE65A2}"/>
                </a:ext>
              </a:extLst>
            </p:cNvPr>
            <p:cNvGrpSpPr/>
            <p:nvPr/>
          </p:nvGrpSpPr>
          <p:grpSpPr>
            <a:xfrm>
              <a:off x="-278512" y="-304800"/>
              <a:ext cx="1713230" cy="1708609"/>
              <a:chOff x="-214630" y="0"/>
              <a:chExt cx="6971030" cy="6952226"/>
            </a:xfrm>
          </p:grpSpPr>
          <p:sp>
            <p:nvSpPr>
              <p:cNvPr id="33" name="PA-1">
                <a:extLst>
                  <a:ext uri="{FF2B5EF4-FFF2-40B4-BE49-F238E27FC236}">
                    <a16:creationId xmlns:a16="http://schemas.microsoft.com/office/drawing/2014/main" id="{730E2EB3-B2F2-49F3-AFD1-45845F72B0DF}"/>
                  </a:ext>
                </a:extLst>
              </p:cNvPr>
              <p:cNvSpPr/>
              <p:nvPr>
                <p:custDataLst>
                  <p:tags r:id="rId4"/>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4" name="PA-1">
                <a:extLst>
                  <a:ext uri="{FF2B5EF4-FFF2-40B4-BE49-F238E27FC236}">
                    <a16:creationId xmlns:a16="http://schemas.microsoft.com/office/drawing/2014/main" id="{A55A550E-CD5A-4B9D-974F-3BEC020B9641}"/>
                  </a:ext>
                </a:extLst>
              </p:cNvPr>
              <p:cNvSpPr/>
              <p:nvPr>
                <p:custDataLst>
                  <p:tags r:id="rId5"/>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5" name="PA-1">
                <a:extLst>
                  <a:ext uri="{FF2B5EF4-FFF2-40B4-BE49-F238E27FC236}">
                    <a16:creationId xmlns:a16="http://schemas.microsoft.com/office/drawing/2014/main" id="{E3B57C81-30B1-4493-9384-07E9FEF14615}"/>
                  </a:ext>
                </a:extLst>
              </p:cNvPr>
              <p:cNvSpPr/>
              <p:nvPr>
                <p:custDataLst>
                  <p:tags r:id="rId6"/>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27" name="文本框 26">
              <a:extLst>
                <a:ext uri="{FF2B5EF4-FFF2-40B4-BE49-F238E27FC236}">
                  <a16:creationId xmlns:a16="http://schemas.microsoft.com/office/drawing/2014/main" id="{081EECBB-0956-4087-816B-BA575C4B0FCE}"/>
                </a:ext>
              </a:extLst>
            </p:cNvPr>
            <p:cNvSpPr txBox="1"/>
            <p:nvPr/>
          </p:nvSpPr>
          <p:spPr>
            <a:xfrm>
              <a:off x="578102" y="196612"/>
              <a:ext cx="6698998" cy="461665"/>
            </a:xfrm>
            <a:prstGeom prst="rect">
              <a:avLst/>
            </a:prstGeom>
            <a:solidFill>
              <a:schemeClr val="bg1"/>
            </a:solidFill>
          </p:spPr>
          <p:txBody>
            <a:bodyPr wrap="square" rtlCol="0">
              <a:spAutoFit/>
            </a:bodyPr>
            <a:lstStyle/>
            <a:p>
              <a:r>
                <a:rPr lang="en-US" altLang="zh-CN" sz="2400" dirty="0">
                  <a:latin typeface="思源黑体" panose="020B0500000000000000" pitchFamily="34" charset="-122"/>
                  <a:ea typeface="思源黑体" panose="020B0500000000000000" pitchFamily="34" charset="-122"/>
                  <a:cs typeface="+mn-ea"/>
                  <a:sym typeface="思源黑体" panose="020B0500000000000000" pitchFamily="34" charset="-122"/>
                </a:rPr>
                <a:t>Evaluation</a:t>
              </a:r>
              <a:endParaRPr lang="zh-CN" altLang="en-US" sz="1200" dirty="0">
                <a:solidFill>
                  <a:schemeClr val="bg1">
                    <a:lumMod val="50000"/>
                  </a:schemeClr>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grpSp>
          <p:nvGrpSpPr>
            <p:cNvPr id="28" name="组合 27">
              <a:extLst>
                <a:ext uri="{FF2B5EF4-FFF2-40B4-BE49-F238E27FC236}">
                  <a16:creationId xmlns:a16="http://schemas.microsoft.com/office/drawing/2014/main" id="{2ABF857B-7289-470B-B272-84FC9E452C8D}"/>
                </a:ext>
              </a:extLst>
            </p:cNvPr>
            <p:cNvGrpSpPr/>
            <p:nvPr/>
          </p:nvGrpSpPr>
          <p:grpSpPr>
            <a:xfrm>
              <a:off x="7277100" y="1403809"/>
              <a:ext cx="8038718" cy="8017035"/>
              <a:chOff x="-214630" y="0"/>
              <a:chExt cx="6971030" cy="6952226"/>
            </a:xfrm>
          </p:grpSpPr>
          <p:sp>
            <p:nvSpPr>
              <p:cNvPr id="30" name="PA-1">
                <a:extLst>
                  <a:ext uri="{FF2B5EF4-FFF2-40B4-BE49-F238E27FC236}">
                    <a16:creationId xmlns:a16="http://schemas.microsoft.com/office/drawing/2014/main" id="{735E2EEF-20F2-4A9F-9A61-D437A5A568C5}"/>
                  </a:ext>
                </a:extLst>
              </p:cNvPr>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1" name="PA-1">
                <a:extLst>
                  <a:ext uri="{FF2B5EF4-FFF2-40B4-BE49-F238E27FC236}">
                    <a16:creationId xmlns:a16="http://schemas.microsoft.com/office/drawing/2014/main" id="{3D880002-7FC5-43EE-90F9-FC78523ACFBA}"/>
                  </a:ext>
                </a:extLst>
              </p:cNvPr>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2" name="PA-1">
                <a:extLst>
                  <a:ext uri="{FF2B5EF4-FFF2-40B4-BE49-F238E27FC236}">
                    <a16:creationId xmlns:a16="http://schemas.microsoft.com/office/drawing/2014/main" id="{DA3F774E-1C8D-4435-83CC-D2150987D992}"/>
                  </a:ext>
                </a:extLst>
              </p:cNvPr>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27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29" name="矩形 28">
              <a:extLst>
                <a:ext uri="{FF2B5EF4-FFF2-40B4-BE49-F238E27FC236}">
                  <a16:creationId xmlns:a16="http://schemas.microsoft.com/office/drawing/2014/main" id="{51EA2740-A7C3-4F75-BE85-1695714E0539}"/>
                </a:ext>
              </a:extLst>
            </p:cNvPr>
            <p:cNvSpPr/>
            <p:nvPr/>
          </p:nvSpPr>
          <p:spPr>
            <a:xfrm>
              <a:off x="0" y="6451600"/>
              <a:ext cx="12192000" cy="4002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17" name="文本框 16">
            <a:extLst>
              <a:ext uri="{FF2B5EF4-FFF2-40B4-BE49-F238E27FC236}">
                <a16:creationId xmlns:a16="http://schemas.microsoft.com/office/drawing/2014/main" id="{7C66E11C-A0C1-4772-9BD5-99EA57FBDB18}"/>
              </a:ext>
            </a:extLst>
          </p:cNvPr>
          <p:cNvSpPr txBox="1"/>
          <p:nvPr/>
        </p:nvSpPr>
        <p:spPr>
          <a:xfrm>
            <a:off x="1244712" y="949921"/>
            <a:ext cx="9217028" cy="4401205"/>
          </a:xfrm>
          <a:prstGeom prst="rect">
            <a:avLst/>
          </a:prstGeom>
          <a:noFill/>
        </p:spPr>
        <p:txBody>
          <a:bodyPr wrap="square">
            <a:spAutoFit/>
          </a:bodyPr>
          <a:lstStyle/>
          <a:p>
            <a:pPr marL="342900" indent="-342900">
              <a:buFont typeface="Arial" panose="020B0604020202020204" pitchFamily="34" charset="0"/>
              <a:buChar char="•"/>
            </a:pPr>
            <a:r>
              <a:rPr lang="zh-CN" altLang="en-US" sz="2000" dirty="0">
                <a:effectLst/>
              </a:rPr>
              <a:t>三种不同的角度做评估：</a:t>
            </a:r>
            <a:endParaRPr lang="en-US" altLang="zh-CN" sz="2000" dirty="0">
              <a:effectLst/>
            </a:endParaRPr>
          </a:p>
          <a:p>
            <a:pPr marL="800100" lvl="1" indent="-342900">
              <a:buFont typeface="Arial" panose="020B0604020202020204" pitchFamily="34" charset="0"/>
              <a:buChar char="•"/>
            </a:pPr>
            <a:r>
              <a:rPr lang="zh-CN" altLang="en-US" sz="2000" b="0" i="0" dirty="0">
                <a:solidFill>
                  <a:srgbClr val="2E3033"/>
                </a:solidFill>
                <a:effectLst/>
                <a:latin typeface="Arial" panose="020B0604020202020204" pitchFamily="34" charset="0"/>
              </a:rPr>
              <a:t>是否能够成功识别</a:t>
            </a:r>
            <a:r>
              <a:rPr lang="en-US" altLang="zh-CN" sz="2000" b="0" i="0" dirty="0">
                <a:solidFill>
                  <a:srgbClr val="2E3033"/>
                </a:solidFill>
                <a:effectLst/>
                <a:latin typeface="Arial" panose="020B0604020202020204" pitchFamily="34" charset="0"/>
              </a:rPr>
              <a:t>Anchor Function</a:t>
            </a:r>
            <a:r>
              <a:rPr lang="zh-CN" altLang="en-US" sz="2000" b="0" i="0" dirty="0">
                <a:solidFill>
                  <a:srgbClr val="2E3033"/>
                </a:solidFill>
                <a:effectLst/>
                <a:latin typeface="Arial" panose="020B0604020202020204" pitchFamily="34" charset="0"/>
              </a:rPr>
              <a:t>，并定位在</a:t>
            </a:r>
            <a:r>
              <a:rPr lang="en-US" altLang="zh-CN" sz="2000" b="0" i="0" dirty="0">
                <a:solidFill>
                  <a:srgbClr val="2E3033"/>
                </a:solidFill>
                <a:effectLst/>
                <a:latin typeface="Arial" panose="020B0604020202020204" pitchFamily="34" charset="0"/>
              </a:rPr>
              <a:t>firmware</a:t>
            </a:r>
            <a:r>
              <a:rPr lang="zh-CN" altLang="en-US" sz="2000" b="0" i="0" dirty="0">
                <a:solidFill>
                  <a:srgbClr val="2E3033"/>
                </a:solidFill>
                <a:effectLst/>
                <a:latin typeface="Arial" panose="020B0604020202020204" pitchFamily="34" charset="0"/>
              </a:rPr>
              <a:t>中使用的</a:t>
            </a:r>
            <a:r>
              <a:rPr lang="en-US" altLang="zh-CN" sz="2000" b="0" i="0" dirty="0">
                <a:solidFill>
                  <a:srgbClr val="2E3033"/>
                </a:solidFill>
                <a:effectLst/>
                <a:latin typeface="Arial" panose="020B0604020202020204" pitchFamily="34" charset="0"/>
              </a:rPr>
              <a:t>BSP</a:t>
            </a:r>
            <a:r>
              <a:rPr lang="zh-CN" altLang="en-US" sz="2000" b="0" i="0" dirty="0">
                <a:solidFill>
                  <a:srgbClr val="2E3033"/>
                </a:solidFill>
                <a:effectLst/>
                <a:latin typeface="Arial" panose="020B0604020202020204" pitchFamily="34" charset="0"/>
              </a:rPr>
              <a:t>和驱动程序</a:t>
            </a:r>
            <a:endParaRPr lang="en-US" altLang="zh-CN" sz="2000" b="0" i="0" dirty="0">
              <a:solidFill>
                <a:srgbClr val="2E3033"/>
              </a:solidFill>
              <a:effectLst/>
              <a:latin typeface="Arial" panose="020B0604020202020204" pitchFamily="34" charset="0"/>
            </a:endParaRPr>
          </a:p>
          <a:p>
            <a:pPr marL="800100" lvl="1" indent="-342900">
              <a:buFont typeface="Arial" panose="020B0604020202020204" pitchFamily="34" charset="0"/>
              <a:buChar char="•"/>
            </a:pPr>
            <a:r>
              <a:rPr lang="zh-CN" altLang="en-US" sz="2000" dirty="0"/>
              <a:t>能否成功仿真固件</a:t>
            </a:r>
            <a:endParaRPr lang="en-US" altLang="zh-CN" sz="2000" dirty="0"/>
          </a:p>
          <a:p>
            <a:pPr marL="800100" lvl="1" indent="-342900">
              <a:buFont typeface="Arial" panose="020B0604020202020204" pitchFamily="34" charset="0"/>
              <a:buChar char="•"/>
            </a:pPr>
            <a:r>
              <a:rPr lang="zh-CN" altLang="en-US" sz="2000" b="0" i="0" dirty="0">
                <a:solidFill>
                  <a:srgbClr val="2E3033"/>
                </a:solidFill>
                <a:effectLst/>
                <a:latin typeface="Arial" panose="020B0604020202020204" pitchFamily="34" charset="0"/>
              </a:rPr>
              <a:t>是否提供了足够的</a:t>
            </a:r>
            <a:r>
              <a:rPr lang="en-US" altLang="zh-CN" sz="2000" b="0" i="0" dirty="0">
                <a:solidFill>
                  <a:srgbClr val="2E3033"/>
                </a:solidFill>
                <a:effectLst/>
                <a:latin typeface="Arial" panose="020B0604020202020204" pitchFamily="34" charset="0"/>
              </a:rPr>
              <a:t>rehosting</a:t>
            </a:r>
            <a:r>
              <a:rPr lang="zh-CN" altLang="en-US" sz="2000" b="0" i="0" dirty="0">
                <a:solidFill>
                  <a:srgbClr val="2E3033"/>
                </a:solidFill>
                <a:effectLst/>
                <a:latin typeface="Arial" panose="020B0604020202020204" pitchFamily="34" charset="0"/>
              </a:rPr>
              <a:t>保真度，使通过仿真开发的</a:t>
            </a:r>
            <a:r>
              <a:rPr lang="en-US" altLang="zh-CN" sz="2000" b="0" i="0" dirty="0" err="1">
                <a:solidFill>
                  <a:srgbClr val="2E3033"/>
                </a:solidFill>
                <a:effectLst/>
                <a:latin typeface="Arial" panose="020B0604020202020204" pitchFamily="34" charset="0"/>
              </a:rPr>
              <a:t>PoCs</a:t>
            </a:r>
            <a:r>
              <a:rPr lang="en-US" altLang="zh-CN" sz="2000" b="0" i="0" dirty="0">
                <a:solidFill>
                  <a:srgbClr val="2E3033"/>
                </a:solidFill>
                <a:effectLst/>
                <a:latin typeface="Arial" panose="020B0604020202020204" pitchFamily="34" charset="0"/>
              </a:rPr>
              <a:t>/exploit</a:t>
            </a:r>
            <a:r>
              <a:rPr lang="zh-CN" altLang="en-US" sz="2000" b="0" i="0" dirty="0">
                <a:solidFill>
                  <a:srgbClr val="2E3033"/>
                </a:solidFill>
                <a:effectLst/>
                <a:latin typeface="Arial" panose="020B0604020202020204" pitchFamily="34" charset="0"/>
              </a:rPr>
              <a:t>可以应用于真实设备</a:t>
            </a:r>
            <a:endParaRPr lang="en-US" altLang="zh-CN" sz="2000" b="0" i="0" dirty="0">
              <a:solidFill>
                <a:srgbClr val="2E3033"/>
              </a:solidFill>
              <a:effectLst/>
              <a:latin typeface="Arial" panose="020B0604020202020204" pitchFamily="34" charset="0"/>
            </a:endParaRPr>
          </a:p>
          <a:p>
            <a:pPr marL="342900" indent="-342900">
              <a:buFont typeface="Arial" panose="020B0604020202020204" pitchFamily="34" charset="0"/>
              <a:buChar char="•"/>
            </a:pPr>
            <a:r>
              <a:rPr lang="zh-CN" altLang="en-US" sz="2000" dirty="0">
                <a:solidFill>
                  <a:srgbClr val="2E3033"/>
                </a:solidFill>
                <a:latin typeface="Arial" panose="020B0604020202020204" pitchFamily="34" charset="0"/>
              </a:rPr>
              <a:t>目标固件：</a:t>
            </a:r>
            <a:endParaRPr lang="en-US" altLang="zh-CN" sz="2000" dirty="0">
              <a:solidFill>
                <a:srgbClr val="2E3033"/>
              </a:solidFill>
              <a:latin typeface="Arial" panose="020B0604020202020204" pitchFamily="34" charset="0"/>
            </a:endParaRPr>
          </a:p>
          <a:p>
            <a:pPr marL="800100" lvl="1" indent="-342900">
              <a:buFont typeface="Arial" panose="020B0604020202020204" pitchFamily="34" charset="0"/>
              <a:buChar char="•"/>
            </a:pPr>
            <a:r>
              <a:rPr lang="zh-CN" altLang="en-US" sz="2000" dirty="0">
                <a:solidFill>
                  <a:srgbClr val="2E3033"/>
                </a:solidFill>
                <a:latin typeface="Arial" panose="020B0604020202020204" pitchFamily="34" charset="0"/>
              </a:rPr>
              <a:t>包含四种</a:t>
            </a:r>
            <a:r>
              <a:rPr lang="en-US" altLang="zh-CN" sz="2000" dirty="0">
                <a:solidFill>
                  <a:srgbClr val="2E3033"/>
                </a:solidFill>
                <a:latin typeface="Arial" panose="020B0604020202020204" pitchFamily="34" charset="0"/>
              </a:rPr>
              <a:t>RTOS</a:t>
            </a:r>
            <a:r>
              <a:rPr lang="zh-CN" altLang="en-US" sz="2000" dirty="0">
                <a:solidFill>
                  <a:srgbClr val="2E3033"/>
                </a:solidFill>
                <a:latin typeface="Arial" panose="020B0604020202020204" pitchFamily="34" charset="0"/>
              </a:rPr>
              <a:t>的</a:t>
            </a:r>
            <a:r>
              <a:rPr lang="en-US" altLang="zh-CN" sz="2000" dirty="0">
                <a:solidFill>
                  <a:srgbClr val="2E3033"/>
                </a:solidFill>
                <a:latin typeface="Arial" panose="020B0604020202020204" pitchFamily="34" charset="0"/>
              </a:rPr>
              <a:t>11</a:t>
            </a:r>
            <a:r>
              <a:rPr lang="zh-CN" altLang="en-US" sz="2000" dirty="0">
                <a:solidFill>
                  <a:srgbClr val="2E3033"/>
                </a:solidFill>
                <a:latin typeface="Arial" panose="020B0604020202020204" pitchFamily="34" charset="0"/>
              </a:rPr>
              <a:t>种固件</a:t>
            </a:r>
            <a:r>
              <a:rPr lang="zh-CN" altLang="en-US" sz="2000" dirty="0">
                <a:solidFill>
                  <a:srgbClr val="2E3033"/>
                </a:solidFill>
                <a:latin typeface="Arial" panose="020B0604020202020204" pitchFamily="34" charset="0"/>
                <a:sym typeface="Wingdings" panose="05000000000000000000" pitchFamily="2" charset="2"/>
              </a:rPr>
              <a:t>：</a:t>
            </a:r>
            <a:r>
              <a:rPr lang="en-US" altLang="zh-CN" sz="2000" dirty="0">
                <a:solidFill>
                  <a:srgbClr val="2E3033"/>
                </a:solidFill>
                <a:latin typeface="Arial" panose="020B0604020202020204" pitchFamily="34" charset="0"/>
                <a:sym typeface="Wingdings" panose="05000000000000000000" pitchFamily="2" charset="2"/>
              </a:rPr>
              <a:t>VxWorks, RT-Thread, </a:t>
            </a:r>
            <a:r>
              <a:rPr lang="en-US" altLang="zh-CN" sz="2000" dirty="0" err="1">
                <a:solidFill>
                  <a:srgbClr val="2E3033"/>
                </a:solidFill>
                <a:latin typeface="Arial" panose="020B0604020202020204" pitchFamily="34" charset="0"/>
                <a:sym typeface="Wingdings" panose="05000000000000000000" pitchFamily="2" charset="2"/>
              </a:rPr>
              <a:t>Nuttx</a:t>
            </a:r>
            <a:r>
              <a:rPr lang="en-US" altLang="zh-CN" sz="2000" dirty="0">
                <a:solidFill>
                  <a:srgbClr val="2E3033"/>
                </a:solidFill>
                <a:latin typeface="Arial" panose="020B0604020202020204" pitchFamily="34" charset="0"/>
                <a:sym typeface="Wingdings" panose="05000000000000000000" pitchFamily="2" charset="2"/>
              </a:rPr>
              <a:t>, Zephyr</a:t>
            </a:r>
          </a:p>
          <a:p>
            <a:pPr marL="800100" lvl="1" indent="-342900">
              <a:buFont typeface="Arial" panose="020B0604020202020204" pitchFamily="34" charset="0"/>
              <a:buChar char="•"/>
            </a:pPr>
            <a:r>
              <a:rPr lang="en-US" altLang="zh-CN" sz="2000" dirty="0">
                <a:solidFill>
                  <a:srgbClr val="2E3033"/>
                </a:solidFill>
                <a:latin typeface="Arial" panose="020B0604020202020204" pitchFamily="34" charset="0"/>
                <a:sym typeface="Wingdings" panose="05000000000000000000" pitchFamily="2" charset="2"/>
              </a:rPr>
              <a:t>5</a:t>
            </a:r>
            <a:r>
              <a:rPr lang="zh-CN" altLang="en-US" sz="2000" dirty="0">
                <a:solidFill>
                  <a:srgbClr val="2E3033"/>
                </a:solidFill>
                <a:latin typeface="Arial" panose="020B0604020202020204" pitchFamily="34" charset="0"/>
                <a:sym typeface="Wingdings" panose="05000000000000000000" pitchFamily="2" charset="2"/>
              </a:rPr>
              <a:t>种不同处理器：</a:t>
            </a:r>
            <a:r>
              <a:rPr lang="en-US" altLang="zh-CN" sz="2000" dirty="0">
                <a:solidFill>
                  <a:srgbClr val="2E3033"/>
                </a:solidFill>
                <a:latin typeface="Arial" panose="020B0604020202020204" pitchFamily="34" charset="0"/>
                <a:sym typeface="Wingdings" panose="05000000000000000000" pitchFamily="2" charset="2"/>
              </a:rPr>
              <a:t>x86, Arm Cortex-M3/M4, Arm1176, Arm926EJ-S, MIPS32</a:t>
            </a:r>
          </a:p>
          <a:p>
            <a:pPr marL="800100" lvl="1" indent="-342900">
              <a:buFont typeface="Arial" panose="020B0604020202020204" pitchFamily="34" charset="0"/>
              <a:buChar char="•"/>
            </a:pPr>
            <a:r>
              <a:rPr lang="en-US" altLang="zh-CN" sz="2000" dirty="0"/>
              <a:t>3</a:t>
            </a:r>
            <a:r>
              <a:rPr lang="zh-CN" altLang="en-US" sz="2000" dirty="0"/>
              <a:t>种开源模拟器：</a:t>
            </a:r>
            <a:r>
              <a:rPr lang="en-US" altLang="zh-CN" sz="2000" dirty="0"/>
              <a:t>QEMU</a:t>
            </a:r>
            <a:r>
              <a:rPr lang="zh-CN" altLang="en-US" sz="2000" dirty="0"/>
              <a:t>、</a:t>
            </a:r>
            <a:r>
              <a:rPr lang="en-US" altLang="zh-CN" sz="2000" dirty="0" err="1"/>
              <a:t>xpack</a:t>
            </a:r>
            <a:r>
              <a:rPr lang="en-US" altLang="zh-CN" sz="2000" dirty="0"/>
              <a:t> QEMU Arm</a:t>
            </a:r>
            <a:r>
              <a:rPr lang="zh-CN" altLang="en-US" sz="2000" dirty="0"/>
              <a:t>、 </a:t>
            </a:r>
            <a:r>
              <a:rPr lang="en-US" altLang="zh-CN" sz="2000" dirty="0"/>
              <a:t>QEMU for MIPS</a:t>
            </a:r>
          </a:p>
          <a:p>
            <a:pPr marL="800100" lvl="1" indent="-342900">
              <a:buFont typeface="Arial" panose="020B0604020202020204" pitchFamily="34" charset="0"/>
              <a:buChar char="•"/>
            </a:pPr>
            <a:r>
              <a:rPr lang="zh-CN" altLang="en-US" sz="2000" dirty="0"/>
              <a:t>在</a:t>
            </a:r>
            <a:r>
              <a:rPr lang="en-US" altLang="zh-CN" sz="2000" dirty="0"/>
              <a:t>3</a:t>
            </a:r>
            <a:r>
              <a:rPr lang="zh-CN" altLang="en-US" sz="2000" dirty="0"/>
              <a:t>种板子上运行：</a:t>
            </a:r>
            <a:r>
              <a:rPr lang="en-US" altLang="zh-CN" sz="2000" dirty="0"/>
              <a:t>AMD</a:t>
            </a:r>
            <a:r>
              <a:rPr lang="zh-CN" altLang="en-US" sz="2000" dirty="0"/>
              <a:t>板、</a:t>
            </a:r>
            <a:r>
              <a:rPr lang="en-US" altLang="zh-CN" sz="2000" dirty="0"/>
              <a:t>SPEAr680</a:t>
            </a:r>
            <a:r>
              <a:rPr lang="zh-CN" altLang="en-US" sz="2000" dirty="0"/>
              <a:t>板、</a:t>
            </a:r>
            <a:r>
              <a:rPr lang="en-US" altLang="zh-CN" sz="2000" dirty="0"/>
              <a:t>STM32</a:t>
            </a:r>
            <a:r>
              <a:rPr lang="zh-CN" altLang="en-US" sz="2000" dirty="0"/>
              <a:t>板</a:t>
            </a:r>
            <a:endParaRPr lang="en-US" altLang="zh-CN" sz="2000" dirty="0"/>
          </a:p>
          <a:p>
            <a:pPr marL="800100" lvl="1" indent="-342900">
              <a:buFont typeface="Arial" panose="020B0604020202020204" pitchFamily="34" charset="0"/>
              <a:buChar char="•"/>
            </a:pPr>
            <a:r>
              <a:rPr lang="zh-CN" altLang="en-US" sz="2000" dirty="0"/>
              <a:t>同时自己写了几个固件：</a:t>
            </a:r>
            <a:r>
              <a:rPr lang="en-US" altLang="zh-CN" sz="2000" dirty="0"/>
              <a:t>1</a:t>
            </a:r>
            <a:r>
              <a:rPr lang="zh-CN" altLang="en-US" sz="2000" dirty="0"/>
              <a:t>个在</a:t>
            </a:r>
            <a:r>
              <a:rPr lang="en-US" altLang="zh-CN" sz="2000" dirty="0"/>
              <a:t>STM32</a:t>
            </a:r>
            <a:r>
              <a:rPr lang="zh-CN" altLang="en-US" sz="2000" dirty="0"/>
              <a:t>、</a:t>
            </a:r>
            <a:r>
              <a:rPr lang="en-US" altLang="zh-CN" sz="2000" dirty="0"/>
              <a:t>2</a:t>
            </a:r>
            <a:r>
              <a:rPr lang="zh-CN" altLang="en-US" sz="2000" dirty="0"/>
              <a:t>个</a:t>
            </a:r>
            <a:r>
              <a:rPr lang="en-US" altLang="zh-CN" sz="2000" dirty="0"/>
              <a:t>NXP</a:t>
            </a:r>
            <a:r>
              <a:rPr lang="zh-CN" altLang="en-US" sz="2000" dirty="0"/>
              <a:t>、</a:t>
            </a:r>
            <a:r>
              <a:rPr lang="en-US" altLang="zh-CN" sz="2000" dirty="0"/>
              <a:t>1</a:t>
            </a:r>
            <a:r>
              <a:rPr lang="zh-CN" altLang="en-US" sz="2000" dirty="0"/>
              <a:t>个三星、一个树莓派、一个</a:t>
            </a:r>
            <a:r>
              <a:rPr lang="en-US" altLang="zh-CN" sz="2000" dirty="0"/>
              <a:t>PIC32</a:t>
            </a:r>
            <a:r>
              <a:rPr lang="zh-CN" altLang="en-US" sz="2000" dirty="0"/>
              <a:t>，存在不同的漏洞</a:t>
            </a:r>
            <a:endParaRPr lang="en-US" altLang="zh-CN" sz="2000" dirty="0"/>
          </a:p>
        </p:txBody>
      </p:sp>
      <p:pic>
        <p:nvPicPr>
          <p:cNvPr id="3" name="图片 2">
            <a:extLst>
              <a:ext uri="{FF2B5EF4-FFF2-40B4-BE49-F238E27FC236}">
                <a16:creationId xmlns:a16="http://schemas.microsoft.com/office/drawing/2014/main" id="{65A3A686-0F19-403A-BAE2-C0A23216B7D4}"/>
              </a:ext>
            </a:extLst>
          </p:cNvPr>
          <p:cNvPicPr>
            <a:picLocks noChangeAspect="1"/>
          </p:cNvPicPr>
          <p:nvPr/>
        </p:nvPicPr>
        <p:blipFill>
          <a:blip r:embed="rId9"/>
          <a:stretch>
            <a:fillRect/>
          </a:stretch>
        </p:blipFill>
        <p:spPr>
          <a:xfrm>
            <a:off x="22890" y="1006808"/>
            <a:ext cx="12192000" cy="4844384"/>
          </a:xfrm>
          <a:prstGeom prst="rect">
            <a:avLst/>
          </a:prstGeom>
        </p:spPr>
      </p:pic>
    </p:spTree>
    <p:extLst>
      <p:ext uri="{BB962C8B-B14F-4D97-AF65-F5344CB8AC3E}">
        <p14:creationId xmlns:p14="http://schemas.microsoft.com/office/powerpoint/2010/main" val="274262537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a:extLst>
              <a:ext uri="{FF2B5EF4-FFF2-40B4-BE49-F238E27FC236}">
                <a16:creationId xmlns:a16="http://schemas.microsoft.com/office/drawing/2014/main" id="{D064DA36-DFEB-4642-BB37-72417C7F4430}"/>
              </a:ext>
            </a:extLst>
          </p:cNvPr>
          <p:cNvGrpSpPr/>
          <p:nvPr/>
        </p:nvGrpSpPr>
        <p:grpSpPr>
          <a:xfrm>
            <a:off x="-278512" y="-304800"/>
            <a:ext cx="15594330" cy="9725644"/>
            <a:chOff x="-278512" y="-304800"/>
            <a:chExt cx="15594330" cy="9725644"/>
          </a:xfrm>
        </p:grpSpPr>
        <p:grpSp>
          <p:nvGrpSpPr>
            <p:cNvPr id="26" name="组合 25">
              <a:extLst>
                <a:ext uri="{FF2B5EF4-FFF2-40B4-BE49-F238E27FC236}">
                  <a16:creationId xmlns:a16="http://schemas.microsoft.com/office/drawing/2014/main" id="{2126AF0F-1797-40F6-911A-4199B4FE65A2}"/>
                </a:ext>
              </a:extLst>
            </p:cNvPr>
            <p:cNvGrpSpPr/>
            <p:nvPr/>
          </p:nvGrpSpPr>
          <p:grpSpPr>
            <a:xfrm>
              <a:off x="-278512" y="-304800"/>
              <a:ext cx="1713230" cy="1708609"/>
              <a:chOff x="-214630" y="0"/>
              <a:chExt cx="6971030" cy="6952226"/>
            </a:xfrm>
          </p:grpSpPr>
          <p:sp>
            <p:nvSpPr>
              <p:cNvPr id="33" name="PA-1">
                <a:extLst>
                  <a:ext uri="{FF2B5EF4-FFF2-40B4-BE49-F238E27FC236}">
                    <a16:creationId xmlns:a16="http://schemas.microsoft.com/office/drawing/2014/main" id="{730E2EB3-B2F2-49F3-AFD1-45845F72B0DF}"/>
                  </a:ext>
                </a:extLst>
              </p:cNvPr>
              <p:cNvSpPr/>
              <p:nvPr>
                <p:custDataLst>
                  <p:tags r:id="rId4"/>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4" name="PA-1">
                <a:extLst>
                  <a:ext uri="{FF2B5EF4-FFF2-40B4-BE49-F238E27FC236}">
                    <a16:creationId xmlns:a16="http://schemas.microsoft.com/office/drawing/2014/main" id="{A55A550E-CD5A-4B9D-974F-3BEC020B9641}"/>
                  </a:ext>
                </a:extLst>
              </p:cNvPr>
              <p:cNvSpPr/>
              <p:nvPr>
                <p:custDataLst>
                  <p:tags r:id="rId5"/>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5" name="PA-1">
                <a:extLst>
                  <a:ext uri="{FF2B5EF4-FFF2-40B4-BE49-F238E27FC236}">
                    <a16:creationId xmlns:a16="http://schemas.microsoft.com/office/drawing/2014/main" id="{E3B57C81-30B1-4493-9384-07E9FEF14615}"/>
                  </a:ext>
                </a:extLst>
              </p:cNvPr>
              <p:cNvSpPr/>
              <p:nvPr>
                <p:custDataLst>
                  <p:tags r:id="rId6"/>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27" name="文本框 26">
              <a:extLst>
                <a:ext uri="{FF2B5EF4-FFF2-40B4-BE49-F238E27FC236}">
                  <a16:creationId xmlns:a16="http://schemas.microsoft.com/office/drawing/2014/main" id="{081EECBB-0956-4087-816B-BA575C4B0FCE}"/>
                </a:ext>
              </a:extLst>
            </p:cNvPr>
            <p:cNvSpPr txBox="1"/>
            <p:nvPr/>
          </p:nvSpPr>
          <p:spPr>
            <a:xfrm>
              <a:off x="578102" y="196612"/>
              <a:ext cx="6698998" cy="461665"/>
            </a:xfrm>
            <a:prstGeom prst="rect">
              <a:avLst/>
            </a:prstGeom>
            <a:solidFill>
              <a:schemeClr val="bg1"/>
            </a:solidFill>
          </p:spPr>
          <p:txBody>
            <a:bodyPr wrap="square" rtlCol="0">
              <a:spAutoFit/>
            </a:bodyPr>
            <a:lstStyle/>
            <a:p>
              <a:r>
                <a:rPr lang="en-US" altLang="zh-CN" sz="2400" dirty="0">
                  <a:latin typeface="思源黑体" panose="020B0500000000000000" pitchFamily="34" charset="-122"/>
                  <a:ea typeface="思源黑体" panose="020B0500000000000000" pitchFamily="34" charset="-122"/>
                  <a:cs typeface="+mn-ea"/>
                  <a:sym typeface="思源黑体" panose="020B0500000000000000" pitchFamily="34" charset="-122"/>
                </a:rPr>
                <a:t>Evaluation</a:t>
              </a:r>
              <a:endParaRPr lang="zh-CN" altLang="en-US" sz="1200" dirty="0">
                <a:solidFill>
                  <a:schemeClr val="bg1">
                    <a:lumMod val="50000"/>
                  </a:schemeClr>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grpSp>
          <p:nvGrpSpPr>
            <p:cNvPr id="28" name="组合 27">
              <a:extLst>
                <a:ext uri="{FF2B5EF4-FFF2-40B4-BE49-F238E27FC236}">
                  <a16:creationId xmlns:a16="http://schemas.microsoft.com/office/drawing/2014/main" id="{2ABF857B-7289-470B-B272-84FC9E452C8D}"/>
                </a:ext>
              </a:extLst>
            </p:cNvPr>
            <p:cNvGrpSpPr/>
            <p:nvPr/>
          </p:nvGrpSpPr>
          <p:grpSpPr>
            <a:xfrm>
              <a:off x="7277100" y="1403809"/>
              <a:ext cx="8038718" cy="8017035"/>
              <a:chOff x="-214630" y="0"/>
              <a:chExt cx="6971030" cy="6952226"/>
            </a:xfrm>
          </p:grpSpPr>
          <p:sp>
            <p:nvSpPr>
              <p:cNvPr id="30" name="PA-1">
                <a:extLst>
                  <a:ext uri="{FF2B5EF4-FFF2-40B4-BE49-F238E27FC236}">
                    <a16:creationId xmlns:a16="http://schemas.microsoft.com/office/drawing/2014/main" id="{735E2EEF-20F2-4A9F-9A61-D437A5A568C5}"/>
                  </a:ext>
                </a:extLst>
              </p:cNvPr>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1" name="PA-1">
                <a:extLst>
                  <a:ext uri="{FF2B5EF4-FFF2-40B4-BE49-F238E27FC236}">
                    <a16:creationId xmlns:a16="http://schemas.microsoft.com/office/drawing/2014/main" id="{3D880002-7FC5-43EE-90F9-FC78523ACFBA}"/>
                  </a:ext>
                </a:extLst>
              </p:cNvPr>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2" name="PA-1">
                <a:extLst>
                  <a:ext uri="{FF2B5EF4-FFF2-40B4-BE49-F238E27FC236}">
                    <a16:creationId xmlns:a16="http://schemas.microsoft.com/office/drawing/2014/main" id="{DA3F774E-1C8D-4435-83CC-D2150987D992}"/>
                  </a:ext>
                </a:extLst>
              </p:cNvPr>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27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29" name="矩形 28">
              <a:extLst>
                <a:ext uri="{FF2B5EF4-FFF2-40B4-BE49-F238E27FC236}">
                  <a16:creationId xmlns:a16="http://schemas.microsoft.com/office/drawing/2014/main" id="{51EA2740-A7C3-4F75-BE85-1695714E0539}"/>
                </a:ext>
              </a:extLst>
            </p:cNvPr>
            <p:cNvSpPr/>
            <p:nvPr/>
          </p:nvSpPr>
          <p:spPr>
            <a:xfrm>
              <a:off x="0" y="6451600"/>
              <a:ext cx="12192000" cy="4002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17" name="文本框 16">
            <a:extLst>
              <a:ext uri="{FF2B5EF4-FFF2-40B4-BE49-F238E27FC236}">
                <a16:creationId xmlns:a16="http://schemas.microsoft.com/office/drawing/2014/main" id="{7C66E11C-A0C1-4772-9BD5-99EA57FBDB18}"/>
              </a:ext>
            </a:extLst>
          </p:cNvPr>
          <p:cNvSpPr txBox="1"/>
          <p:nvPr/>
        </p:nvSpPr>
        <p:spPr>
          <a:xfrm>
            <a:off x="1244712" y="949921"/>
            <a:ext cx="9217028" cy="1015663"/>
          </a:xfrm>
          <a:prstGeom prst="rect">
            <a:avLst/>
          </a:prstGeom>
          <a:noFill/>
        </p:spPr>
        <p:txBody>
          <a:bodyPr wrap="square">
            <a:spAutoFit/>
          </a:bodyPr>
          <a:lstStyle/>
          <a:p>
            <a:pPr marL="342900" indent="-342900">
              <a:buFont typeface="Arial" panose="020B0604020202020204" pitchFamily="34" charset="0"/>
              <a:buChar char="•"/>
            </a:pPr>
            <a:r>
              <a:rPr lang="zh-CN" altLang="en-US" sz="2000" dirty="0">
                <a:effectLst/>
              </a:rPr>
              <a:t>确定</a:t>
            </a:r>
            <a:r>
              <a:rPr lang="en-US" altLang="zh-CN" sz="2000" dirty="0">
                <a:effectLst/>
              </a:rPr>
              <a:t>Anchor Functions</a:t>
            </a:r>
            <a:r>
              <a:rPr lang="zh-CN" altLang="en-US" sz="2000" dirty="0">
                <a:effectLst/>
              </a:rPr>
              <a:t>：</a:t>
            </a:r>
            <a:endParaRPr lang="en-US" altLang="zh-CN" sz="2000" dirty="0">
              <a:effectLst/>
            </a:endParaRPr>
          </a:p>
          <a:p>
            <a:pPr marL="800100" lvl="1" indent="-342900">
              <a:buFont typeface="Arial" panose="020B0604020202020204" pitchFamily="34" charset="0"/>
              <a:buChar char="•"/>
            </a:pPr>
            <a:r>
              <a:rPr lang="en-US" altLang="zh-CN" sz="2000" dirty="0"/>
              <a:t>Direct Matching</a:t>
            </a:r>
            <a:r>
              <a:rPr lang="zh-CN" altLang="en-US" sz="2000" dirty="0"/>
              <a:t>数量相对较少，因为要确保匹配结果</a:t>
            </a:r>
            <a:r>
              <a:rPr lang="en-US" altLang="zh-CN" sz="2000" dirty="0"/>
              <a:t>100%</a:t>
            </a:r>
            <a:r>
              <a:rPr lang="zh-CN" altLang="en-US" sz="2000" dirty="0"/>
              <a:t>。</a:t>
            </a:r>
            <a:endParaRPr lang="en-US" altLang="zh-CN" sz="2000" dirty="0"/>
          </a:p>
          <a:p>
            <a:pPr marL="800100" lvl="1" indent="-342900">
              <a:buFont typeface="Arial" panose="020B0604020202020204" pitchFamily="34" charset="0"/>
              <a:buChar char="•"/>
            </a:pPr>
            <a:r>
              <a:rPr lang="zh-CN" altLang="en-US" sz="2000" dirty="0">
                <a:effectLst/>
              </a:rPr>
              <a:t>通过</a:t>
            </a:r>
            <a:r>
              <a:rPr lang="en-US" altLang="zh-CN" sz="2000" dirty="0">
                <a:effectLst/>
              </a:rPr>
              <a:t>CFG</a:t>
            </a:r>
            <a:r>
              <a:rPr lang="zh-CN" altLang="en-US" sz="2000" dirty="0">
                <a:effectLst/>
              </a:rPr>
              <a:t>和</a:t>
            </a:r>
            <a:r>
              <a:rPr lang="en-US" altLang="zh-CN" sz="2000" dirty="0">
                <a:effectLst/>
              </a:rPr>
              <a:t>BB</a:t>
            </a:r>
            <a:r>
              <a:rPr lang="zh-CN" altLang="en-US" sz="2000" dirty="0">
                <a:effectLst/>
              </a:rPr>
              <a:t>最终能够找到</a:t>
            </a:r>
            <a:r>
              <a:rPr lang="en-US" altLang="zh-CN" sz="2000" dirty="0">
                <a:effectLst/>
              </a:rPr>
              <a:t>5</a:t>
            </a:r>
            <a:r>
              <a:rPr lang="zh-CN" altLang="en-US" sz="2000" dirty="0">
                <a:effectLst/>
              </a:rPr>
              <a:t>个左右的</a:t>
            </a:r>
            <a:r>
              <a:rPr lang="en-US" altLang="zh-CN" sz="2000" dirty="0">
                <a:effectLst/>
              </a:rPr>
              <a:t>Anchor Function</a:t>
            </a:r>
          </a:p>
        </p:txBody>
      </p:sp>
      <p:pic>
        <p:nvPicPr>
          <p:cNvPr id="4" name="图片 3">
            <a:extLst>
              <a:ext uri="{FF2B5EF4-FFF2-40B4-BE49-F238E27FC236}">
                <a16:creationId xmlns:a16="http://schemas.microsoft.com/office/drawing/2014/main" id="{274BEB28-5FE6-40CA-9245-BBE03D7E5205}"/>
              </a:ext>
            </a:extLst>
          </p:cNvPr>
          <p:cNvPicPr>
            <a:picLocks noChangeAspect="1"/>
          </p:cNvPicPr>
          <p:nvPr/>
        </p:nvPicPr>
        <p:blipFill>
          <a:blip r:embed="rId9"/>
          <a:stretch>
            <a:fillRect/>
          </a:stretch>
        </p:blipFill>
        <p:spPr>
          <a:xfrm>
            <a:off x="489300" y="3162035"/>
            <a:ext cx="5419725" cy="2457450"/>
          </a:xfrm>
          <a:prstGeom prst="rect">
            <a:avLst/>
          </a:prstGeom>
        </p:spPr>
      </p:pic>
      <p:pic>
        <p:nvPicPr>
          <p:cNvPr id="6" name="图片 5">
            <a:extLst>
              <a:ext uri="{FF2B5EF4-FFF2-40B4-BE49-F238E27FC236}">
                <a16:creationId xmlns:a16="http://schemas.microsoft.com/office/drawing/2014/main" id="{510B963F-B982-4AD4-B49F-4169CE53D3D8}"/>
              </a:ext>
            </a:extLst>
          </p:cNvPr>
          <p:cNvPicPr>
            <a:picLocks noChangeAspect="1"/>
          </p:cNvPicPr>
          <p:nvPr/>
        </p:nvPicPr>
        <p:blipFill>
          <a:blip r:embed="rId10"/>
          <a:stretch>
            <a:fillRect/>
          </a:stretch>
        </p:blipFill>
        <p:spPr>
          <a:xfrm>
            <a:off x="6354793" y="3492797"/>
            <a:ext cx="5095875" cy="1590675"/>
          </a:xfrm>
          <a:prstGeom prst="rect">
            <a:avLst/>
          </a:prstGeom>
        </p:spPr>
      </p:pic>
    </p:spTree>
    <p:extLst>
      <p:ext uri="{BB962C8B-B14F-4D97-AF65-F5344CB8AC3E}">
        <p14:creationId xmlns:p14="http://schemas.microsoft.com/office/powerpoint/2010/main" val="205969589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a:extLst>
              <a:ext uri="{FF2B5EF4-FFF2-40B4-BE49-F238E27FC236}">
                <a16:creationId xmlns:a16="http://schemas.microsoft.com/office/drawing/2014/main" id="{D064DA36-DFEB-4642-BB37-72417C7F4430}"/>
              </a:ext>
            </a:extLst>
          </p:cNvPr>
          <p:cNvGrpSpPr/>
          <p:nvPr/>
        </p:nvGrpSpPr>
        <p:grpSpPr>
          <a:xfrm>
            <a:off x="-278512" y="-304800"/>
            <a:ext cx="15594330" cy="9725644"/>
            <a:chOff x="-278512" y="-304800"/>
            <a:chExt cx="15594330" cy="9725644"/>
          </a:xfrm>
        </p:grpSpPr>
        <p:grpSp>
          <p:nvGrpSpPr>
            <p:cNvPr id="26" name="组合 25">
              <a:extLst>
                <a:ext uri="{FF2B5EF4-FFF2-40B4-BE49-F238E27FC236}">
                  <a16:creationId xmlns:a16="http://schemas.microsoft.com/office/drawing/2014/main" id="{2126AF0F-1797-40F6-911A-4199B4FE65A2}"/>
                </a:ext>
              </a:extLst>
            </p:cNvPr>
            <p:cNvGrpSpPr/>
            <p:nvPr/>
          </p:nvGrpSpPr>
          <p:grpSpPr>
            <a:xfrm>
              <a:off x="-278512" y="-304800"/>
              <a:ext cx="1713230" cy="1708609"/>
              <a:chOff x="-214630" y="0"/>
              <a:chExt cx="6971030" cy="6952226"/>
            </a:xfrm>
          </p:grpSpPr>
          <p:sp>
            <p:nvSpPr>
              <p:cNvPr id="33" name="PA-1">
                <a:extLst>
                  <a:ext uri="{FF2B5EF4-FFF2-40B4-BE49-F238E27FC236}">
                    <a16:creationId xmlns:a16="http://schemas.microsoft.com/office/drawing/2014/main" id="{730E2EB3-B2F2-49F3-AFD1-45845F72B0DF}"/>
                  </a:ext>
                </a:extLst>
              </p:cNvPr>
              <p:cNvSpPr/>
              <p:nvPr>
                <p:custDataLst>
                  <p:tags r:id="rId4"/>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4" name="PA-1">
                <a:extLst>
                  <a:ext uri="{FF2B5EF4-FFF2-40B4-BE49-F238E27FC236}">
                    <a16:creationId xmlns:a16="http://schemas.microsoft.com/office/drawing/2014/main" id="{A55A550E-CD5A-4B9D-974F-3BEC020B9641}"/>
                  </a:ext>
                </a:extLst>
              </p:cNvPr>
              <p:cNvSpPr/>
              <p:nvPr>
                <p:custDataLst>
                  <p:tags r:id="rId5"/>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5" name="PA-1">
                <a:extLst>
                  <a:ext uri="{FF2B5EF4-FFF2-40B4-BE49-F238E27FC236}">
                    <a16:creationId xmlns:a16="http://schemas.microsoft.com/office/drawing/2014/main" id="{E3B57C81-30B1-4493-9384-07E9FEF14615}"/>
                  </a:ext>
                </a:extLst>
              </p:cNvPr>
              <p:cNvSpPr/>
              <p:nvPr>
                <p:custDataLst>
                  <p:tags r:id="rId6"/>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27" name="文本框 26">
              <a:extLst>
                <a:ext uri="{FF2B5EF4-FFF2-40B4-BE49-F238E27FC236}">
                  <a16:creationId xmlns:a16="http://schemas.microsoft.com/office/drawing/2014/main" id="{081EECBB-0956-4087-816B-BA575C4B0FCE}"/>
                </a:ext>
              </a:extLst>
            </p:cNvPr>
            <p:cNvSpPr txBox="1"/>
            <p:nvPr/>
          </p:nvSpPr>
          <p:spPr>
            <a:xfrm>
              <a:off x="578102" y="196612"/>
              <a:ext cx="6698998" cy="461665"/>
            </a:xfrm>
            <a:prstGeom prst="rect">
              <a:avLst/>
            </a:prstGeom>
            <a:solidFill>
              <a:schemeClr val="bg1"/>
            </a:solidFill>
          </p:spPr>
          <p:txBody>
            <a:bodyPr wrap="square" rtlCol="0">
              <a:spAutoFit/>
            </a:bodyPr>
            <a:lstStyle/>
            <a:p>
              <a:r>
                <a:rPr lang="en-US" altLang="zh-CN" sz="2400" dirty="0">
                  <a:latin typeface="思源黑体" panose="020B0500000000000000" pitchFamily="34" charset="-122"/>
                  <a:ea typeface="思源黑体" panose="020B0500000000000000" pitchFamily="34" charset="-122"/>
                  <a:cs typeface="+mn-ea"/>
                  <a:sym typeface="思源黑体" panose="020B0500000000000000" pitchFamily="34" charset="-122"/>
                </a:rPr>
                <a:t>Evaluation</a:t>
              </a:r>
              <a:endParaRPr lang="zh-CN" altLang="en-US" sz="1200" dirty="0">
                <a:solidFill>
                  <a:schemeClr val="bg1">
                    <a:lumMod val="50000"/>
                  </a:schemeClr>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grpSp>
          <p:nvGrpSpPr>
            <p:cNvPr id="28" name="组合 27">
              <a:extLst>
                <a:ext uri="{FF2B5EF4-FFF2-40B4-BE49-F238E27FC236}">
                  <a16:creationId xmlns:a16="http://schemas.microsoft.com/office/drawing/2014/main" id="{2ABF857B-7289-470B-B272-84FC9E452C8D}"/>
                </a:ext>
              </a:extLst>
            </p:cNvPr>
            <p:cNvGrpSpPr/>
            <p:nvPr/>
          </p:nvGrpSpPr>
          <p:grpSpPr>
            <a:xfrm>
              <a:off x="7277100" y="1403809"/>
              <a:ext cx="8038718" cy="8017035"/>
              <a:chOff x="-214630" y="0"/>
              <a:chExt cx="6971030" cy="6952226"/>
            </a:xfrm>
          </p:grpSpPr>
          <p:sp>
            <p:nvSpPr>
              <p:cNvPr id="30" name="PA-1">
                <a:extLst>
                  <a:ext uri="{FF2B5EF4-FFF2-40B4-BE49-F238E27FC236}">
                    <a16:creationId xmlns:a16="http://schemas.microsoft.com/office/drawing/2014/main" id="{735E2EEF-20F2-4A9F-9A61-D437A5A568C5}"/>
                  </a:ext>
                </a:extLst>
              </p:cNvPr>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1" name="PA-1">
                <a:extLst>
                  <a:ext uri="{FF2B5EF4-FFF2-40B4-BE49-F238E27FC236}">
                    <a16:creationId xmlns:a16="http://schemas.microsoft.com/office/drawing/2014/main" id="{3D880002-7FC5-43EE-90F9-FC78523ACFBA}"/>
                  </a:ext>
                </a:extLst>
              </p:cNvPr>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2" name="PA-1">
                <a:extLst>
                  <a:ext uri="{FF2B5EF4-FFF2-40B4-BE49-F238E27FC236}">
                    <a16:creationId xmlns:a16="http://schemas.microsoft.com/office/drawing/2014/main" id="{DA3F774E-1C8D-4435-83CC-D2150987D992}"/>
                  </a:ext>
                </a:extLst>
              </p:cNvPr>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27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29" name="矩形 28">
              <a:extLst>
                <a:ext uri="{FF2B5EF4-FFF2-40B4-BE49-F238E27FC236}">
                  <a16:creationId xmlns:a16="http://schemas.microsoft.com/office/drawing/2014/main" id="{51EA2740-A7C3-4F75-BE85-1695714E0539}"/>
                </a:ext>
              </a:extLst>
            </p:cNvPr>
            <p:cNvSpPr/>
            <p:nvPr/>
          </p:nvSpPr>
          <p:spPr>
            <a:xfrm>
              <a:off x="0" y="6451600"/>
              <a:ext cx="12192000" cy="4002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17" name="文本框 16">
            <a:extLst>
              <a:ext uri="{FF2B5EF4-FFF2-40B4-BE49-F238E27FC236}">
                <a16:creationId xmlns:a16="http://schemas.microsoft.com/office/drawing/2014/main" id="{7C66E11C-A0C1-4772-9BD5-99EA57FBDB18}"/>
              </a:ext>
            </a:extLst>
          </p:cNvPr>
          <p:cNvSpPr txBox="1"/>
          <p:nvPr/>
        </p:nvSpPr>
        <p:spPr>
          <a:xfrm>
            <a:off x="837973" y="1530819"/>
            <a:ext cx="4271184" cy="1631216"/>
          </a:xfrm>
          <a:prstGeom prst="rect">
            <a:avLst/>
          </a:prstGeom>
          <a:noFill/>
        </p:spPr>
        <p:txBody>
          <a:bodyPr wrap="square">
            <a:spAutoFit/>
          </a:bodyPr>
          <a:lstStyle/>
          <a:p>
            <a:pPr marL="342900" indent="-342900">
              <a:buFont typeface="Arial" panose="020B0604020202020204" pitchFamily="34" charset="0"/>
              <a:buChar char="•"/>
            </a:pPr>
            <a:r>
              <a:rPr lang="zh-CN" altLang="en-US" sz="2000" dirty="0">
                <a:effectLst/>
              </a:rPr>
              <a:t>确定</a:t>
            </a:r>
            <a:r>
              <a:rPr lang="en-US" altLang="zh-CN" sz="2000" dirty="0">
                <a:effectLst/>
              </a:rPr>
              <a:t>Anchor Functions</a:t>
            </a:r>
            <a:r>
              <a:rPr lang="zh-CN" altLang="en-US" sz="2000" dirty="0">
                <a:effectLst/>
              </a:rPr>
              <a:t>：</a:t>
            </a:r>
            <a:endParaRPr lang="en-US" altLang="zh-CN" sz="2000" dirty="0">
              <a:effectLst/>
            </a:endParaRPr>
          </a:p>
          <a:p>
            <a:pPr marL="800100" lvl="1" indent="-342900">
              <a:buFont typeface="Arial" panose="020B0604020202020204" pitchFamily="34" charset="0"/>
              <a:buChar char="•"/>
            </a:pPr>
            <a:r>
              <a:rPr lang="en-US" altLang="zh-CN" sz="2000" dirty="0"/>
              <a:t>Direct Matching</a:t>
            </a:r>
            <a:r>
              <a:rPr lang="zh-CN" altLang="en-US" sz="2000" dirty="0"/>
              <a:t>数量相对较少，因为要确保匹配结果</a:t>
            </a:r>
            <a:r>
              <a:rPr lang="en-US" altLang="zh-CN" sz="2000" dirty="0"/>
              <a:t>100%</a:t>
            </a:r>
            <a:r>
              <a:rPr lang="zh-CN" altLang="en-US" sz="2000" dirty="0"/>
              <a:t>。</a:t>
            </a:r>
            <a:endParaRPr lang="en-US" altLang="zh-CN" sz="2000" dirty="0"/>
          </a:p>
          <a:p>
            <a:pPr marL="800100" lvl="1" indent="-342900">
              <a:buFont typeface="Arial" panose="020B0604020202020204" pitchFamily="34" charset="0"/>
              <a:buChar char="•"/>
            </a:pPr>
            <a:r>
              <a:rPr lang="zh-CN" altLang="en-US" sz="2000" dirty="0">
                <a:effectLst/>
              </a:rPr>
              <a:t>通过</a:t>
            </a:r>
            <a:r>
              <a:rPr lang="en-US" altLang="zh-CN" sz="2000" dirty="0">
                <a:effectLst/>
              </a:rPr>
              <a:t>CFG</a:t>
            </a:r>
            <a:r>
              <a:rPr lang="zh-CN" altLang="en-US" sz="2000" dirty="0">
                <a:effectLst/>
              </a:rPr>
              <a:t>和</a:t>
            </a:r>
            <a:r>
              <a:rPr lang="en-US" altLang="zh-CN" sz="2000" dirty="0">
                <a:effectLst/>
              </a:rPr>
              <a:t>BB</a:t>
            </a:r>
            <a:r>
              <a:rPr lang="zh-CN" altLang="en-US" sz="2000" dirty="0">
                <a:effectLst/>
              </a:rPr>
              <a:t>最终能够找到</a:t>
            </a:r>
            <a:r>
              <a:rPr lang="en-US" altLang="zh-CN" sz="2000" dirty="0">
                <a:effectLst/>
              </a:rPr>
              <a:t>5</a:t>
            </a:r>
            <a:r>
              <a:rPr lang="zh-CN" altLang="en-US" sz="2000" dirty="0">
                <a:effectLst/>
              </a:rPr>
              <a:t>个左右的</a:t>
            </a:r>
            <a:r>
              <a:rPr lang="en-US" altLang="zh-CN" sz="2000" dirty="0">
                <a:effectLst/>
              </a:rPr>
              <a:t>Anchor Function</a:t>
            </a:r>
          </a:p>
        </p:txBody>
      </p:sp>
      <p:pic>
        <p:nvPicPr>
          <p:cNvPr id="4" name="图片 3">
            <a:extLst>
              <a:ext uri="{FF2B5EF4-FFF2-40B4-BE49-F238E27FC236}">
                <a16:creationId xmlns:a16="http://schemas.microsoft.com/office/drawing/2014/main" id="{274BEB28-5FE6-40CA-9245-BBE03D7E5205}"/>
              </a:ext>
            </a:extLst>
          </p:cNvPr>
          <p:cNvPicPr>
            <a:picLocks noChangeAspect="1"/>
          </p:cNvPicPr>
          <p:nvPr/>
        </p:nvPicPr>
        <p:blipFill>
          <a:blip r:embed="rId9"/>
          <a:stretch>
            <a:fillRect/>
          </a:stretch>
        </p:blipFill>
        <p:spPr>
          <a:xfrm>
            <a:off x="5918708" y="132151"/>
            <a:ext cx="4434660" cy="2010795"/>
          </a:xfrm>
          <a:prstGeom prst="rect">
            <a:avLst/>
          </a:prstGeom>
        </p:spPr>
      </p:pic>
      <p:pic>
        <p:nvPicPr>
          <p:cNvPr id="6" name="图片 5">
            <a:extLst>
              <a:ext uri="{FF2B5EF4-FFF2-40B4-BE49-F238E27FC236}">
                <a16:creationId xmlns:a16="http://schemas.microsoft.com/office/drawing/2014/main" id="{510B963F-B982-4AD4-B49F-4169CE53D3D8}"/>
              </a:ext>
            </a:extLst>
          </p:cNvPr>
          <p:cNvPicPr>
            <a:picLocks noChangeAspect="1"/>
          </p:cNvPicPr>
          <p:nvPr/>
        </p:nvPicPr>
        <p:blipFill>
          <a:blip r:embed="rId10"/>
          <a:stretch>
            <a:fillRect/>
          </a:stretch>
        </p:blipFill>
        <p:spPr>
          <a:xfrm>
            <a:off x="388530" y="4062459"/>
            <a:ext cx="5095875" cy="1590675"/>
          </a:xfrm>
          <a:prstGeom prst="rect">
            <a:avLst/>
          </a:prstGeom>
        </p:spPr>
      </p:pic>
      <p:pic>
        <p:nvPicPr>
          <p:cNvPr id="3" name="图片 2">
            <a:extLst>
              <a:ext uri="{FF2B5EF4-FFF2-40B4-BE49-F238E27FC236}">
                <a16:creationId xmlns:a16="http://schemas.microsoft.com/office/drawing/2014/main" id="{EB797F9C-78A5-48B9-9E70-AA5E60A3911D}"/>
              </a:ext>
            </a:extLst>
          </p:cNvPr>
          <p:cNvPicPr>
            <a:picLocks noChangeAspect="1"/>
          </p:cNvPicPr>
          <p:nvPr/>
        </p:nvPicPr>
        <p:blipFill>
          <a:blip r:embed="rId11"/>
          <a:stretch>
            <a:fillRect/>
          </a:stretch>
        </p:blipFill>
        <p:spPr>
          <a:xfrm>
            <a:off x="5788353" y="2318927"/>
            <a:ext cx="4760566" cy="4106686"/>
          </a:xfrm>
          <a:prstGeom prst="rect">
            <a:avLst/>
          </a:prstGeom>
        </p:spPr>
      </p:pic>
    </p:spTree>
    <p:extLst>
      <p:ext uri="{BB962C8B-B14F-4D97-AF65-F5344CB8AC3E}">
        <p14:creationId xmlns:p14="http://schemas.microsoft.com/office/powerpoint/2010/main" val="123974944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a:extLst>
              <a:ext uri="{FF2B5EF4-FFF2-40B4-BE49-F238E27FC236}">
                <a16:creationId xmlns:a16="http://schemas.microsoft.com/office/drawing/2014/main" id="{D064DA36-DFEB-4642-BB37-72417C7F4430}"/>
              </a:ext>
            </a:extLst>
          </p:cNvPr>
          <p:cNvGrpSpPr/>
          <p:nvPr/>
        </p:nvGrpSpPr>
        <p:grpSpPr>
          <a:xfrm>
            <a:off x="-278512" y="-304800"/>
            <a:ext cx="15594330" cy="9725644"/>
            <a:chOff x="-278512" y="-304800"/>
            <a:chExt cx="15594330" cy="9725644"/>
          </a:xfrm>
        </p:grpSpPr>
        <p:grpSp>
          <p:nvGrpSpPr>
            <p:cNvPr id="26" name="组合 25">
              <a:extLst>
                <a:ext uri="{FF2B5EF4-FFF2-40B4-BE49-F238E27FC236}">
                  <a16:creationId xmlns:a16="http://schemas.microsoft.com/office/drawing/2014/main" id="{2126AF0F-1797-40F6-911A-4199B4FE65A2}"/>
                </a:ext>
              </a:extLst>
            </p:cNvPr>
            <p:cNvGrpSpPr/>
            <p:nvPr/>
          </p:nvGrpSpPr>
          <p:grpSpPr>
            <a:xfrm>
              <a:off x="-278512" y="-304800"/>
              <a:ext cx="1713230" cy="1708609"/>
              <a:chOff x="-214630" y="0"/>
              <a:chExt cx="6971030" cy="6952226"/>
            </a:xfrm>
          </p:grpSpPr>
          <p:sp>
            <p:nvSpPr>
              <p:cNvPr id="33" name="PA-1">
                <a:extLst>
                  <a:ext uri="{FF2B5EF4-FFF2-40B4-BE49-F238E27FC236}">
                    <a16:creationId xmlns:a16="http://schemas.microsoft.com/office/drawing/2014/main" id="{730E2EB3-B2F2-49F3-AFD1-45845F72B0DF}"/>
                  </a:ext>
                </a:extLst>
              </p:cNvPr>
              <p:cNvSpPr/>
              <p:nvPr>
                <p:custDataLst>
                  <p:tags r:id="rId4"/>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4" name="PA-1">
                <a:extLst>
                  <a:ext uri="{FF2B5EF4-FFF2-40B4-BE49-F238E27FC236}">
                    <a16:creationId xmlns:a16="http://schemas.microsoft.com/office/drawing/2014/main" id="{A55A550E-CD5A-4B9D-974F-3BEC020B9641}"/>
                  </a:ext>
                </a:extLst>
              </p:cNvPr>
              <p:cNvSpPr/>
              <p:nvPr>
                <p:custDataLst>
                  <p:tags r:id="rId5"/>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5" name="PA-1">
                <a:extLst>
                  <a:ext uri="{FF2B5EF4-FFF2-40B4-BE49-F238E27FC236}">
                    <a16:creationId xmlns:a16="http://schemas.microsoft.com/office/drawing/2014/main" id="{E3B57C81-30B1-4493-9384-07E9FEF14615}"/>
                  </a:ext>
                </a:extLst>
              </p:cNvPr>
              <p:cNvSpPr/>
              <p:nvPr>
                <p:custDataLst>
                  <p:tags r:id="rId6"/>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27" name="文本框 26">
              <a:extLst>
                <a:ext uri="{FF2B5EF4-FFF2-40B4-BE49-F238E27FC236}">
                  <a16:creationId xmlns:a16="http://schemas.microsoft.com/office/drawing/2014/main" id="{081EECBB-0956-4087-816B-BA575C4B0FCE}"/>
                </a:ext>
              </a:extLst>
            </p:cNvPr>
            <p:cNvSpPr txBox="1"/>
            <p:nvPr/>
          </p:nvSpPr>
          <p:spPr>
            <a:xfrm>
              <a:off x="578102" y="196612"/>
              <a:ext cx="6698998" cy="461665"/>
            </a:xfrm>
            <a:prstGeom prst="rect">
              <a:avLst/>
            </a:prstGeom>
            <a:solidFill>
              <a:schemeClr val="bg1"/>
            </a:solidFill>
          </p:spPr>
          <p:txBody>
            <a:bodyPr wrap="square" rtlCol="0">
              <a:spAutoFit/>
            </a:bodyPr>
            <a:lstStyle/>
            <a:p>
              <a:r>
                <a:rPr lang="en-US" altLang="zh-CN" sz="2400" dirty="0">
                  <a:latin typeface="思源黑体" panose="020B0500000000000000" pitchFamily="34" charset="-122"/>
                  <a:ea typeface="思源黑体" panose="020B0500000000000000" pitchFamily="34" charset="-122"/>
                  <a:cs typeface="+mn-ea"/>
                  <a:sym typeface="思源黑体" panose="020B0500000000000000" pitchFamily="34" charset="-122"/>
                </a:rPr>
                <a:t>Evaluation</a:t>
              </a:r>
              <a:endParaRPr lang="zh-CN" altLang="en-US" sz="1200" dirty="0">
                <a:solidFill>
                  <a:schemeClr val="bg1">
                    <a:lumMod val="50000"/>
                  </a:schemeClr>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grpSp>
          <p:nvGrpSpPr>
            <p:cNvPr id="28" name="组合 27">
              <a:extLst>
                <a:ext uri="{FF2B5EF4-FFF2-40B4-BE49-F238E27FC236}">
                  <a16:creationId xmlns:a16="http://schemas.microsoft.com/office/drawing/2014/main" id="{2ABF857B-7289-470B-B272-84FC9E452C8D}"/>
                </a:ext>
              </a:extLst>
            </p:cNvPr>
            <p:cNvGrpSpPr/>
            <p:nvPr/>
          </p:nvGrpSpPr>
          <p:grpSpPr>
            <a:xfrm>
              <a:off x="7277100" y="1403809"/>
              <a:ext cx="8038718" cy="8017035"/>
              <a:chOff x="-214630" y="0"/>
              <a:chExt cx="6971030" cy="6952226"/>
            </a:xfrm>
          </p:grpSpPr>
          <p:sp>
            <p:nvSpPr>
              <p:cNvPr id="30" name="PA-1">
                <a:extLst>
                  <a:ext uri="{FF2B5EF4-FFF2-40B4-BE49-F238E27FC236}">
                    <a16:creationId xmlns:a16="http://schemas.microsoft.com/office/drawing/2014/main" id="{735E2EEF-20F2-4A9F-9A61-D437A5A568C5}"/>
                  </a:ext>
                </a:extLst>
              </p:cNvPr>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1" name="PA-1">
                <a:extLst>
                  <a:ext uri="{FF2B5EF4-FFF2-40B4-BE49-F238E27FC236}">
                    <a16:creationId xmlns:a16="http://schemas.microsoft.com/office/drawing/2014/main" id="{3D880002-7FC5-43EE-90F9-FC78523ACFBA}"/>
                  </a:ext>
                </a:extLst>
              </p:cNvPr>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2" name="PA-1">
                <a:extLst>
                  <a:ext uri="{FF2B5EF4-FFF2-40B4-BE49-F238E27FC236}">
                    <a16:creationId xmlns:a16="http://schemas.microsoft.com/office/drawing/2014/main" id="{DA3F774E-1C8D-4435-83CC-D2150987D992}"/>
                  </a:ext>
                </a:extLst>
              </p:cNvPr>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27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29" name="矩形 28">
              <a:extLst>
                <a:ext uri="{FF2B5EF4-FFF2-40B4-BE49-F238E27FC236}">
                  <a16:creationId xmlns:a16="http://schemas.microsoft.com/office/drawing/2014/main" id="{51EA2740-A7C3-4F75-BE85-1695714E0539}"/>
                </a:ext>
              </a:extLst>
            </p:cNvPr>
            <p:cNvSpPr/>
            <p:nvPr/>
          </p:nvSpPr>
          <p:spPr>
            <a:xfrm>
              <a:off x="0" y="6451600"/>
              <a:ext cx="12192000" cy="4002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17" name="文本框 16">
            <a:extLst>
              <a:ext uri="{FF2B5EF4-FFF2-40B4-BE49-F238E27FC236}">
                <a16:creationId xmlns:a16="http://schemas.microsoft.com/office/drawing/2014/main" id="{7C66E11C-A0C1-4772-9BD5-99EA57FBDB18}"/>
              </a:ext>
            </a:extLst>
          </p:cNvPr>
          <p:cNvSpPr txBox="1"/>
          <p:nvPr/>
        </p:nvSpPr>
        <p:spPr>
          <a:xfrm>
            <a:off x="578102" y="908859"/>
            <a:ext cx="5374752" cy="4708981"/>
          </a:xfrm>
          <a:prstGeom prst="rect">
            <a:avLst/>
          </a:prstGeom>
          <a:noFill/>
        </p:spPr>
        <p:txBody>
          <a:bodyPr wrap="square">
            <a:spAutoFit/>
          </a:bodyPr>
          <a:lstStyle/>
          <a:p>
            <a:pPr marL="342900" indent="-342900">
              <a:buFont typeface="Arial" panose="020B0604020202020204" pitchFamily="34" charset="0"/>
              <a:buChar char="•"/>
            </a:pPr>
            <a:r>
              <a:rPr lang="zh-CN" altLang="en-US" sz="2000" dirty="0">
                <a:effectLst/>
              </a:rPr>
              <a:t>固件</a:t>
            </a:r>
            <a:r>
              <a:rPr lang="en-US" altLang="zh-CN" sz="2000" dirty="0">
                <a:effectLst/>
              </a:rPr>
              <a:t>Rehosting</a:t>
            </a:r>
            <a:r>
              <a:rPr lang="zh-CN" altLang="en-US" sz="2000" dirty="0">
                <a:effectLst/>
              </a:rPr>
              <a:t>结果：</a:t>
            </a:r>
            <a:endParaRPr lang="en-US" altLang="zh-CN" sz="2000" dirty="0">
              <a:effectLst/>
            </a:endParaRPr>
          </a:p>
          <a:p>
            <a:pPr marL="800100" lvl="1" indent="-342900">
              <a:buFont typeface="Arial" panose="020B0604020202020204" pitchFamily="34" charset="0"/>
              <a:buChar char="•"/>
            </a:pPr>
            <a:r>
              <a:rPr lang="zh-CN" altLang="en-US" sz="2000" b="0" i="0" dirty="0">
                <a:solidFill>
                  <a:srgbClr val="2E3033"/>
                </a:solidFill>
                <a:effectLst/>
                <a:latin typeface="Arial" panose="020B0604020202020204" pitchFamily="34" charset="0"/>
              </a:rPr>
              <a:t>为了评估</a:t>
            </a:r>
            <a:r>
              <a:rPr lang="en-US" altLang="zh-CN" sz="2000" b="0" i="0" dirty="0" err="1">
                <a:solidFill>
                  <a:srgbClr val="2E3033"/>
                </a:solidFill>
                <a:effectLst/>
                <a:latin typeface="Arial" panose="020B0604020202020204" pitchFamily="34" charset="0"/>
              </a:rPr>
              <a:t>FirmPorter</a:t>
            </a:r>
            <a:r>
              <a:rPr lang="zh-CN" altLang="en-US" sz="2000" b="0" i="0" dirty="0">
                <a:solidFill>
                  <a:srgbClr val="2E3033"/>
                </a:solidFill>
                <a:effectLst/>
                <a:latin typeface="Arial" panose="020B0604020202020204" pitchFamily="34" charset="0"/>
              </a:rPr>
              <a:t>的有效性，将其在仿真器上的行为与在真实设备上的行为进行了比较</a:t>
            </a:r>
            <a:endParaRPr lang="en-US" altLang="zh-CN" sz="2000" b="0" i="0" dirty="0">
              <a:solidFill>
                <a:srgbClr val="2E3033"/>
              </a:solidFill>
              <a:effectLst/>
              <a:latin typeface="Arial" panose="020B0604020202020204" pitchFamily="34" charset="0"/>
            </a:endParaRPr>
          </a:p>
          <a:p>
            <a:pPr marL="800100" lvl="1" indent="-342900">
              <a:buFont typeface="Arial" panose="020B0604020202020204" pitchFamily="34" charset="0"/>
              <a:buChar char="•"/>
            </a:pPr>
            <a:r>
              <a:rPr lang="zh-CN" altLang="en-US" sz="2000" dirty="0">
                <a:solidFill>
                  <a:srgbClr val="2E3033"/>
                </a:solidFill>
                <a:latin typeface="Arial" panose="020B0604020202020204" pitchFamily="34" charset="0"/>
              </a:rPr>
              <a:t>模拟开发板本身不支持</a:t>
            </a:r>
            <a:r>
              <a:rPr lang="en-US" altLang="zh-CN" sz="2000" dirty="0">
                <a:solidFill>
                  <a:srgbClr val="2E3033"/>
                </a:solidFill>
                <a:latin typeface="Arial" panose="020B0604020202020204" pitchFamily="34" charset="0"/>
              </a:rPr>
              <a:t>RF</a:t>
            </a:r>
            <a:r>
              <a:rPr lang="zh-CN" altLang="en-US" sz="2000" dirty="0">
                <a:solidFill>
                  <a:srgbClr val="2E3033"/>
                </a:solidFill>
                <a:latin typeface="Arial" panose="020B0604020202020204" pitchFamily="34" charset="0"/>
              </a:rPr>
              <a:t>和</a:t>
            </a:r>
            <a:r>
              <a:rPr lang="en-US" altLang="zh-CN" sz="2000" dirty="0">
                <a:solidFill>
                  <a:srgbClr val="2E3033"/>
                </a:solidFill>
                <a:latin typeface="Arial" panose="020B0604020202020204" pitchFamily="34" charset="0"/>
              </a:rPr>
              <a:t>ZigBee</a:t>
            </a:r>
            <a:r>
              <a:rPr lang="zh-CN" altLang="en-US" sz="2000" dirty="0">
                <a:solidFill>
                  <a:srgbClr val="2E3033"/>
                </a:solidFill>
                <a:latin typeface="Arial" panose="020B0604020202020204" pitchFamily="34" charset="0"/>
              </a:rPr>
              <a:t>，利用</a:t>
            </a:r>
            <a:r>
              <a:rPr lang="en-US" altLang="zh-CN" sz="2000" dirty="0" err="1">
                <a:solidFill>
                  <a:srgbClr val="2E3033"/>
                </a:solidFill>
                <a:latin typeface="Arial" panose="020B0604020202020204" pitchFamily="34" charset="0"/>
              </a:rPr>
              <a:t>uart</a:t>
            </a:r>
            <a:r>
              <a:rPr lang="zh-CN" altLang="en-US" sz="2000" dirty="0">
                <a:solidFill>
                  <a:srgbClr val="2E3033"/>
                </a:solidFill>
                <a:latin typeface="Arial" panose="020B0604020202020204" pitchFamily="34" charset="0"/>
              </a:rPr>
              <a:t>和</a:t>
            </a:r>
            <a:r>
              <a:rPr lang="en-US" altLang="zh-CN" sz="2000" dirty="0">
                <a:solidFill>
                  <a:srgbClr val="2E3033"/>
                </a:solidFill>
                <a:latin typeface="Arial" panose="020B0604020202020204" pitchFamily="34" charset="0"/>
              </a:rPr>
              <a:t>GPIO</a:t>
            </a:r>
            <a:r>
              <a:rPr lang="zh-CN" altLang="en-US" sz="2000" dirty="0">
                <a:solidFill>
                  <a:srgbClr val="2E3033"/>
                </a:solidFill>
                <a:latin typeface="Arial" panose="020B0604020202020204" pitchFamily="34" charset="0"/>
              </a:rPr>
              <a:t>来实现。</a:t>
            </a:r>
            <a:endParaRPr lang="en-US" altLang="zh-CN" sz="2000" dirty="0">
              <a:solidFill>
                <a:srgbClr val="2E3033"/>
              </a:solidFill>
              <a:latin typeface="Arial" panose="020B0604020202020204" pitchFamily="34" charset="0"/>
            </a:endParaRPr>
          </a:p>
          <a:p>
            <a:pPr marL="800100" lvl="1" indent="-342900">
              <a:buFont typeface="Arial" panose="020B0604020202020204" pitchFamily="34" charset="0"/>
              <a:buChar char="•"/>
            </a:pPr>
            <a:r>
              <a:rPr lang="en-US" altLang="zh-CN" sz="2000" dirty="0">
                <a:effectLst/>
              </a:rPr>
              <a:t>RTU</a:t>
            </a:r>
            <a:r>
              <a:rPr lang="zh-CN" altLang="en-US" sz="2000" dirty="0">
                <a:effectLst/>
              </a:rPr>
              <a:t>跑的不好，但是应用能够正确启动并且</a:t>
            </a:r>
            <a:r>
              <a:rPr lang="en-US" altLang="zh-CN" sz="2000" dirty="0">
                <a:effectLst/>
              </a:rPr>
              <a:t>ADC</a:t>
            </a:r>
            <a:r>
              <a:rPr lang="zh-CN" altLang="en-US" sz="2000" dirty="0">
                <a:effectLst/>
              </a:rPr>
              <a:t>驱动有着如期的表现。因为其最为复杂，有</a:t>
            </a:r>
            <a:r>
              <a:rPr lang="en-US" altLang="zh-CN" sz="2000" dirty="0">
                <a:effectLst/>
              </a:rPr>
              <a:t>19221</a:t>
            </a:r>
            <a:r>
              <a:rPr lang="zh-CN" altLang="en-US" sz="2000" dirty="0">
                <a:effectLst/>
              </a:rPr>
              <a:t>个函数。</a:t>
            </a:r>
            <a:endParaRPr lang="en-US" altLang="zh-CN" sz="2000" dirty="0">
              <a:effectLst/>
            </a:endParaRPr>
          </a:p>
          <a:p>
            <a:pPr marL="342900" indent="-342900">
              <a:buFont typeface="Arial" panose="020B0604020202020204" pitchFamily="34" charset="0"/>
              <a:buChar char="•"/>
            </a:pPr>
            <a:r>
              <a:rPr lang="en-US" altLang="zh-CN" sz="2000" b="0" i="0" dirty="0">
                <a:solidFill>
                  <a:srgbClr val="2E3033"/>
                </a:solidFill>
                <a:latin typeface="Arial" panose="020B0604020202020204" pitchFamily="34" charset="0"/>
              </a:rPr>
              <a:t>5</a:t>
            </a:r>
            <a:r>
              <a:rPr lang="zh-CN" altLang="en-US" sz="2000" b="0" i="0" dirty="0">
                <a:solidFill>
                  <a:srgbClr val="2E3033"/>
                </a:solidFill>
                <a:latin typeface="Arial" panose="020B0604020202020204" pitchFamily="34" charset="0"/>
              </a:rPr>
              <a:t>个</a:t>
            </a:r>
            <a:r>
              <a:rPr lang="en-US" altLang="zh-CN" sz="2000" b="0" i="0" dirty="0">
                <a:solidFill>
                  <a:srgbClr val="2E3033"/>
                </a:solidFill>
                <a:latin typeface="Arial" panose="020B0604020202020204" pitchFamily="34" charset="0"/>
              </a:rPr>
              <a:t>Cortex-M3/M4</a:t>
            </a:r>
            <a:r>
              <a:rPr lang="zh-CN" altLang="en-US" sz="2000" b="0" i="0" dirty="0">
                <a:solidFill>
                  <a:srgbClr val="2E3033"/>
                </a:solidFill>
                <a:latin typeface="Arial" panose="020B0604020202020204" pitchFamily="34" charset="0"/>
              </a:rPr>
              <a:t>固件在</a:t>
            </a:r>
            <a:r>
              <a:rPr lang="en-US" altLang="zh-CN" sz="2000" b="0" i="0" dirty="0">
                <a:solidFill>
                  <a:srgbClr val="2E3033"/>
                </a:solidFill>
                <a:latin typeface="Arial" panose="020B0604020202020204" pitchFamily="34" charset="0"/>
              </a:rPr>
              <a:t>stm32</a:t>
            </a:r>
            <a:r>
              <a:rPr lang="zh-CN" altLang="en-US" sz="2000" b="0" i="0" dirty="0">
                <a:solidFill>
                  <a:srgbClr val="2E3033"/>
                </a:solidFill>
                <a:latin typeface="Arial" panose="020B0604020202020204" pitchFamily="34" charset="0"/>
              </a:rPr>
              <a:t>上运行，其他非</a:t>
            </a:r>
            <a:r>
              <a:rPr lang="en-US" altLang="zh-CN" sz="2000" b="0" i="0" dirty="0">
                <a:solidFill>
                  <a:srgbClr val="2E3033"/>
                </a:solidFill>
                <a:latin typeface="Arial" panose="020B0604020202020204" pitchFamily="34" charset="0"/>
              </a:rPr>
              <a:t>M3/M4</a:t>
            </a:r>
            <a:r>
              <a:rPr lang="zh-CN" altLang="en-US" sz="2000" b="0" i="0" dirty="0">
                <a:solidFill>
                  <a:srgbClr val="2E3033"/>
                </a:solidFill>
                <a:latin typeface="Arial" panose="020B0604020202020204" pitchFamily="34" charset="0"/>
              </a:rPr>
              <a:t>的固件进行修改使其能够适应</a:t>
            </a:r>
            <a:r>
              <a:rPr lang="en-US" altLang="zh-CN" sz="2000" b="0" i="0" dirty="0">
                <a:solidFill>
                  <a:srgbClr val="2E3033"/>
                </a:solidFill>
                <a:latin typeface="Arial" panose="020B0604020202020204" pitchFamily="34" charset="0"/>
              </a:rPr>
              <a:t>stm32</a:t>
            </a:r>
            <a:r>
              <a:rPr lang="zh-CN" altLang="en-US" sz="2000" b="0" i="0" dirty="0">
                <a:solidFill>
                  <a:srgbClr val="2E3033"/>
                </a:solidFill>
                <a:latin typeface="Arial" panose="020B0604020202020204" pitchFamily="34" charset="0"/>
              </a:rPr>
              <a:t>开发板。</a:t>
            </a:r>
            <a:endParaRPr lang="en-US" altLang="zh-CN" sz="2000" b="0" i="0" dirty="0">
              <a:solidFill>
                <a:srgbClr val="2E3033"/>
              </a:solidFill>
              <a:latin typeface="Arial" panose="020B0604020202020204" pitchFamily="34" charset="0"/>
            </a:endParaRPr>
          </a:p>
          <a:p>
            <a:pPr marL="342900" indent="-342900">
              <a:buFont typeface="Arial" panose="020B0604020202020204" pitchFamily="34" charset="0"/>
              <a:buChar char="•"/>
            </a:pPr>
            <a:r>
              <a:rPr lang="zh-CN" altLang="en-US" sz="2000" dirty="0">
                <a:solidFill>
                  <a:srgbClr val="2E3033"/>
                </a:solidFill>
                <a:effectLst/>
                <a:latin typeface="Arial" panose="020B0604020202020204" pitchFamily="34" charset="0"/>
              </a:rPr>
              <a:t>大部分手工工作专注于</a:t>
            </a:r>
            <a:r>
              <a:rPr lang="en-US" altLang="zh-CN" sz="2000" dirty="0">
                <a:solidFill>
                  <a:srgbClr val="2E3033"/>
                </a:solidFill>
                <a:effectLst/>
                <a:latin typeface="Arial" panose="020B0604020202020204" pitchFamily="34" charset="0"/>
              </a:rPr>
              <a:t>BSP</a:t>
            </a:r>
            <a:r>
              <a:rPr lang="zh-CN" altLang="en-US" sz="2000" dirty="0">
                <a:solidFill>
                  <a:srgbClr val="2E3033"/>
                </a:solidFill>
                <a:effectLst/>
                <a:latin typeface="Arial" panose="020B0604020202020204" pitchFamily="34" charset="0"/>
              </a:rPr>
              <a:t>、驱动程序和引导加载程序的修改优化上。</a:t>
            </a:r>
            <a:endParaRPr lang="en-US" altLang="zh-CN" sz="2000" b="0" i="0" dirty="0">
              <a:solidFill>
                <a:srgbClr val="2E3033"/>
              </a:solidFill>
              <a:effectLst/>
              <a:latin typeface="Arial" panose="020B0604020202020204" pitchFamily="34" charset="0"/>
            </a:endParaRPr>
          </a:p>
          <a:p>
            <a:pPr marL="800100" lvl="1" indent="-342900">
              <a:buFont typeface="Arial" panose="020B0604020202020204" pitchFamily="34" charset="0"/>
              <a:buChar char="•"/>
            </a:pPr>
            <a:endParaRPr lang="en-US" altLang="zh-CN" sz="2000" dirty="0">
              <a:effectLst/>
            </a:endParaRPr>
          </a:p>
        </p:txBody>
      </p:sp>
      <p:pic>
        <p:nvPicPr>
          <p:cNvPr id="5" name="图片 4">
            <a:extLst>
              <a:ext uri="{FF2B5EF4-FFF2-40B4-BE49-F238E27FC236}">
                <a16:creationId xmlns:a16="http://schemas.microsoft.com/office/drawing/2014/main" id="{230D4A52-BB7A-4E52-BCA7-90EFC70C9589}"/>
              </a:ext>
            </a:extLst>
          </p:cNvPr>
          <p:cNvPicPr>
            <a:picLocks noChangeAspect="1"/>
          </p:cNvPicPr>
          <p:nvPr/>
        </p:nvPicPr>
        <p:blipFill rotWithShape="1">
          <a:blip r:embed="rId9"/>
          <a:srcRect l="5773" t="5402" r="4988"/>
          <a:stretch/>
        </p:blipFill>
        <p:spPr>
          <a:xfrm>
            <a:off x="6705600" y="-1098"/>
            <a:ext cx="5486400" cy="4472442"/>
          </a:xfrm>
          <a:prstGeom prst="rect">
            <a:avLst/>
          </a:prstGeom>
        </p:spPr>
      </p:pic>
      <p:pic>
        <p:nvPicPr>
          <p:cNvPr id="8" name="图片 7">
            <a:extLst>
              <a:ext uri="{FF2B5EF4-FFF2-40B4-BE49-F238E27FC236}">
                <a16:creationId xmlns:a16="http://schemas.microsoft.com/office/drawing/2014/main" id="{55CDB089-27F5-404A-8AFA-AD57CA79E160}"/>
              </a:ext>
            </a:extLst>
          </p:cNvPr>
          <p:cNvPicPr>
            <a:picLocks noChangeAspect="1"/>
          </p:cNvPicPr>
          <p:nvPr/>
        </p:nvPicPr>
        <p:blipFill>
          <a:blip r:embed="rId10"/>
          <a:stretch>
            <a:fillRect/>
          </a:stretch>
        </p:blipFill>
        <p:spPr>
          <a:xfrm>
            <a:off x="7384247" y="4438839"/>
            <a:ext cx="4807753" cy="2396147"/>
          </a:xfrm>
          <a:prstGeom prst="rect">
            <a:avLst/>
          </a:prstGeom>
        </p:spPr>
      </p:pic>
    </p:spTree>
    <p:extLst>
      <p:ext uri="{BB962C8B-B14F-4D97-AF65-F5344CB8AC3E}">
        <p14:creationId xmlns:p14="http://schemas.microsoft.com/office/powerpoint/2010/main" val="187340952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a:extLst>
              <a:ext uri="{FF2B5EF4-FFF2-40B4-BE49-F238E27FC236}">
                <a16:creationId xmlns:a16="http://schemas.microsoft.com/office/drawing/2014/main" id="{D064DA36-DFEB-4642-BB37-72417C7F4430}"/>
              </a:ext>
            </a:extLst>
          </p:cNvPr>
          <p:cNvGrpSpPr/>
          <p:nvPr/>
        </p:nvGrpSpPr>
        <p:grpSpPr>
          <a:xfrm>
            <a:off x="-278512" y="-304800"/>
            <a:ext cx="15594330" cy="9725644"/>
            <a:chOff x="-278512" y="-304800"/>
            <a:chExt cx="15594330" cy="9725644"/>
          </a:xfrm>
        </p:grpSpPr>
        <p:grpSp>
          <p:nvGrpSpPr>
            <p:cNvPr id="26" name="组合 25">
              <a:extLst>
                <a:ext uri="{FF2B5EF4-FFF2-40B4-BE49-F238E27FC236}">
                  <a16:creationId xmlns:a16="http://schemas.microsoft.com/office/drawing/2014/main" id="{2126AF0F-1797-40F6-911A-4199B4FE65A2}"/>
                </a:ext>
              </a:extLst>
            </p:cNvPr>
            <p:cNvGrpSpPr/>
            <p:nvPr/>
          </p:nvGrpSpPr>
          <p:grpSpPr>
            <a:xfrm>
              <a:off x="-278512" y="-304800"/>
              <a:ext cx="1713230" cy="1708609"/>
              <a:chOff x="-214630" y="0"/>
              <a:chExt cx="6971030" cy="6952226"/>
            </a:xfrm>
          </p:grpSpPr>
          <p:sp>
            <p:nvSpPr>
              <p:cNvPr id="33" name="PA-1">
                <a:extLst>
                  <a:ext uri="{FF2B5EF4-FFF2-40B4-BE49-F238E27FC236}">
                    <a16:creationId xmlns:a16="http://schemas.microsoft.com/office/drawing/2014/main" id="{730E2EB3-B2F2-49F3-AFD1-45845F72B0DF}"/>
                  </a:ext>
                </a:extLst>
              </p:cNvPr>
              <p:cNvSpPr/>
              <p:nvPr>
                <p:custDataLst>
                  <p:tags r:id="rId4"/>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4" name="PA-1">
                <a:extLst>
                  <a:ext uri="{FF2B5EF4-FFF2-40B4-BE49-F238E27FC236}">
                    <a16:creationId xmlns:a16="http://schemas.microsoft.com/office/drawing/2014/main" id="{A55A550E-CD5A-4B9D-974F-3BEC020B9641}"/>
                  </a:ext>
                </a:extLst>
              </p:cNvPr>
              <p:cNvSpPr/>
              <p:nvPr>
                <p:custDataLst>
                  <p:tags r:id="rId5"/>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5" name="PA-1">
                <a:extLst>
                  <a:ext uri="{FF2B5EF4-FFF2-40B4-BE49-F238E27FC236}">
                    <a16:creationId xmlns:a16="http://schemas.microsoft.com/office/drawing/2014/main" id="{E3B57C81-30B1-4493-9384-07E9FEF14615}"/>
                  </a:ext>
                </a:extLst>
              </p:cNvPr>
              <p:cNvSpPr/>
              <p:nvPr>
                <p:custDataLst>
                  <p:tags r:id="rId6"/>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27" name="文本框 26">
              <a:extLst>
                <a:ext uri="{FF2B5EF4-FFF2-40B4-BE49-F238E27FC236}">
                  <a16:creationId xmlns:a16="http://schemas.microsoft.com/office/drawing/2014/main" id="{081EECBB-0956-4087-816B-BA575C4B0FCE}"/>
                </a:ext>
              </a:extLst>
            </p:cNvPr>
            <p:cNvSpPr txBox="1"/>
            <p:nvPr/>
          </p:nvSpPr>
          <p:spPr>
            <a:xfrm>
              <a:off x="578102" y="196612"/>
              <a:ext cx="6698998" cy="461665"/>
            </a:xfrm>
            <a:prstGeom prst="rect">
              <a:avLst/>
            </a:prstGeom>
            <a:solidFill>
              <a:schemeClr val="bg1"/>
            </a:solidFill>
          </p:spPr>
          <p:txBody>
            <a:bodyPr wrap="square" rtlCol="0">
              <a:spAutoFit/>
            </a:bodyPr>
            <a:lstStyle/>
            <a:p>
              <a:r>
                <a:rPr lang="en-US" altLang="zh-CN" sz="2400" dirty="0">
                  <a:latin typeface="思源黑体" panose="020B0500000000000000" pitchFamily="34" charset="-122"/>
                  <a:ea typeface="思源黑体" panose="020B0500000000000000" pitchFamily="34" charset="-122"/>
                  <a:cs typeface="+mn-ea"/>
                  <a:sym typeface="思源黑体" panose="020B0500000000000000" pitchFamily="34" charset="-122"/>
                </a:rPr>
                <a:t>Evaluation</a:t>
              </a:r>
              <a:endParaRPr lang="zh-CN" altLang="en-US" sz="1200" dirty="0">
                <a:solidFill>
                  <a:schemeClr val="bg1">
                    <a:lumMod val="50000"/>
                  </a:schemeClr>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grpSp>
          <p:nvGrpSpPr>
            <p:cNvPr id="28" name="组合 27">
              <a:extLst>
                <a:ext uri="{FF2B5EF4-FFF2-40B4-BE49-F238E27FC236}">
                  <a16:creationId xmlns:a16="http://schemas.microsoft.com/office/drawing/2014/main" id="{2ABF857B-7289-470B-B272-84FC9E452C8D}"/>
                </a:ext>
              </a:extLst>
            </p:cNvPr>
            <p:cNvGrpSpPr/>
            <p:nvPr/>
          </p:nvGrpSpPr>
          <p:grpSpPr>
            <a:xfrm>
              <a:off x="7277100" y="1403809"/>
              <a:ext cx="8038718" cy="8017035"/>
              <a:chOff x="-214630" y="0"/>
              <a:chExt cx="6971030" cy="6952226"/>
            </a:xfrm>
          </p:grpSpPr>
          <p:sp>
            <p:nvSpPr>
              <p:cNvPr id="30" name="PA-1">
                <a:extLst>
                  <a:ext uri="{FF2B5EF4-FFF2-40B4-BE49-F238E27FC236}">
                    <a16:creationId xmlns:a16="http://schemas.microsoft.com/office/drawing/2014/main" id="{735E2EEF-20F2-4A9F-9A61-D437A5A568C5}"/>
                  </a:ext>
                </a:extLst>
              </p:cNvPr>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1" name="PA-1">
                <a:extLst>
                  <a:ext uri="{FF2B5EF4-FFF2-40B4-BE49-F238E27FC236}">
                    <a16:creationId xmlns:a16="http://schemas.microsoft.com/office/drawing/2014/main" id="{3D880002-7FC5-43EE-90F9-FC78523ACFBA}"/>
                  </a:ext>
                </a:extLst>
              </p:cNvPr>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2" name="PA-1">
                <a:extLst>
                  <a:ext uri="{FF2B5EF4-FFF2-40B4-BE49-F238E27FC236}">
                    <a16:creationId xmlns:a16="http://schemas.microsoft.com/office/drawing/2014/main" id="{DA3F774E-1C8D-4435-83CC-D2150987D992}"/>
                  </a:ext>
                </a:extLst>
              </p:cNvPr>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27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29" name="矩形 28">
              <a:extLst>
                <a:ext uri="{FF2B5EF4-FFF2-40B4-BE49-F238E27FC236}">
                  <a16:creationId xmlns:a16="http://schemas.microsoft.com/office/drawing/2014/main" id="{51EA2740-A7C3-4F75-BE85-1695714E0539}"/>
                </a:ext>
              </a:extLst>
            </p:cNvPr>
            <p:cNvSpPr/>
            <p:nvPr/>
          </p:nvSpPr>
          <p:spPr>
            <a:xfrm>
              <a:off x="0" y="6451600"/>
              <a:ext cx="12192000" cy="4002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17" name="文本框 16">
            <a:extLst>
              <a:ext uri="{FF2B5EF4-FFF2-40B4-BE49-F238E27FC236}">
                <a16:creationId xmlns:a16="http://schemas.microsoft.com/office/drawing/2014/main" id="{7C66E11C-A0C1-4772-9BD5-99EA57FBDB18}"/>
              </a:ext>
            </a:extLst>
          </p:cNvPr>
          <p:cNvSpPr txBox="1"/>
          <p:nvPr/>
        </p:nvSpPr>
        <p:spPr>
          <a:xfrm>
            <a:off x="643716" y="1106872"/>
            <a:ext cx="10171767" cy="1938992"/>
          </a:xfrm>
          <a:prstGeom prst="rect">
            <a:avLst/>
          </a:prstGeom>
          <a:noFill/>
        </p:spPr>
        <p:txBody>
          <a:bodyPr wrap="square">
            <a:spAutoFit/>
          </a:bodyPr>
          <a:lstStyle/>
          <a:p>
            <a:pPr marL="342900" indent="-342900">
              <a:buFont typeface="Arial" panose="020B0604020202020204" pitchFamily="34" charset="0"/>
              <a:buChar char="•"/>
            </a:pPr>
            <a:r>
              <a:rPr lang="zh-CN" altLang="en-US" sz="2000" dirty="0">
                <a:effectLst/>
              </a:rPr>
              <a:t>漏洞验证：</a:t>
            </a:r>
            <a:endParaRPr lang="en-US" altLang="zh-CN" sz="2000" dirty="0">
              <a:effectLst/>
            </a:endParaRPr>
          </a:p>
          <a:p>
            <a:pPr marL="800100" lvl="1" indent="-342900">
              <a:buFont typeface="Arial" panose="020B0604020202020204" pitchFamily="34" charset="0"/>
              <a:buChar char="•"/>
            </a:pPr>
            <a:r>
              <a:rPr lang="zh-CN" altLang="en-US" sz="2000" dirty="0"/>
              <a:t>主要是对相关漏洞进行复现</a:t>
            </a:r>
            <a:endParaRPr lang="en-US" altLang="zh-CN" sz="2000" dirty="0">
              <a:effectLst/>
            </a:endParaRPr>
          </a:p>
          <a:p>
            <a:pPr marL="800100" lvl="1" indent="-342900">
              <a:buFont typeface="Arial" panose="020B0604020202020204" pitchFamily="34" charset="0"/>
              <a:buChar char="•"/>
            </a:pPr>
            <a:r>
              <a:rPr lang="zh-CN" altLang="en-US" sz="2000" dirty="0"/>
              <a:t>特别地在两个</a:t>
            </a:r>
            <a:r>
              <a:rPr lang="en-US" altLang="zh-CN" sz="2000" dirty="0"/>
              <a:t>VxWorks</a:t>
            </a:r>
            <a:r>
              <a:rPr lang="zh-CN" altLang="en-US" sz="2000" dirty="0"/>
              <a:t>操作系统上，用</a:t>
            </a:r>
            <a:r>
              <a:rPr lang="en-US" altLang="zh-CN" sz="2000" dirty="0"/>
              <a:t>URGENT/11</a:t>
            </a:r>
            <a:r>
              <a:rPr lang="zh-CN" altLang="en-US" sz="2000" dirty="0"/>
              <a:t>来验证</a:t>
            </a:r>
            <a:r>
              <a:rPr lang="en-US" altLang="zh-CN" sz="2000" dirty="0"/>
              <a:t>CVE-2019-12255</a:t>
            </a:r>
            <a:r>
              <a:rPr lang="zh-CN" altLang="en-US" sz="2000" dirty="0"/>
              <a:t>堆溢出漏洞</a:t>
            </a:r>
            <a:endParaRPr lang="en-US" altLang="zh-CN" sz="2000" dirty="0"/>
          </a:p>
          <a:p>
            <a:pPr marL="800100" lvl="1" indent="-342900">
              <a:buFont typeface="Arial" panose="020B0604020202020204" pitchFamily="34" charset="0"/>
              <a:buChar char="•"/>
            </a:pPr>
            <a:r>
              <a:rPr lang="zh-CN" altLang="en-US" sz="2000" dirty="0">
                <a:effectLst/>
              </a:rPr>
              <a:t>在</a:t>
            </a:r>
            <a:r>
              <a:rPr lang="en-US" altLang="zh-CN" sz="2000" dirty="0">
                <a:effectLst/>
              </a:rPr>
              <a:t>M241</a:t>
            </a:r>
            <a:r>
              <a:rPr lang="zh-CN" altLang="en-US" sz="2000" dirty="0">
                <a:effectLst/>
              </a:rPr>
              <a:t>上验证</a:t>
            </a:r>
            <a:r>
              <a:rPr lang="en-US" altLang="zh-CN" sz="2000" dirty="0">
                <a:effectLst/>
              </a:rPr>
              <a:t>CodeSys3.5</a:t>
            </a:r>
            <a:r>
              <a:rPr lang="zh-CN" altLang="en-US" sz="2000" dirty="0">
                <a:effectLst/>
              </a:rPr>
              <a:t>上的</a:t>
            </a:r>
            <a:r>
              <a:rPr lang="en-US" altLang="zh-CN" sz="2000" dirty="0">
                <a:effectLst/>
              </a:rPr>
              <a:t>Airbus</a:t>
            </a:r>
            <a:r>
              <a:rPr lang="zh-CN" altLang="en-US" sz="2000" dirty="0">
                <a:effectLst/>
              </a:rPr>
              <a:t>所存在的移植漏洞，能够执行</a:t>
            </a:r>
            <a:r>
              <a:rPr lang="en-US" altLang="zh-CN" sz="2000" dirty="0">
                <a:effectLst/>
              </a:rPr>
              <a:t>RCE</a:t>
            </a:r>
            <a:r>
              <a:rPr lang="zh-CN" altLang="en-US" sz="2000" dirty="0">
                <a:effectLst/>
              </a:rPr>
              <a:t>并打印出“</a:t>
            </a:r>
            <a:r>
              <a:rPr lang="en-US" altLang="zh-CN" sz="2000" dirty="0">
                <a:effectLst/>
              </a:rPr>
              <a:t>exploit</a:t>
            </a:r>
            <a:r>
              <a:rPr lang="zh-CN" altLang="en-US" sz="2000" dirty="0">
                <a:effectLst/>
              </a:rPr>
              <a:t>”字符串</a:t>
            </a:r>
            <a:endParaRPr lang="en-US" altLang="zh-CN" sz="2000" dirty="0">
              <a:effectLst/>
            </a:endParaRPr>
          </a:p>
        </p:txBody>
      </p:sp>
      <p:pic>
        <p:nvPicPr>
          <p:cNvPr id="5" name="图片 4">
            <a:extLst>
              <a:ext uri="{FF2B5EF4-FFF2-40B4-BE49-F238E27FC236}">
                <a16:creationId xmlns:a16="http://schemas.microsoft.com/office/drawing/2014/main" id="{5A741D59-6871-4117-A3C2-75F5C8B17264}"/>
              </a:ext>
            </a:extLst>
          </p:cNvPr>
          <p:cNvPicPr>
            <a:picLocks noChangeAspect="1"/>
          </p:cNvPicPr>
          <p:nvPr/>
        </p:nvPicPr>
        <p:blipFill>
          <a:blip r:embed="rId9"/>
          <a:stretch>
            <a:fillRect/>
          </a:stretch>
        </p:blipFill>
        <p:spPr>
          <a:xfrm>
            <a:off x="1913482" y="3342801"/>
            <a:ext cx="5876925" cy="3028950"/>
          </a:xfrm>
          <a:prstGeom prst="rect">
            <a:avLst/>
          </a:prstGeom>
        </p:spPr>
      </p:pic>
    </p:spTree>
    <p:extLst>
      <p:ext uri="{BB962C8B-B14F-4D97-AF65-F5344CB8AC3E}">
        <p14:creationId xmlns:p14="http://schemas.microsoft.com/office/powerpoint/2010/main" val="75469272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a:extLst>
              <a:ext uri="{FF2B5EF4-FFF2-40B4-BE49-F238E27FC236}">
                <a16:creationId xmlns:a16="http://schemas.microsoft.com/office/drawing/2014/main" id="{CA9208AC-936A-4A95-A2E2-B8F1BE108AEA}"/>
              </a:ext>
            </a:extLst>
          </p:cNvPr>
          <p:cNvGrpSpPr/>
          <p:nvPr/>
        </p:nvGrpSpPr>
        <p:grpSpPr>
          <a:xfrm>
            <a:off x="-278512" y="-304800"/>
            <a:ext cx="15594330" cy="9725644"/>
            <a:chOff x="-278512" y="-304800"/>
            <a:chExt cx="15594330" cy="9725644"/>
          </a:xfrm>
        </p:grpSpPr>
        <p:grpSp>
          <p:nvGrpSpPr>
            <p:cNvPr id="30" name="组合 29">
              <a:extLst>
                <a:ext uri="{FF2B5EF4-FFF2-40B4-BE49-F238E27FC236}">
                  <a16:creationId xmlns:a16="http://schemas.microsoft.com/office/drawing/2014/main" id="{8AA6591A-7549-424E-9F3C-3381A59EEE1A}"/>
                </a:ext>
              </a:extLst>
            </p:cNvPr>
            <p:cNvGrpSpPr/>
            <p:nvPr/>
          </p:nvGrpSpPr>
          <p:grpSpPr>
            <a:xfrm>
              <a:off x="-278512" y="-304800"/>
              <a:ext cx="1713230" cy="1708609"/>
              <a:chOff x="-214630" y="0"/>
              <a:chExt cx="6971030" cy="6952226"/>
            </a:xfrm>
          </p:grpSpPr>
          <p:sp>
            <p:nvSpPr>
              <p:cNvPr id="37" name="PA-1">
                <a:extLst>
                  <a:ext uri="{FF2B5EF4-FFF2-40B4-BE49-F238E27FC236}">
                    <a16:creationId xmlns:a16="http://schemas.microsoft.com/office/drawing/2014/main" id="{77068CB9-FD49-4A44-B840-E6135BDF231F}"/>
                  </a:ext>
                </a:extLst>
              </p:cNvPr>
              <p:cNvSpPr/>
              <p:nvPr>
                <p:custDataLst>
                  <p:tags r:id="rId4"/>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8" name="PA-1">
                <a:extLst>
                  <a:ext uri="{FF2B5EF4-FFF2-40B4-BE49-F238E27FC236}">
                    <a16:creationId xmlns:a16="http://schemas.microsoft.com/office/drawing/2014/main" id="{F2A687FF-AE4A-44F3-B528-7B423E7BB89A}"/>
                  </a:ext>
                </a:extLst>
              </p:cNvPr>
              <p:cNvSpPr/>
              <p:nvPr>
                <p:custDataLst>
                  <p:tags r:id="rId5"/>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9" name="PA-1">
                <a:extLst>
                  <a:ext uri="{FF2B5EF4-FFF2-40B4-BE49-F238E27FC236}">
                    <a16:creationId xmlns:a16="http://schemas.microsoft.com/office/drawing/2014/main" id="{0AB4CE89-23F6-4B0B-9904-A2E92ED9F91E}"/>
                  </a:ext>
                </a:extLst>
              </p:cNvPr>
              <p:cNvSpPr/>
              <p:nvPr>
                <p:custDataLst>
                  <p:tags r:id="rId6"/>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31" name="文本框 30">
              <a:extLst>
                <a:ext uri="{FF2B5EF4-FFF2-40B4-BE49-F238E27FC236}">
                  <a16:creationId xmlns:a16="http://schemas.microsoft.com/office/drawing/2014/main" id="{D8C49465-8639-40CF-B17C-373FA6050E64}"/>
                </a:ext>
              </a:extLst>
            </p:cNvPr>
            <p:cNvSpPr txBox="1"/>
            <p:nvPr/>
          </p:nvSpPr>
          <p:spPr>
            <a:xfrm>
              <a:off x="578103" y="196612"/>
              <a:ext cx="2284576" cy="461665"/>
            </a:xfrm>
            <a:prstGeom prst="rect">
              <a:avLst/>
            </a:prstGeom>
            <a:solidFill>
              <a:schemeClr val="bg1"/>
            </a:solidFill>
          </p:spPr>
          <p:txBody>
            <a:bodyPr wrap="square" rtlCol="0">
              <a:spAutoFit/>
            </a:bodyPr>
            <a:lstStyle/>
            <a:p>
              <a:r>
                <a:rPr lang="zh-CN" altLang="en-US" sz="2400" dirty="0">
                  <a:latin typeface="思源黑体" panose="020B0500000000000000" pitchFamily="34" charset="-122"/>
                  <a:ea typeface="思源黑体" panose="020B0500000000000000" pitchFamily="34" charset="-122"/>
                  <a:cs typeface="+mn-ea"/>
                  <a:sym typeface="思源黑体" panose="020B0500000000000000" pitchFamily="34" charset="-122"/>
                </a:rPr>
                <a:t>作者团队</a:t>
              </a:r>
              <a:endParaRPr lang="zh-CN" altLang="en-US" sz="1200" dirty="0">
                <a:solidFill>
                  <a:schemeClr val="bg1">
                    <a:lumMod val="50000"/>
                  </a:schemeClr>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grpSp>
          <p:nvGrpSpPr>
            <p:cNvPr id="32" name="组合 31">
              <a:extLst>
                <a:ext uri="{FF2B5EF4-FFF2-40B4-BE49-F238E27FC236}">
                  <a16:creationId xmlns:a16="http://schemas.microsoft.com/office/drawing/2014/main" id="{4448268C-254A-4624-86B7-98E2397726F6}"/>
                </a:ext>
              </a:extLst>
            </p:cNvPr>
            <p:cNvGrpSpPr/>
            <p:nvPr/>
          </p:nvGrpSpPr>
          <p:grpSpPr>
            <a:xfrm>
              <a:off x="7277100" y="1403809"/>
              <a:ext cx="8038718" cy="8017035"/>
              <a:chOff x="-214630" y="0"/>
              <a:chExt cx="6971030" cy="6952226"/>
            </a:xfrm>
          </p:grpSpPr>
          <p:sp>
            <p:nvSpPr>
              <p:cNvPr id="34" name="PA-1">
                <a:extLst>
                  <a:ext uri="{FF2B5EF4-FFF2-40B4-BE49-F238E27FC236}">
                    <a16:creationId xmlns:a16="http://schemas.microsoft.com/office/drawing/2014/main" id="{D38F0248-0C0E-4D47-991A-4EC68B5F27A7}"/>
                  </a:ext>
                </a:extLst>
              </p:cNvPr>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5" name="PA-1">
                <a:extLst>
                  <a:ext uri="{FF2B5EF4-FFF2-40B4-BE49-F238E27FC236}">
                    <a16:creationId xmlns:a16="http://schemas.microsoft.com/office/drawing/2014/main" id="{71D42D53-3C7D-44FC-9777-FA1E4ACAEB04}"/>
                  </a:ext>
                </a:extLst>
              </p:cNvPr>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6" name="PA-1">
                <a:extLst>
                  <a:ext uri="{FF2B5EF4-FFF2-40B4-BE49-F238E27FC236}">
                    <a16:creationId xmlns:a16="http://schemas.microsoft.com/office/drawing/2014/main" id="{338D16BF-B7B4-4A68-AD6E-0E89CC382FAD}"/>
                  </a:ext>
                </a:extLst>
              </p:cNvPr>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27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33" name="矩形 32">
              <a:extLst>
                <a:ext uri="{FF2B5EF4-FFF2-40B4-BE49-F238E27FC236}">
                  <a16:creationId xmlns:a16="http://schemas.microsoft.com/office/drawing/2014/main" id="{69CE3057-D808-417D-B7B6-2EAF39672557}"/>
                </a:ext>
              </a:extLst>
            </p:cNvPr>
            <p:cNvSpPr/>
            <p:nvPr/>
          </p:nvSpPr>
          <p:spPr>
            <a:xfrm>
              <a:off x="0" y="6451600"/>
              <a:ext cx="12192000" cy="4002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pic>
        <p:nvPicPr>
          <p:cNvPr id="41" name="图片 40">
            <a:extLst>
              <a:ext uri="{FF2B5EF4-FFF2-40B4-BE49-F238E27FC236}">
                <a16:creationId xmlns:a16="http://schemas.microsoft.com/office/drawing/2014/main" id="{CF5C931B-0140-403E-9380-AD97ED2BF356}"/>
              </a:ext>
            </a:extLst>
          </p:cNvPr>
          <p:cNvPicPr>
            <a:picLocks noChangeAspect="1"/>
          </p:cNvPicPr>
          <p:nvPr/>
        </p:nvPicPr>
        <p:blipFill>
          <a:blip r:embed="rId9"/>
          <a:stretch>
            <a:fillRect/>
          </a:stretch>
        </p:blipFill>
        <p:spPr>
          <a:xfrm>
            <a:off x="5623351" y="0"/>
            <a:ext cx="5090569" cy="6858000"/>
          </a:xfrm>
          <a:prstGeom prst="rect">
            <a:avLst/>
          </a:prstGeom>
        </p:spPr>
      </p:pic>
      <p:pic>
        <p:nvPicPr>
          <p:cNvPr id="43" name="图片 42">
            <a:extLst>
              <a:ext uri="{FF2B5EF4-FFF2-40B4-BE49-F238E27FC236}">
                <a16:creationId xmlns:a16="http://schemas.microsoft.com/office/drawing/2014/main" id="{45F2550F-0BC5-4E4F-B7BE-039067CD599C}"/>
              </a:ext>
            </a:extLst>
          </p:cNvPr>
          <p:cNvPicPr>
            <a:picLocks noChangeAspect="1"/>
          </p:cNvPicPr>
          <p:nvPr/>
        </p:nvPicPr>
        <p:blipFill>
          <a:blip r:embed="rId10"/>
          <a:stretch>
            <a:fillRect/>
          </a:stretch>
        </p:blipFill>
        <p:spPr>
          <a:xfrm>
            <a:off x="617679" y="1589033"/>
            <a:ext cx="4490000" cy="949939"/>
          </a:xfrm>
          <a:prstGeom prst="rect">
            <a:avLst/>
          </a:prstGeom>
        </p:spPr>
      </p:pic>
    </p:spTree>
    <p:extLst>
      <p:ext uri="{BB962C8B-B14F-4D97-AF65-F5344CB8AC3E}">
        <p14:creationId xmlns:p14="http://schemas.microsoft.com/office/powerpoint/2010/main" val="21542149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a:extLst>
              <a:ext uri="{FF2B5EF4-FFF2-40B4-BE49-F238E27FC236}">
                <a16:creationId xmlns:a16="http://schemas.microsoft.com/office/drawing/2014/main" id="{D064DA36-DFEB-4642-BB37-72417C7F4430}"/>
              </a:ext>
            </a:extLst>
          </p:cNvPr>
          <p:cNvGrpSpPr/>
          <p:nvPr/>
        </p:nvGrpSpPr>
        <p:grpSpPr>
          <a:xfrm>
            <a:off x="-278512" y="-304800"/>
            <a:ext cx="15594330" cy="9725644"/>
            <a:chOff x="-278512" y="-304800"/>
            <a:chExt cx="15594330" cy="9725644"/>
          </a:xfrm>
        </p:grpSpPr>
        <p:grpSp>
          <p:nvGrpSpPr>
            <p:cNvPr id="26" name="组合 25">
              <a:extLst>
                <a:ext uri="{FF2B5EF4-FFF2-40B4-BE49-F238E27FC236}">
                  <a16:creationId xmlns:a16="http://schemas.microsoft.com/office/drawing/2014/main" id="{2126AF0F-1797-40F6-911A-4199B4FE65A2}"/>
                </a:ext>
              </a:extLst>
            </p:cNvPr>
            <p:cNvGrpSpPr/>
            <p:nvPr/>
          </p:nvGrpSpPr>
          <p:grpSpPr>
            <a:xfrm>
              <a:off x="-278512" y="-304800"/>
              <a:ext cx="1713230" cy="1708609"/>
              <a:chOff x="-214630" y="0"/>
              <a:chExt cx="6971030" cy="6952226"/>
            </a:xfrm>
          </p:grpSpPr>
          <p:sp>
            <p:nvSpPr>
              <p:cNvPr id="33" name="PA-1">
                <a:extLst>
                  <a:ext uri="{FF2B5EF4-FFF2-40B4-BE49-F238E27FC236}">
                    <a16:creationId xmlns:a16="http://schemas.microsoft.com/office/drawing/2014/main" id="{730E2EB3-B2F2-49F3-AFD1-45845F72B0DF}"/>
                  </a:ext>
                </a:extLst>
              </p:cNvPr>
              <p:cNvSpPr/>
              <p:nvPr>
                <p:custDataLst>
                  <p:tags r:id="rId4"/>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4" name="PA-1">
                <a:extLst>
                  <a:ext uri="{FF2B5EF4-FFF2-40B4-BE49-F238E27FC236}">
                    <a16:creationId xmlns:a16="http://schemas.microsoft.com/office/drawing/2014/main" id="{A55A550E-CD5A-4B9D-974F-3BEC020B9641}"/>
                  </a:ext>
                </a:extLst>
              </p:cNvPr>
              <p:cNvSpPr/>
              <p:nvPr>
                <p:custDataLst>
                  <p:tags r:id="rId5"/>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5" name="PA-1">
                <a:extLst>
                  <a:ext uri="{FF2B5EF4-FFF2-40B4-BE49-F238E27FC236}">
                    <a16:creationId xmlns:a16="http://schemas.microsoft.com/office/drawing/2014/main" id="{E3B57C81-30B1-4493-9384-07E9FEF14615}"/>
                  </a:ext>
                </a:extLst>
              </p:cNvPr>
              <p:cNvSpPr/>
              <p:nvPr>
                <p:custDataLst>
                  <p:tags r:id="rId6"/>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27" name="文本框 26">
              <a:extLst>
                <a:ext uri="{FF2B5EF4-FFF2-40B4-BE49-F238E27FC236}">
                  <a16:creationId xmlns:a16="http://schemas.microsoft.com/office/drawing/2014/main" id="{081EECBB-0956-4087-816B-BA575C4B0FCE}"/>
                </a:ext>
              </a:extLst>
            </p:cNvPr>
            <p:cNvSpPr txBox="1"/>
            <p:nvPr/>
          </p:nvSpPr>
          <p:spPr>
            <a:xfrm>
              <a:off x="578102" y="196612"/>
              <a:ext cx="6698998" cy="461665"/>
            </a:xfrm>
            <a:prstGeom prst="rect">
              <a:avLst/>
            </a:prstGeom>
            <a:solidFill>
              <a:schemeClr val="bg1"/>
            </a:solidFill>
          </p:spPr>
          <p:txBody>
            <a:bodyPr wrap="square" rtlCol="0">
              <a:spAutoFit/>
            </a:bodyPr>
            <a:lstStyle/>
            <a:p>
              <a:r>
                <a:rPr lang="en-US" altLang="zh-CN" sz="2400" dirty="0">
                  <a:latin typeface="思源黑体" panose="020B0500000000000000" pitchFamily="34" charset="-122"/>
                  <a:ea typeface="思源黑体" panose="020B0500000000000000" pitchFamily="34" charset="-122"/>
                  <a:cs typeface="+mn-ea"/>
                  <a:sym typeface="思源黑体" panose="020B0500000000000000" pitchFamily="34" charset="-122"/>
                </a:rPr>
                <a:t>Evaluation</a:t>
              </a:r>
              <a:endParaRPr lang="zh-CN" altLang="en-US" sz="1200" dirty="0">
                <a:solidFill>
                  <a:schemeClr val="bg1">
                    <a:lumMod val="50000"/>
                  </a:schemeClr>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grpSp>
          <p:nvGrpSpPr>
            <p:cNvPr id="28" name="组合 27">
              <a:extLst>
                <a:ext uri="{FF2B5EF4-FFF2-40B4-BE49-F238E27FC236}">
                  <a16:creationId xmlns:a16="http://schemas.microsoft.com/office/drawing/2014/main" id="{2ABF857B-7289-470B-B272-84FC9E452C8D}"/>
                </a:ext>
              </a:extLst>
            </p:cNvPr>
            <p:cNvGrpSpPr/>
            <p:nvPr/>
          </p:nvGrpSpPr>
          <p:grpSpPr>
            <a:xfrm>
              <a:off x="7277100" y="1403809"/>
              <a:ext cx="8038718" cy="8017035"/>
              <a:chOff x="-214630" y="0"/>
              <a:chExt cx="6971030" cy="6952226"/>
            </a:xfrm>
          </p:grpSpPr>
          <p:sp>
            <p:nvSpPr>
              <p:cNvPr id="30" name="PA-1">
                <a:extLst>
                  <a:ext uri="{FF2B5EF4-FFF2-40B4-BE49-F238E27FC236}">
                    <a16:creationId xmlns:a16="http://schemas.microsoft.com/office/drawing/2014/main" id="{735E2EEF-20F2-4A9F-9A61-D437A5A568C5}"/>
                  </a:ext>
                </a:extLst>
              </p:cNvPr>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1" name="PA-1">
                <a:extLst>
                  <a:ext uri="{FF2B5EF4-FFF2-40B4-BE49-F238E27FC236}">
                    <a16:creationId xmlns:a16="http://schemas.microsoft.com/office/drawing/2014/main" id="{3D880002-7FC5-43EE-90F9-FC78523ACFBA}"/>
                  </a:ext>
                </a:extLst>
              </p:cNvPr>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2" name="PA-1">
                <a:extLst>
                  <a:ext uri="{FF2B5EF4-FFF2-40B4-BE49-F238E27FC236}">
                    <a16:creationId xmlns:a16="http://schemas.microsoft.com/office/drawing/2014/main" id="{DA3F774E-1C8D-4435-83CC-D2150987D992}"/>
                  </a:ext>
                </a:extLst>
              </p:cNvPr>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27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29" name="矩形 28">
              <a:extLst>
                <a:ext uri="{FF2B5EF4-FFF2-40B4-BE49-F238E27FC236}">
                  <a16:creationId xmlns:a16="http://schemas.microsoft.com/office/drawing/2014/main" id="{51EA2740-A7C3-4F75-BE85-1695714E0539}"/>
                </a:ext>
              </a:extLst>
            </p:cNvPr>
            <p:cNvSpPr/>
            <p:nvPr/>
          </p:nvSpPr>
          <p:spPr>
            <a:xfrm>
              <a:off x="0" y="6451600"/>
              <a:ext cx="12192000" cy="4002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17" name="文本框 16">
            <a:extLst>
              <a:ext uri="{FF2B5EF4-FFF2-40B4-BE49-F238E27FC236}">
                <a16:creationId xmlns:a16="http://schemas.microsoft.com/office/drawing/2014/main" id="{7C66E11C-A0C1-4772-9BD5-99EA57FBDB18}"/>
              </a:ext>
            </a:extLst>
          </p:cNvPr>
          <p:cNvSpPr txBox="1"/>
          <p:nvPr/>
        </p:nvSpPr>
        <p:spPr>
          <a:xfrm>
            <a:off x="643716" y="1106872"/>
            <a:ext cx="10525729" cy="3785652"/>
          </a:xfrm>
          <a:prstGeom prst="rect">
            <a:avLst/>
          </a:prstGeom>
          <a:noFill/>
        </p:spPr>
        <p:txBody>
          <a:bodyPr wrap="square">
            <a:spAutoFit/>
          </a:bodyPr>
          <a:lstStyle/>
          <a:p>
            <a:pPr marL="342900" indent="-342900">
              <a:buFont typeface="Arial" panose="020B0604020202020204" pitchFamily="34" charset="0"/>
              <a:buChar char="•"/>
            </a:pPr>
            <a:r>
              <a:rPr lang="zh-CN" altLang="en-US" sz="2000" dirty="0"/>
              <a:t>保真度评估</a:t>
            </a:r>
            <a:r>
              <a:rPr lang="zh-CN" altLang="en-US" sz="2000" dirty="0">
                <a:effectLst/>
              </a:rPr>
              <a:t>：</a:t>
            </a:r>
            <a:endParaRPr lang="en-US" altLang="zh-CN" sz="2000" dirty="0">
              <a:effectLst/>
            </a:endParaRPr>
          </a:p>
          <a:p>
            <a:pPr marL="800100" lvl="1" indent="-342900">
              <a:buFont typeface="Arial" panose="020B0604020202020204" pitchFamily="34" charset="0"/>
              <a:buChar char="•"/>
            </a:pPr>
            <a:r>
              <a:rPr lang="zh-CN" altLang="en-US" sz="2000" dirty="0"/>
              <a:t>从两个方面进行评估：</a:t>
            </a:r>
            <a:endParaRPr lang="en-US" altLang="zh-CN" sz="2000" dirty="0"/>
          </a:p>
          <a:p>
            <a:pPr marL="1257300" lvl="2" indent="-342900">
              <a:buFont typeface="Arial" panose="020B0604020202020204" pitchFamily="34" charset="0"/>
              <a:buChar char="•"/>
            </a:pPr>
            <a:r>
              <a:rPr lang="zh-CN" altLang="en-US" sz="2000" dirty="0">
                <a:effectLst/>
              </a:rPr>
              <a:t>漏洞函数执行路径的相似度</a:t>
            </a:r>
            <a:endParaRPr lang="en-US" altLang="zh-CN" sz="2000" dirty="0">
              <a:effectLst/>
            </a:endParaRPr>
          </a:p>
          <a:p>
            <a:pPr marL="1257300" lvl="2" indent="-342900">
              <a:buFont typeface="Arial" panose="020B0604020202020204" pitchFamily="34" charset="0"/>
              <a:buChar char="•"/>
            </a:pPr>
            <a:r>
              <a:rPr lang="zh-CN" altLang="en-US" sz="2000" dirty="0"/>
              <a:t>触发漏洞后的内存区域相似度</a:t>
            </a:r>
            <a:endParaRPr lang="en-US" altLang="zh-CN" sz="2000" dirty="0"/>
          </a:p>
          <a:p>
            <a:pPr marL="800100" lvl="1" indent="-342900">
              <a:buFont typeface="Arial" panose="020B0604020202020204" pitchFamily="34" charset="0"/>
              <a:buChar char="•"/>
            </a:pPr>
            <a:r>
              <a:rPr lang="zh-CN" altLang="en-US" sz="2000" dirty="0">
                <a:effectLst/>
              </a:rPr>
              <a:t>使用</a:t>
            </a:r>
            <a:r>
              <a:rPr lang="en-US" altLang="zh-CN" sz="2000" dirty="0" err="1">
                <a:effectLst/>
              </a:rPr>
              <a:t>Laelap</a:t>
            </a:r>
            <a:r>
              <a:rPr lang="zh-CN" altLang="en-US" sz="2000" dirty="0">
                <a:effectLst/>
              </a:rPr>
              <a:t>中使用的</a:t>
            </a:r>
            <a:r>
              <a:rPr lang="en-US" altLang="zh-CN" sz="2000" dirty="0">
                <a:effectLst/>
              </a:rPr>
              <a:t>ETM</a:t>
            </a:r>
            <a:r>
              <a:rPr lang="zh-CN" altLang="en-US" sz="2000" dirty="0"/>
              <a:t>获取硬件</a:t>
            </a:r>
            <a:r>
              <a:rPr lang="en-US" altLang="zh-CN" sz="2000" dirty="0"/>
              <a:t>Trace</a:t>
            </a:r>
            <a:r>
              <a:rPr lang="zh-CN" altLang="en-US" sz="2000" dirty="0"/>
              <a:t>，同时利用</a:t>
            </a:r>
            <a:r>
              <a:rPr lang="en-US" altLang="zh-CN" sz="2000" dirty="0"/>
              <a:t>“-d exec, </a:t>
            </a:r>
            <a:r>
              <a:rPr lang="en-US" altLang="zh-CN" sz="2000" dirty="0" err="1"/>
              <a:t>nochain</a:t>
            </a:r>
            <a:r>
              <a:rPr lang="en-US" altLang="zh-CN" sz="2000" dirty="0"/>
              <a:t>”</a:t>
            </a:r>
            <a:r>
              <a:rPr lang="zh-CN" altLang="en-US" sz="2000" dirty="0"/>
              <a:t>命令获取</a:t>
            </a:r>
            <a:r>
              <a:rPr lang="en-US" altLang="zh-CN" sz="2000" dirty="0" err="1"/>
              <a:t>Qemu</a:t>
            </a:r>
            <a:r>
              <a:rPr lang="zh-CN" altLang="en-US" sz="2000" dirty="0"/>
              <a:t>侧</a:t>
            </a:r>
            <a:r>
              <a:rPr lang="en-US" altLang="zh-CN" sz="2000" dirty="0"/>
              <a:t>Trace</a:t>
            </a:r>
            <a:r>
              <a:rPr lang="zh-CN" altLang="en-US" sz="2000" dirty="0"/>
              <a:t>进行比较</a:t>
            </a:r>
            <a:endParaRPr lang="en-US" altLang="zh-CN" sz="2000" dirty="0"/>
          </a:p>
          <a:p>
            <a:pPr marL="800100" lvl="1" indent="-342900">
              <a:buFont typeface="Arial" panose="020B0604020202020204" pitchFamily="34" charset="0"/>
              <a:buChar char="•"/>
            </a:pPr>
            <a:r>
              <a:rPr lang="zh-CN" altLang="en-US" sz="2000" dirty="0">
                <a:effectLst/>
              </a:rPr>
              <a:t>测试样本为具有堆栈溢出漏洞的</a:t>
            </a:r>
            <a:r>
              <a:rPr lang="en-US" altLang="zh-CN" sz="2000" dirty="0">
                <a:effectLst/>
              </a:rPr>
              <a:t>RT-Thread</a:t>
            </a:r>
            <a:r>
              <a:rPr lang="zh-CN" altLang="en-US" sz="2000" dirty="0">
                <a:effectLst/>
              </a:rPr>
              <a:t>固件，为避免不确定性在函数运行前禁用中断，执行结束后启动中断。中断禁用后记录全过程并在利用完成后提取堆栈内容。</a:t>
            </a:r>
            <a:endParaRPr lang="en-US" altLang="zh-CN" sz="2000" dirty="0">
              <a:effectLst/>
            </a:endParaRPr>
          </a:p>
          <a:p>
            <a:pPr marL="800100" lvl="1" indent="-342900">
              <a:buFont typeface="Arial" panose="020B0604020202020204" pitchFamily="34" charset="0"/>
              <a:buChar char="•"/>
            </a:pPr>
            <a:r>
              <a:rPr lang="zh-CN" altLang="en-US" sz="2000" dirty="0"/>
              <a:t>结果：</a:t>
            </a:r>
            <a:endParaRPr lang="en-US" altLang="zh-CN" sz="2000" dirty="0"/>
          </a:p>
          <a:p>
            <a:pPr marL="1257300" lvl="2" indent="-342900">
              <a:buFont typeface="Arial" panose="020B0604020202020204" pitchFamily="34" charset="0"/>
              <a:buChar char="•"/>
            </a:pPr>
            <a:r>
              <a:rPr lang="zh-CN" altLang="en-US" sz="2000" dirty="0">
                <a:effectLst/>
              </a:rPr>
              <a:t>执行路径的比较上是完全一样的</a:t>
            </a:r>
            <a:endParaRPr lang="en-US" altLang="zh-CN" sz="2000" dirty="0">
              <a:effectLst/>
            </a:endParaRPr>
          </a:p>
          <a:p>
            <a:pPr marL="1257300" lvl="2" indent="-342900">
              <a:buFont typeface="Arial" panose="020B0604020202020204" pitchFamily="34" charset="0"/>
              <a:buChar char="•"/>
            </a:pPr>
            <a:r>
              <a:rPr lang="zh-CN" altLang="en-US" sz="2000" dirty="0">
                <a:effectLst/>
              </a:rPr>
              <a:t>通过</a:t>
            </a:r>
            <a:r>
              <a:rPr lang="en-US" altLang="zh-CN" sz="2000" dirty="0">
                <a:effectLst/>
              </a:rPr>
              <a:t>SHA-1</a:t>
            </a:r>
            <a:r>
              <a:rPr lang="zh-CN" altLang="en-US" sz="2000" dirty="0"/>
              <a:t>对堆栈做</a:t>
            </a:r>
            <a:r>
              <a:rPr lang="en-US" altLang="zh-CN" sz="2000" dirty="0"/>
              <a:t>hash</a:t>
            </a:r>
            <a:r>
              <a:rPr lang="zh-CN" altLang="en-US" sz="2000" dirty="0"/>
              <a:t>比较，也</a:t>
            </a:r>
            <a:endParaRPr lang="en-US" altLang="zh-CN" sz="2000" dirty="0"/>
          </a:p>
          <a:p>
            <a:pPr lvl="2"/>
            <a:r>
              <a:rPr lang="en-US" altLang="zh-CN" sz="2000" dirty="0">
                <a:effectLst/>
              </a:rPr>
              <a:t>      </a:t>
            </a:r>
            <a:r>
              <a:rPr lang="zh-CN" altLang="en-US" sz="2000" dirty="0">
                <a:effectLst/>
              </a:rPr>
              <a:t>完全一样</a:t>
            </a:r>
            <a:endParaRPr lang="en-US" altLang="zh-CN" sz="2000" dirty="0">
              <a:effectLst/>
            </a:endParaRPr>
          </a:p>
        </p:txBody>
      </p:sp>
      <p:pic>
        <p:nvPicPr>
          <p:cNvPr id="3" name="图片 2">
            <a:extLst>
              <a:ext uri="{FF2B5EF4-FFF2-40B4-BE49-F238E27FC236}">
                <a16:creationId xmlns:a16="http://schemas.microsoft.com/office/drawing/2014/main" id="{1C2F5469-38CF-4B33-934F-2E49F92F38CB}"/>
              </a:ext>
            </a:extLst>
          </p:cNvPr>
          <p:cNvPicPr>
            <a:picLocks noChangeAspect="1"/>
          </p:cNvPicPr>
          <p:nvPr/>
        </p:nvPicPr>
        <p:blipFill>
          <a:blip r:embed="rId9"/>
          <a:stretch>
            <a:fillRect/>
          </a:stretch>
        </p:blipFill>
        <p:spPr>
          <a:xfrm>
            <a:off x="6498381" y="3738602"/>
            <a:ext cx="5562600" cy="2438400"/>
          </a:xfrm>
          <a:prstGeom prst="rect">
            <a:avLst/>
          </a:prstGeom>
        </p:spPr>
      </p:pic>
    </p:spTree>
    <p:extLst>
      <p:ext uri="{BB962C8B-B14F-4D97-AF65-F5344CB8AC3E}">
        <p14:creationId xmlns:p14="http://schemas.microsoft.com/office/powerpoint/2010/main" val="327063669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a:extLst>
              <a:ext uri="{FF2B5EF4-FFF2-40B4-BE49-F238E27FC236}">
                <a16:creationId xmlns:a16="http://schemas.microsoft.com/office/drawing/2014/main" id="{CA9208AC-936A-4A95-A2E2-B8F1BE108AEA}"/>
              </a:ext>
            </a:extLst>
          </p:cNvPr>
          <p:cNvGrpSpPr/>
          <p:nvPr/>
        </p:nvGrpSpPr>
        <p:grpSpPr>
          <a:xfrm>
            <a:off x="-278512" y="-304800"/>
            <a:ext cx="15594330" cy="9725644"/>
            <a:chOff x="-278512" y="-304800"/>
            <a:chExt cx="15594330" cy="9725644"/>
          </a:xfrm>
        </p:grpSpPr>
        <p:grpSp>
          <p:nvGrpSpPr>
            <p:cNvPr id="30" name="组合 29">
              <a:extLst>
                <a:ext uri="{FF2B5EF4-FFF2-40B4-BE49-F238E27FC236}">
                  <a16:creationId xmlns:a16="http://schemas.microsoft.com/office/drawing/2014/main" id="{8AA6591A-7549-424E-9F3C-3381A59EEE1A}"/>
                </a:ext>
              </a:extLst>
            </p:cNvPr>
            <p:cNvGrpSpPr/>
            <p:nvPr/>
          </p:nvGrpSpPr>
          <p:grpSpPr>
            <a:xfrm>
              <a:off x="-278512" y="-304800"/>
              <a:ext cx="1713230" cy="1708609"/>
              <a:chOff x="-214630" y="0"/>
              <a:chExt cx="6971030" cy="6952226"/>
            </a:xfrm>
          </p:grpSpPr>
          <p:sp>
            <p:nvSpPr>
              <p:cNvPr id="37" name="PA-1">
                <a:extLst>
                  <a:ext uri="{FF2B5EF4-FFF2-40B4-BE49-F238E27FC236}">
                    <a16:creationId xmlns:a16="http://schemas.microsoft.com/office/drawing/2014/main" id="{77068CB9-FD49-4A44-B840-E6135BDF231F}"/>
                  </a:ext>
                </a:extLst>
              </p:cNvPr>
              <p:cNvSpPr/>
              <p:nvPr>
                <p:custDataLst>
                  <p:tags r:id="rId4"/>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8" name="PA-1">
                <a:extLst>
                  <a:ext uri="{FF2B5EF4-FFF2-40B4-BE49-F238E27FC236}">
                    <a16:creationId xmlns:a16="http://schemas.microsoft.com/office/drawing/2014/main" id="{F2A687FF-AE4A-44F3-B528-7B423E7BB89A}"/>
                  </a:ext>
                </a:extLst>
              </p:cNvPr>
              <p:cNvSpPr/>
              <p:nvPr>
                <p:custDataLst>
                  <p:tags r:id="rId5"/>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9" name="PA-1">
                <a:extLst>
                  <a:ext uri="{FF2B5EF4-FFF2-40B4-BE49-F238E27FC236}">
                    <a16:creationId xmlns:a16="http://schemas.microsoft.com/office/drawing/2014/main" id="{0AB4CE89-23F6-4B0B-9904-A2E92ED9F91E}"/>
                  </a:ext>
                </a:extLst>
              </p:cNvPr>
              <p:cNvSpPr/>
              <p:nvPr>
                <p:custDataLst>
                  <p:tags r:id="rId6"/>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31" name="文本框 30">
              <a:extLst>
                <a:ext uri="{FF2B5EF4-FFF2-40B4-BE49-F238E27FC236}">
                  <a16:creationId xmlns:a16="http://schemas.microsoft.com/office/drawing/2014/main" id="{D8C49465-8639-40CF-B17C-373FA6050E64}"/>
                </a:ext>
              </a:extLst>
            </p:cNvPr>
            <p:cNvSpPr txBox="1"/>
            <p:nvPr/>
          </p:nvSpPr>
          <p:spPr>
            <a:xfrm>
              <a:off x="578103" y="196612"/>
              <a:ext cx="2284576" cy="461665"/>
            </a:xfrm>
            <a:prstGeom prst="rect">
              <a:avLst/>
            </a:prstGeom>
            <a:solidFill>
              <a:schemeClr val="bg1"/>
            </a:solidFill>
          </p:spPr>
          <p:txBody>
            <a:bodyPr wrap="square" rtlCol="0">
              <a:spAutoFit/>
            </a:bodyPr>
            <a:lstStyle/>
            <a:p>
              <a:r>
                <a:rPr lang="zh-CN" altLang="en-US" sz="2400" dirty="0">
                  <a:latin typeface="思源黑体" panose="020B0500000000000000" pitchFamily="34" charset="-122"/>
                  <a:ea typeface="思源黑体" panose="020B0500000000000000" pitchFamily="34" charset="-122"/>
                  <a:cs typeface="+mn-ea"/>
                  <a:sym typeface="思源黑体" panose="020B0500000000000000" pitchFamily="34" charset="-122"/>
                </a:rPr>
                <a:t>作者团队</a:t>
              </a:r>
              <a:endParaRPr lang="zh-CN" altLang="en-US" sz="1200" dirty="0">
                <a:solidFill>
                  <a:schemeClr val="bg1">
                    <a:lumMod val="50000"/>
                  </a:schemeClr>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grpSp>
          <p:nvGrpSpPr>
            <p:cNvPr id="32" name="组合 31">
              <a:extLst>
                <a:ext uri="{FF2B5EF4-FFF2-40B4-BE49-F238E27FC236}">
                  <a16:creationId xmlns:a16="http://schemas.microsoft.com/office/drawing/2014/main" id="{4448268C-254A-4624-86B7-98E2397726F6}"/>
                </a:ext>
              </a:extLst>
            </p:cNvPr>
            <p:cNvGrpSpPr/>
            <p:nvPr/>
          </p:nvGrpSpPr>
          <p:grpSpPr>
            <a:xfrm>
              <a:off x="7277100" y="1403809"/>
              <a:ext cx="8038718" cy="8017035"/>
              <a:chOff x="-214630" y="0"/>
              <a:chExt cx="6971030" cy="6952226"/>
            </a:xfrm>
          </p:grpSpPr>
          <p:sp>
            <p:nvSpPr>
              <p:cNvPr id="34" name="PA-1">
                <a:extLst>
                  <a:ext uri="{FF2B5EF4-FFF2-40B4-BE49-F238E27FC236}">
                    <a16:creationId xmlns:a16="http://schemas.microsoft.com/office/drawing/2014/main" id="{D38F0248-0C0E-4D47-991A-4EC68B5F27A7}"/>
                  </a:ext>
                </a:extLst>
              </p:cNvPr>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5" name="PA-1">
                <a:extLst>
                  <a:ext uri="{FF2B5EF4-FFF2-40B4-BE49-F238E27FC236}">
                    <a16:creationId xmlns:a16="http://schemas.microsoft.com/office/drawing/2014/main" id="{71D42D53-3C7D-44FC-9777-FA1E4ACAEB04}"/>
                  </a:ext>
                </a:extLst>
              </p:cNvPr>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6" name="PA-1">
                <a:extLst>
                  <a:ext uri="{FF2B5EF4-FFF2-40B4-BE49-F238E27FC236}">
                    <a16:creationId xmlns:a16="http://schemas.microsoft.com/office/drawing/2014/main" id="{338D16BF-B7B4-4A68-AD6E-0E89CC382FAD}"/>
                  </a:ext>
                </a:extLst>
              </p:cNvPr>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27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33" name="矩形 32">
              <a:extLst>
                <a:ext uri="{FF2B5EF4-FFF2-40B4-BE49-F238E27FC236}">
                  <a16:creationId xmlns:a16="http://schemas.microsoft.com/office/drawing/2014/main" id="{69CE3057-D808-417D-B7B6-2EAF39672557}"/>
                </a:ext>
              </a:extLst>
            </p:cNvPr>
            <p:cNvSpPr/>
            <p:nvPr/>
          </p:nvSpPr>
          <p:spPr>
            <a:xfrm>
              <a:off x="0" y="6451600"/>
              <a:ext cx="12192000" cy="4002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pic>
        <p:nvPicPr>
          <p:cNvPr id="5" name="图片 4">
            <a:extLst>
              <a:ext uri="{FF2B5EF4-FFF2-40B4-BE49-F238E27FC236}">
                <a16:creationId xmlns:a16="http://schemas.microsoft.com/office/drawing/2014/main" id="{0297CFAC-C4DA-49FC-A7E2-F80F0D388ACD}"/>
              </a:ext>
            </a:extLst>
          </p:cNvPr>
          <p:cNvPicPr>
            <a:picLocks noChangeAspect="1"/>
          </p:cNvPicPr>
          <p:nvPr/>
        </p:nvPicPr>
        <p:blipFill>
          <a:blip r:embed="rId9"/>
          <a:stretch>
            <a:fillRect/>
          </a:stretch>
        </p:blipFill>
        <p:spPr>
          <a:xfrm>
            <a:off x="2489441" y="-6112"/>
            <a:ext cx="8102467" cy="6858000"/>
          </a:xfrm>
          <a:prstGeom prst="rect">
            <a:avLst/>
          </a:prstGeom>
        </p:spPr>
      </p:pic>
    </p:spTree>
    <p:extLst>
      <p:ext uri="{BB962C8B-B14F-4D97-AF65-F5344CB8AC3E}">
        <p14:creationId xmlns:p14="http://schemas.microsoft.com/office/powerpoint/2010/main" val="286315905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a:extLst>
              <a:ext uri="{FF2B5EF4-FFF2-40B4-BE49-F238E27FC236}">
                <a16:creationId xmlns:a16="http://schemas.microsoft.com/office/drawing/2014/main" id="{CA9208AC-936A-4A95-A2E2-B8F1BE108AEA}"/>
              </a:ext>
            </a:extLst>
          </p:cNvPr>
          <p:cNvGrpSpPr/>
          <p:nvPr/>
        </p:nvGrpSpPr>
        <p:grpSpPr>
          <a:xfrm>
            <a:off x="-278512" y="-304800"/>
            <a:ext cx="15594330" cy="9725644"/>
            <a:chOff x="-278512" y="-304800"/>
            <a:chExt cx="15594330" cy="9725644"/>
          </a:xfrm>
        </p:grpSpPr>
        <p:grpSp>
          <p:nvGrpSpPr>
            <p:cNvPr id="30" name="组合 29">
              <a:extLst>
                <a:ext uri="{FF2B5EF4-FFF2-40B4-BE49-F238E27FC236}">
                  <a16:creationId xmlns:a16="http://schemas.microsoft.com/office/drawing/2014/main" id="{8AA6591A-7549-424E-9F3C-3381A59EEE1A}"/>
                </a:ext>
              </a:extLst>
            </p:cNvPr>
            <p:cNvGrpSpPr/>
            <p:nvPr/>
          </p:nvGrpSpPr>
          <p:grpSpPr>
            <a:xfrm>
              <a:off x="-278512" y="-304800"/>
              <a:ext cx="1713230" cy="1708609"/>
              <a:chOff x="-214630" y="0"/>
              <a:chExt cx="6971030" cy="6952226"/>
            </a:xfrm>
          </p:grpSpPr>
          <p:sp>
            <p:nvSpPr>
              <p:cNvPr id="37" name="PA-1">
                <a:extLst>
                  <a:ext uri="{FF2B5EF4-FFF2-40B4-BE49-F238E27FC236}">
                    <a16:creationId xmlns:a16="http://schemas.microsoft.com/office/drawing/2014/main" id="{77068CB9-FD49-4A44-B840-E6135BDF231F}"/>
                  </a:ext>
                </a:extLst>
              </p:cNvPr>
              <p:cNvSpPr/>
              <p:nvPr>
                <p:custDataLst>
                  <p:tags r:id="rId4"/>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8" name="PA-1">
                <a:extLst>
                  <a:ext uri="{FF2B5EF4-FFF2-40B4-BE49-F238E27FC236}">
                    <a16:creationId xmlns:a16="http://schemas.microsoft.com/office/drawing/2014/main" id="{F2A687FF-AE4A-44F3-B528-7B423E7BB89A}"/>
                  </a:ext>
                </a:extLst>
              </p:cNvPr>
              <p:cNvSpPr/>
              <p:nvPr>
                <p:custDataLst>
                  <p:tags r:id="rId5"/>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9" name="PA-1">
                <a:extLst>
                  <a:ext uri="{FF2B5EF4-FFF2-40B4-BE49-F238E27FC236}">
                    <a16:creationId xmlns:a16="http://schemas.microsoft.com/office/drawing/2014/main" id="{0AB4CE89-23F6-4B0B-9904-A2E92ED9F91E}"/>
                  </a:ext>
                </a:extLst>
              </p:cNvPr>
              <p:cNvSpPr/>
              <p:nvPr>
                <p:custDataLst>
                  <p:tags r:id="rId6"/>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31" name="文本框 30">
              <a:extLst>
                <a:ext uri="{FF2B5EF4-FFF2-40B4-BE49-F238E27FC236}">
                  <a16:creationId xmlns:a16="http://schemas.microsoft.com/office/drawing/2014/main" id="{D8C49465-8639-40CF-B17C-373FA6050E64}"/>
                </a:ext>
              </a:extLst>
            </p:cNvPr>
            <p:cNvSpPr txBox="1"/>
            <p:nvPr/>
          </p:nvSpPr>
          <p:spPr>
            <a:xfrm>
              <a:off x="578103" y="196612"/>
              <a:ext cx="2284576" cy="461665"/>
            </a:xfrm>
            <a:prstGeom prst="rect">
              <a:avLst/>
            </a:prstGeom>
            <a:solidFill>
              <a:schemeClr val="bg1"/>
            </a:solidFill>
          </p:spPr>
          <p:txBody>
            <a:bodyPr wrap="square" rtlCol="0">
              <a:spAutoFit/>
            </a:bodyPr>
            <a:lstStyle/>
            <a:p>
              <a:r>
                <a:rPr lang="zh-CN" altLang="en-US" sz="2400" dirty="0">
                  <a:latin typeface="思源黑体" panose="020B0500000000000000" pitchFamily="34" charset="-122"/>
                  <a:ea typeface="思源黑体" panose="020B0500000000000000" pitchFamily="34" charset="-122"/>
                  <a:cs typeface="+mn-ea"/>
                  <a:sym typeface="思源黑体" panose="020B0500000000000000" pitchFamily="34" charset="-122"/>
                </a:rPr>
                <a:t>作者团队</a:t>
              </a:r>
              <a:endParaRPr lang="zh-CN" altLang="en-US" sz="1200" dirty="0">
                <a:solidFill>
                  <a:schemeClr val="bg1">
                    <a:lumMod val="50000"/>
                  </a:schemeClr>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grpSp>
          <p:nvGrpSpPr>
            <p:cNvPr id="32" name="组合 31">
              <a:extLst>
                <a:ext uri="{FF2B5EF4-FFF2-40B4-BE49-F238E27FC236}">
                  <a16:creationId xmlns:a16="http://schemas.microsoft.com/office/drawing/2014/main" id="{4448268C-254A-4624-86B7-98E2397726F6}"/>
                </a:ext>
              </a:extLst>
            </p:cNvPr>
            <p:cNvGrpSpPr/>
            <p:nvPr/>
          </p:nvGrpSpPr>
          <p:grpSpPr>
            <a:xfrm>
              <a:off x="7277100" y="1403809"/>
              <a:ext cx="8038718" cy="8017035"/>
              <a:chOff x="-214630" y="0"/>
              <a:chExt cx="6971030" cy="6952226"/>
            </a:xfrm>
          </p:grpSpPr>
          <p:sp>
            <p:nvSpPr>
              <p:cNvPr id="34" name="PA-1">
                <a:extLst>
                  <a:ext uri="{FF2B5EF4-FFF2-40B4-BE49-F238E27FC236}">
                    <a16:creationId xmlns:a16="http://schemas.microsoft.com/office/drawing/2014/main" id="{D38F0248-0C0E-4D47-991A-4EC68B5F27A7}"/>
                  </a:ext>
                </a:extLst>
              </p:cNvPr>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5" name="PA-1">
                <a:extLst>
                  <a:ext uri="{FF2B5EF4-FFF2-40B4-BE49-F238E27FC236}">
                    <a16:creationId xmlns:a16="http://schemas.microsoft.com/office/drawing/2014/main" id="{71D42D53-3C7D-44FC-9777-FA1E4ACAEB04}"/>
                  </a:ext>
                </a:extLst>
              </p:cNvPr>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6" name="PA-1">
                <a:extLst>
                  <a:ext uri="{FF2B5EF4-FFF2-40B4-BE49-F238E27FC236}">
                    <a16:creationId xmlns:a16="http://schemas.microsoft.com/office/drawing/2014/main" id="{338D16BF-B7B4-4A68-AD6E-0E89CC382FAD}"/>
                  </a:ext>
                </a:extLst>
              </p:cNvPr>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27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33" name="矩形 32">
              <a:extLst>
                <a:ext uri="{FF2B5EF4-FFF2-40B4-BE49-F238E27FC236}">
                  <a16:creationId xmlns:a16="http://schemas.microsoft.com/office/drawing/2014/main" id="{69CE3057-D808-417D-B7B6-2EAF39672557}"/>
                </a:ext>
              </a:extLst>
            </p:cNvPr>
            <p:cNvSpPr/>
            <p:nvPr/>
          </p:nvSpPr>
          <p:spPr>
            <a:xfrm>
              <a:off x="0" y="6451600"/>
              <a:ext cx="12192000" cy="4002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pic>
        <p:nvPicPr>
          <p:cNvPr id="3" name="图片 2">
            <a:extLst>
              <a:ext uri="{FF2B5EF4-FFF2-40B4-BE49-F238E27FC236}">
                <a16:creationId xmlns:a16="http://schemas.microsoft.com/office/drawing/2014/main" id="{851C478A-516F-4FF9-B5EA-541F8F00C877}"/>
              </a:ext>
            </a:extLst>
          </p:cNvPr>
          <p:cNvPicPr>
            <a:picLocks noChangeAspect="1"/>
          </p:cNvPicPr>
          <p:nvPr/>
        </p:nvPicPr>
        <p:blipFill>
          <a:blip r:embed="rId9"/>
          <a:stretch>
            <a:fillRect/>
          </a:stretch>
        </p:blipFill>
        <p:spPr>
          <a:xfrm>
            <a:off x="3648938" y="3481692"/>
            <a:ext cx="7896225" cy="2543175"/>
          </a:xfrm>
          <a:prstGeom prst="rect">
            <a:avLst/>
          </a:prstGeom>
        </p:spPr>
      </p:pic>
      <p:pic>
        <p:nvPicPr>
          <p:cNvPr id="1026" name="Picture 2">
            <a:extLst>
              <a:ext uri="{FF2B5EF4-FFF2-40B4-BE49-F238E27FC236}">
                <a16:creationId xmlns:a16="http://schemas.microsoft.com/office/drawing/2014/main" id="{AF243380-8E21-4160-B5A3-8EC8606202A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1197" y="1047388"/>
            <a:ext cx="3729919" cy="27225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668157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1">
            <a:extLst>
              <a:ext uri="{FF2B5EF4-FFF2-40B4-BE49-F238E27FC236}">
                <a16:creationId xmlns:a16="http://schemas.microsoft.com/office/drawing/2014/main" id="{FE13E3AC-E961-1340-9581-E9D79D3B6613}"/>
              </a:ext>
            </a:extLst>
          </p:cNvPr>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 name="PA-1">
            <a:extLst>
              <a:ext uri="{FF2B5EF4-FFF2-40B4-BE49-F238E27FC236}">
                <a16:creationId xmlns:a16="http://schemas.microsoft.com/office/drawing/2014/main" id="{6D87540F-492D-1B4C-A0F9-E77465F50F3A}"/>
              </a:ext>
            </a:extLst>
          </p:cNvPr>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4" name="PA-1">
            <a:extLst>
              <a:ext uri="{FF2B5EF4-FFF2-40B4-BE49-F238E27FC236}">
                <a16:creationId xmlns:a16="http://schemas.microsoft.com/office/drawing/2014/main" id="{E5C49270-FE22-EE45-A4D8-C3136C10A3B1}"/>
              </a:ext>
            </a:extLst>
          </p:cNvPr>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5" name="椭圆 4">
            <a:extLst>
              <a:ext uri="{FF2B5EF4-FFF2-40B4-BE49-F238E27FC236}">
                <a16:creationId xmlns:a16="http://schemas.microsoft.com/office/drawing/2014/main" id="{DF1B6EEE-F435-2C48-A0BB-7FDA07B65D70}"/>
              </a:ext>
            </a:extLst>
          </p:cNvPr>
          <p:cNvSpPr/>
          <p:nvPr/>
        </p:nvSpPr>
        <p:spPr>
          <a:xfrm>
            <a:off x="2006600" y="2159000"/>
            <a:ext cx="2540000" cy="2540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6" name="文本框 5">
            <a:extLst>
              <a:ext uri="{FF2B5EF4-FFF2-40B4-BE49-F238E27FC236}">
                <a16:creationId xmlns:a16="http://schemas.microsoft.com/office/drawing/2014/main" id="{17D8D43A-FD12-034D-8F4E-BC6C696A7837}"/>
              </a:ext>
            </a:extLst>
          </p:cNvPr>
          <p:cNvSpPr txBox="1"/>
          <p:nvPr/>
        </p:nvSpPr>
        <p:spPr>
          <a:xfrm>
            <a:off x="2384238" y="2767280"/>
            <a:ext cx="1773294" cy="1323439"/>
          </a:xfrm>
          <a:prstGeom prst="rect">
            <a:avLst/>
          </a:prstGeom>
          <a:noFill/>
        </p:spPr>
        <p:txBody>
          <a:bodyPr wrap="square" rtlCol="0">
            <a:spAutoFit/>
          </a:bodyPr>
          <a:lstStyle/>
          <a:p>
            <a:pPr algn="ctr"/>
            <a:r>
              <a:rPr lang="en-US" altLang="zh-CN" sz="8000" spc="300" dirty="0">
                <a:solidFill>
                  <a:schemeClr val="bg1"/>
                </a:solidFill>
                <a:latin typeface="思源黑体" panose="020B0500000000000000" pitchFamily="34" charset="-122"/>
                <a:ea typeface="思源黑体" panose="020B0500000000000000" pitchFamily="34" charset="-122"/>
                <a:sym typeface="思源黑体" panose="020B0500000000000000" pitchFamily="34" charset="-122"/>
              </a:rPr>
              <a:t>02</a:t>
            </a:r>
            <a:endParaRPr lang="zh-CN" altLang="en-US" sz="8000" spc="300" dirty="0">
              <a:solidFill>
                <a:schemeClr val="bg1"/>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8" name="TextBox 7">
            <a:extLst>
              <a:ext uri="{FF2B5EF4-FFF2-40B4-BE49-F238E27FC236}">
                <a16:creationId xmlns:a16="http://schemas.microsoft.com/office/drawing/2014/main" id="{9C6A1604-F663-0442-B491-30D5FF587C67}"/>
              </a:ext>
            </a:extLst>
          </p:cNvPr>
          <p:cNvSpPr txBox="1"/>
          <p:nvPr/>
        </p:nvSpPr>
        <p:spPr>
          <a:xfrm>
            <a:off x="6797382" y="3105833"/>
            <a:ext cx="2879531" cy="646331"/>
          </a:xfrm>
          <a:prstGeom prst="rect">
            <a:avLst/>
          </a:prstGeom>
          <a:noFill/>
        </p:spPr>
        <p:txBody>
          <a:bodyPr wrap="square" rtlCol="0">
            <a:spAutoFit/>
          </a:bodyPr>
          <a:lstStyle/>
          <a:p>
            <a:pPr algn="dist"/>
            <a:r>
              <a:rPr lang="en-US" altLang="zh-CN" sz="3600" dirty="0">
                <a:latin typeface="思源黑体" panose="020B0500000000000000" pitchFamily="34" charset="-122"/>
                <a:ea typeface="思源黑体" panose="020B0500000000000000" pitchFamily="34" charset="-122"/>
                <a:sym typeface="思源黑体" panose="020B0500000000000000" pitchFamily="34" charset="-122"/>
              </a:rPr>
              <a:t>Motivation</a:t>
            </a:r>
            <a:endParaRPr lang="zh-CN" altLang="en-US" sz="3600" dirty="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0" name="PA-椭圆 21">
            <a:extLst>
              <a:ext uri="{FF2B5EF4-FFF2-40B4-BE49-F238E27FC236}">
                <a16:creationId xmlns:a16="http://schemas.microsoft.com/office/drawing/2014/main" id="{C9150502-3294-7640-A9CC-718933E35675}"/>
              </a:ext>
            </a:extLst>
          </p:cNvPr>
          <p:cNvSpPr/>
          <p:nvPr>
            <p:custDataLst>
              <p:tags r:id="rId4"/>
            </p:custDataLst>
          </p:nvPr>
        </p:nvSpPr>
        <p:spPr>
          <a:xfrm>
            <a:off x="10995430" y="771037"/>
            <a:ext cx="425176" cy="425176"/>
          </a:xfrm>
          <a:prstGeom prst="ellipse">
            <a:avLst/>
          </a:prstGeom>
          <a:solidFill>
            <a:schemeClr val="accent2"/>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lumMod val="100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1" name="PA-椭圆 21">
            <a:extLst>
              <a:ext uri="{FF2B5EF4-FFF2-40B4-BE49-F238E27FC236}">
                <a16:creationId xmlns:a16="http://schemas.microsoft.com/office/drawing/2014/main" id="{6E887269-C9C3-4148-86CB-80088D66E556}"/>
              </a:ext>
            </a:extLst>
          </p:cNvPr>
          <p:cNvSpPr/>
          <p:nvPr>
            <p:custDataLst>
              <p:tags r:id="rId5"/>
            </p:custDataLst>
          </p:nvPr>
        </p:nvSpPr>
        <p:spPr>
          <a:xfrm>
            <a:off x="517512" y="5761335"/>
            <a:ext cx="796683" cy="796683"/>
          </a:xfrm>
          <a:prstGeom prst="ellipse">
            <a:avLst/>
          </a:prstGeom>
          <a:solidFill>
            <a:schemeClr val="accent2"/>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lumMod val="100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2" name="PA-椭圆 21">
            <a:extLst>
              <a:ext uri="{FF2B5EF4-FFF2-40B4-BE49-F238E27FC236}">
                <a16:creationId xmlns:a16="http://schemas.microsoft.com/office/drawing/2014/main" id="{EDFA5ED3-91DC-D04B-A1EF-8480353278DE}"/>
              </a:ext>
            </a:extLst>
          </p:cNvPr>
          <p:cNvSpPr/>
          <p:nvPr>
            <p:custDataLst>
              <p:tags r:id="rId6"/>
            </p:custDataLst>
          </p:nvPr>
        </p:nvSpPr>
        <p:spPr>
          <a:xfrm>
            <a:off x="11150599" y="5856330"/>
            <a:ext cx="324857" cy="324857"/>
          </a:xfrm>
          <a:prstGeom prst="ellipse">
            <a:avLst/>
          </a:prstGeom>
          <a:solidFill>
            <a:schemeClr val="accent1"/>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lumMod val="100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3" name="PA-椭圆 21">
            <a:extLst>
              <a:ext uri="{FF2B5EF4-FFF2-40B4-BE49-F238E27FC236}">
                <a16:creationId xmlns:a16="http://schemas.microsoft.com/office/drawing/2014/main" id="{4B5968F1-B3F0-D64A-B078-86501260826A}"/>
              </a:ext>
            </a:extLst>
          </p:cNvPr>
          <p:cNvSpPr/>
          <p:nvPr>
            <p:custDataLst>
              <p:tags r:id="rId7"/>
            </p:custDataLst>
          </p:nvPr>
        </p:nvSpPr>
        <p:spPr>
          <a:xfrm>
            <a:off x="5323972" y="541824"/>
            <a:ext cx="745219" cy="745219"/>
          </a:xfrm>
          <a:prstGeom prst="ellipse">
            <a:avLst/>
          </a:prstGeom>
          <a:solidFill>
            <a:schemeClr val="accent1"/>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lumMod val="100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spTree>
    <p:extLst>
      <p:ext uri="{BB962C8B-B14F-4D97-AF65-F5344CB8AC3E}">
        <p14:creationId xmlns:p14="http://schemas.microsoft.com/office/powerpoint/2010/main" val="29157763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a:extLst>
              <a:ext uri="{FF2B5EF4-FFF2-40B4-BE49-F238E27FC236}">
                <a16:creationId xmlns:a16="http://schemas.microsoft.com/office/drawing/2014/main" id="{D064DA36-DFEB-4642-BB37-72417C7F4430}"/>
              </a:ext>
            </a:extLst>
          </p:cNvPr>
          <p:cNvGrpSpPr/>
          <p:nvPr/>
        </p:nvGrpSpPr>
        <p:grpSpPr>
          <a:xfrm>
            <a:off x="-278512" y="-304800"/>
            <a:ext cx="15594330" cy="9725644"/>
            <a:chOff x="-278512" y="-304800"/>
            <a:chExt cx="15594330" cy="9725644"/>
          </a:xfrm>
        </p:grpSpPr>
        <p:grpSp>
          <p:nvGrpSpPr>
            <p:cNvPr id="26" name="组合 25">
              <a:extLst>
                <a:ext uri="{FF2B5EF4-FFF2-40B4-BE49-F238E27FC236}">
                  <a16:creationId xmlns:a16="http://schemas.microsoft.com/office/drawing/2014/main" id="{2126AF0F-1797-40F6-911A-4199B4FE65A2}"/>
                </a:ext>
              </a:extLst>
            </p:cNvPr>
            <p:cNvGrpSpPr/>
            <p:nvPr/>
          </p:nvGrpSpPr>
          <p:grpSpPr>
            <a:xfrm>
              <a:off x="-278512" y="-304800"/>
              <a:ext cx="1713230" cy="1708609"/>
              <a:chOff x="-214630" y="0"/>
              <a:chExt cx="6971030" cy="6952226"/>
            </a:xfrm>
          </p:grpSpPr>
          <p:sp>
            <p:nvSpPr>
              <p:cNvPr id="33" name="PA-1">
                <a:extLst>
                  <a:ext uri="{FF2B5EF4-FFF2-40B4-BE49-F238E27FC236}">
                    <a16:creationId xmlns:a16="http://schemas.microsoft.com/office/drawing/2014/main" id="{730E2EB3-B2F2-49F3-AFD1-45845F72B0DF}"/>
                  </a:ext>
                </a:extLst>
              </p:cNvPr>
              <p:cNvSpPr/>
              <p:nvPr>
                <p:custDataLst>
                  <p:tags r:id="rId4"/>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4" name="PA-1">
                <a:extLst>
                  <a:ext uri="{FF2B5EF4-FFF2-40B4-BE49-F238E27FC236}">
                    <a16:creationId xmlns:a16="http://schemas.microsoft.com/office/drawing/2014/main" id="{A55A550E-CD5A-4B9D-974F-3BEC020B9641}"/>
                  </a:ext>
                </a:extLst>
              </p:cNvPr>
              <p:cNvSpPr/>
              <p:nvPr>
                <p:custDataLst>
                  <p:tags r:id="rId5"/>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5" name="PA-1">
                <a:extLst>
                  <a:ext uri="{FF2B5EF4-FFF2-40B4-BE49-F238E27FC236}">
                    <a16:creationId xmlns:a16="http://schemas.microsoft.com/office/drawing/2014/main" id="{E3B57C81-30B1-4493-9384-07E9FEF14615}"/>
                  </a:ext>
                </a:extLst>
              </p:cNvPr>
              <p:cNvSpPr/>
              <p:nvPr>
                <p:custDataLst>
                  <p:tags r:id="rId6"/>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27" name="文本框 26">
              <a:extLst>
                <a:ext uri="{FF2B5EF4-FFF2-40B4-BE49-F238E27FC236}">
                  <a16:creationId xmlns:a16="http://schemas.microsoft.com/office/drawing/2014/main" id="{081EECBB-0956-4087-816B-BA575C4B0FCE}"/>
                </a:ext>
              </a:extLst>
            </p:cNvPr>
            <p:cNvSpPr txBox="1"/>
            <p:nvPr/>
          </p:nvSpPr>
          <p:spPr>
            <a:xfrm>
              <a:off x="578103" y="196612"/>
              <a:ext cx="2284576" cy="461665"/>
            </a:xfrm>
            <a:prstGeom prst="rect">
              <a:avLst/>
            </a:prstGeom>
            <a:solidFill>
              <a:schemeClr val="bg1"/>
            </a:solidFill>
          </p:spPr>
          <p:txBody>
            <a:bodyPr wrap="square" rtlCol="0">
              <a:spAutoFit/>
            </a:bodyPr>
            <a:lstStyle/>
            <a:p>
              <a:r>
                <a:rPr lang="en-US" altLang="zh-CN" sz="2400" dirty="0">
                  <a:latin typeface="思源黑体" panose="020B0500000000000000" pitchFamily="34" charset="-122"/>
                  <a:ea typeface="思源黑体" panose="020B0500000000000000" pitchFamily="34" charset="-122"/>
                  <a:cs typeface="+mn-ea"/>
                  <a:sym typeface="思源黑体" panose="020B0500000000000000" pitchFamily="34" charset="-122"/>
                </a:rPr>
                <a:t>Motivation</a:t>
              </a:r>
              <a:endParaRPr lang="zh-CN" altLang="en-US" sz="1200" dirty="0">
                <a:solidFill>
                  <a:schemeClr val="bg1">
                    <a:lumMod val="50000"/>
                  </a:schemeClr>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grpSp>
          <p:nvGrpSpPr>
            <p:cNvPr id="28" name="组合 27">
              <a:extLst>
                <a:ext uri="{FF2B5EF4-FFF2-40B4-BE49-F238E27FC236}">
                  <a16:creationId xmlns:a16="http://schemas.microsoft.com/office/drawing/2014/main" id="{2ABF857B-7289-470B-B272-84FC9E452C8D}"/>
                </a:ext>
              </a:extLst>
            </p:cNvPr>
            <p:cNvGrpSpPr/>
            <p:nvPr/>
          </p:nvGrpSpPr>
          <p:grpSpPr>
            <a:xfrm>
              <a:off x="7277100" y="1403809"/>
              <a:ext cx="8038718" cy="8017035"/>
              <a:chOff x="-214630" y="0"/>
              <a:chExt cx="6971030" cy="6952226"/>
            </a:xfrm>
          </p:grpSpPr>
          <p:sp>
            <p:nvSpPr>
              <p:cNvPr id="30" name="PA-1">
                <a:extLst>
                  <a:ext uri="{FF2B5EF4-FFF2-40B4-BE49-F238E27FC236}">
                    <a16:creationId xmlns:a16="http://schemas.microsoft.com/office/drawing/2014/main" id="{735E2EEF-20F2-4A9F-9A61-D437A5A568C5}"/>
                  </a:ext>
                </a:extLst>
              </p:cNvPr>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1" name="PA-1">
                <a:extLst>
                  <a:ext uri="{FF2B5EF4-FFF2-40B4-BE49-F238E27FC236}">
                    <a16:creationId xmlns:a16="http://schemas.microsoft.com/office/drawing/2014/main" id="{3D880002-7FC5-43EE-90F9-FC78523ACFBA}"/>
                  </a:ext>
                </a:extLst>
              </p:cNvPr>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2" name="PA-1">
                <a:extLst>
                  <a:ext uri="{FF2B5EF4-FFF2-40B4-BE49-F238E27FC236}">
                    <a16:creationId xmlns:a16="http://schemas.microsoft.com/office/drawing/2014/main" id="{DA3F774E-1C8D-4435-83CC-D2150987D992}"/>
                  </a:ext>
                </a:extLst>
              </p:cNvPr>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27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29" name="矩形 28">
              <a:extLst>
                <a:ext uri="{FF2B5EF4-FFF2-40B4-BE49-F238E27FC236}">
                  <a16:creationId xmlns:a16="http://schemas.microsoft.com/office/drawing/2014/main" id="{51EA2740-A7C3-4F75-BE85-1695714E0539}"/>
                </a:ext>
              </a:extLst>
            </p:cNvPr>
            <p:cNvSpPr/>
            <p:nvPr/>
          </p:nvSpPr>
          <p:spPr>
            <a:xfrm>
              <a:off x="0" y="6451600"/>
              <a:ext cx="12192000" cy="4002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36" name="文本框 35">
            <a:extLst>
              <a:ext uri="{FF2B5EF4-FFF2-40B4-BE49-F238E27FC236}">
                <a16:creationId xmlns:a16="http://schemas.microsoft.com/office/drawing/2014/main" id="{44E3EC9B-A201-4D6A-991B-E4FBDC58F7FB}"/>
              </a:ext>
            </a:extLst>
          </p:cNvPr>
          <p:cNvSpPr txBox="1"/>
          <p:nvPr/>
        </p:nvSpPr>
        <p:spPr>
          <a:xfrm>
            <a:off x="1086691" y="1414335"/>
            <a:ext cx="8321509" cy="3816429"/>
          </a:xfrm>
          <a:prstGeom prst="rect">
            <a:avLst/>
          </a:prstGeom>
          <a:noFill/>
        </p:spPr>
        <p:txBody>
          <a:bodyPr wrap="none" rtlCol="0">
            <a:spAutoFit/>
          </a:bodyPr>
          <a:lstStyle/>
          <a:p>
            <a:r>
              <a:rPr lang="zh-CN" altLang="en-US" sz="2800" dirty="0"/>
              <a:t>当前存在的问题</a:t>
            </a:r>
            <a:endParaRPr lang="en-US" altLang="zh-CN" sz="2800" dirty="0"/>
          </a:p>
          <a:p>
            <a:pPr marL="285750" indent="-285750">
              <a:buFont typeface="Arial" panose="020B0604020202020204" pitchFamily="34" charset="0"/>
              <a:buChar char="•"/>
            </a:pPr>
            <a:r>
              <a:rPr lang="zh-CN" altLang="en-US" dirty="0"/>
              <a:t>固件很难做动态分析</a:t>
            </a:r>
            <a:endParaRPr lang="en-US" altLang="zh-CN" dirty="0"/>
          </a:p>
          <a:p>
            <a:pPr marL="285750" indent="-285750">
              <a:buFont typeface="Arial" panose="020B0604020202020204" pitchFamily="34" charset="0"/>
              <a:buChar char="•"/>
            </a:pPr>
            <a:r>
              <a:rPr lang="zh-CN" altLang="en-US" dirty="0"/>
              <a:t>当前的模拟需要安全分析员对模拟器进行频繁的修改以适应现在的固件</a:t>
            </a:r>
            <a:endParaRPr lang="en-US" altLang="zh-CN"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r>
              <a:rPr lang="zh-CN" altLang="en-US" sz="2800" dirty="0"/>
              <a:t>为什么有这些问题</a:t>
            </a:r>
            <a:endParaRPr lang="en-US" altLang="zh-CN" sz="2800" dirty="0"/>
          </a:p>
          <a:p>
            <a:pPr marL="285750" indent="-285750">
              <a:buFont typeface="Arial" panose="020B0604020202020204" pitchFamily="34" charset="0"/>
              <a:buChar char="•"/>
            </a:pPr>
            <a:r>
              <a:rPr lang="zh-CN" altLang="en-US" dirty="0"/>
              <a:t>软硬件之间的高耦合度使得模拟困难</a:t>
            </a:r>
            <a:endParaRPr lang="en-US" altLang="zh-CN" dirty="0"/>
          </a:p>
          <a:p>
            <a:pPr marL="285750" indent="-285750">
              <a:buFont typeface="Arial" panose="020B0604020202020204" pitchFamily="34" charset="0"/>
              <a:buChar char="•"/>
            </a:pPr>
            <a:r>
              <a:rPr lang="zh-CN" altLang="en-US" dirty="0"/>
              <a:t>嵌入式设备提供了有限内视能力，包括有限的断电数和</a:t>
            </a:r>
            <a:r>
              <a:rPr lang="en-US" altLang="zh-CN" dirty="0"/>
              <a:t>watchpoint</a:t>
            </a:r>
            <a:r>
              <a:rPr lang="zh-CN" altLang="en-US" dirty="0"/>
              <a:t>数等</a:t>
            </a:r>
            <a:endParaRPr lang="en-US" altLang="zh-CN" dirty="0"/>
          </a:p>
          <a:p>
            <a:pPr marL="285750" indent="-285750">
              <a:buFont typeface="Arial" panose="020B0604020202020204" pitchFamily="34" charset="0"/>
              <a:buChar char="•"/>
            </a:pPr>
            <a:r>
              <a:rPr lang="zh-CN" altLang="en-US" dirty="0"/>
              <a:t>合适的模拟器很少，能够达到的仿真度仍然较低</a:t>
            </a:r>
            <a:endParaRPr lang="en-US" altLang="zh-CN" dirty="0"/>
          </a:p>
          <a:p>
            <a:pPr marL="285750" indent="-285750">
              <a:buFont typeface="Arial" panose="020B0604020202020204" pitchFamily="34" charset="0"/>
              <a:buChar char="•"/>
            </a:pPr>
            <a:r>
              <a:rPr lang="zh-CN" altLang="en-US" dirty="0"/>
              <a:t>嵌入式系统依赖不同的外围设备和系统配置，模拟器需要专门支持这些配置。</a:t>
            </a:r>
            <a:endParaRPr lang="en-US" altLang="zh-CN" dirty="0"/>
          </a:p>
          <a:p>
            <a:pPr marL="285750" indent="-285750">
              <a:buFont typeface="Arial" panose="020B0604020202020204" pitchFamily="34" charset="0"/>
              <a:buChar char="•"/>
            </a:pPr>
            <a:endParaRPr lang="en-US" dirty="0"/>
          </a:p>
          <a:p>
            <a:endParaRPr lang="en-US" sz="2400" dirty="0"/>
          </a:p>
        </p:txBody>
      </p:sp>
    </p:spTree>
    <p:extLst>
      <p:ext uri="{BB962C8B-B14F-4D97-AF65-F5344CB8AC3E}">
        <p14:creationId xmlns:p14="http://schemas.microsoft.com/office/powerpoint/2010/main" val="343804838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a:extLst>
              <a:ext uri="{FF2B5EF4-FFF2-40B4-BE49-F238E27FC236}">
                <a16:creationId xmlns:a16="http://schemas.microsoft.com/office/drawing/2014/main" id="{D064DA36-DFEB-4642-BB37-72417C7F4430}"/>
              </a:ext>
            </a:extLst>
          </p:cNvPr>
          <p:cNvGrpSpPr/>
          <p:nvPr/>
        </p:nvGrpSpPr>
        <p:grpSpPr>
          <a:xfrm>
            <a:off x="-278512" y="-304800"/>
            <a:ext cx="15594330" cy="9725644"/>
            <a:chOff x="-278512" y="-304800"/>
            <a:chExt cx="15594330" cy="9725644"/>
          </a:xfrm>
        </p:grpSpPr>
        <p:grpSp>
          <p:nvGrpSpPr>
            <p:cNvPr id="26" name="组合 25">
              <a:extLst>
                <a:ext uri="{FF2B5EF4-FFF2-40B4-BE49-F238E27FC236}">
                  <a16:creationId xmlns:a16="http://schemas.microsoft.com/office/drawing/2014/main" id="{2126AF0F-1797-40F6-911A-4199B4FE65A2}"/>
                </a:ext>
              </a:extLst>
            </p:cNvPr>
            <p:cNvGrpSpPr/>
            <p:nvPr/>
          </p:nvGrpSpPr>
          <p:grpSpPr>
            <a:xfrm>
              <a:off x="-278512" y="-304800"/>
              <a:ext cx="1713230" cy="1708609"/>
              <a:chOff x="-214630" y="0"/>
              <a:chExt cx="6971030" cy="6952226"/>
            </a:xfrm>
          </p:grpSpPr>
          <p:sp>
            <p:nvSpPr>
              <p:cNvPr id="33" name="PA-1">
                <a:extLst>
                  <a:ext uri="{FF2B5EF4-FFF2-40B4-BE49-F238E27FC236}">
                    <a16:creationId xmlns:a16="http://schemas.microsoft.com/office/drawing/2014/main" id="{730E2EB3-B2F2-49F3-AFD1-45845F72B0DF}"/>
                  </a:ext>
                </a:extLst>
              </p:cNvPr>
              <p:cNvSpPr/>
              <p:nvPr>
                <p:custDataLst>
                  <p:tags r:id="rId4"/>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4" name="PA-1">
                <a:extLst>
                  <a:ext uri="{FF2B5EF4-FFF2-40B4-BE49-F238E27FC236}">
                    <a16:creationId xmlns:a16="http://schemas.microsoft.com/office/drawing/2014/main" id="{A55A550E-CD5A-4B9D-974F-3BEC020B9641}"/>
                  </a:ext>
                </a:extLst>
              </p:cNvPr>
              <p:cNvSpPr/>
              <p:nvPr>
                <p:custDataLst>
                  <p:tags r:id="rId5"/>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5" name="PA-1">
                <a:extLst>
                  <a:ext uri="{FF2B5EF4-FFF2-40B4-BE49-F238E27FC236}">
                    <a16:creationId xmlns:a16="http://schemas.microsoft.com/office/drawing/2014/main" id="{E3B57C81-30B1-4493-9384-07E9FEF14615}"/>
                  </a:ext>
                </a:extLst>
              </p:cNvPr>
              <p:cNvSpPr/>
              <p:nvPr>
                <p:custDataLst>
                  <p:tags r:id="rId6"/>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27" name="文本框 26">
              <a:extLst>
                <a:ext uri="{FF2B5EF4-FFF2-40B4-BE49-F238E27FC236}">
                  <a16:creationId xmlns:a16="http://schemas.microsoft.com/office/drawing/2014/main" id="{081EECBB-0956-4087-816B-BA575C4B0FCE}"/>
                </a:ext>
              </a:extLst>
            </p:cNvPr>
            <p:cNvSpPr txBox="1"/>
            <p:nvPr/>
          </p:nvSpPr>
          <p:spPr>
            <a:xfrm>
              <a:off x="578103" y="196612"/>
              <a:ext cx="2284576" cy="461665"/>
            </a:xfrm>
            <a:prstGeom prst="rect">
              <a:avLst/>
            </a:prstGeom>
            <a:solidFill>
              <a:schemeClr val="bg1"/>
            </a:solidFill>
          </p:spPr>
          <p:txBody>
            <a:bodyPr wrap="square" rtlCol="0">
              <a:spAutoFit/>
            </a:bodyPr>
            <a:lstStyle/>
            <a:p>
              <a:r>
                <a:rPr lang="en-US" altLang="zh-CN" sz="2400" dirty="0">
                  <a:latin typeface="思源黑体" panose="020B0500000000000000" pitchFamily="34" charset="-122"/>
                  <a:ea typeface="思源黑体" panose="020B0500000000000000" pitchFamily="34" charset="-122"/>
                  <a:cs typeface="+mn-ea"/>
                  <a:sym typeface="思源黑体" panose="020B0500000000000000" pitchFamily="34" charset="-122"/>
                </a:rPr>
                <a:t>Motivation</a:t>
              </a:r>
              <a:endParaRPr lang="zh-CN" altLang="en-US" sz="1200" dirty="0">
                <a:solidFill>
                  <a:schemeClr val="bg1">
                    <a:lumMod val="50000"/>
                  </a:schemeClr>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grpSp>
          <p:nvGrpSpPr>
            <p:cNvPr id="28" name="组合 27">
              <a:extLst>
                <a:ext uri="{FF2B5EF4-FFF2-40B4-BE49-F238E27FC236}">
                  <a16:creationId xmlns:a16="http://schemas.microsoft.com/office/drawing/2014/main" id="{2ABF857B-7289-470B-B272-84FC9E452C8D}"/>
                </a:ext>
              </a:extLst>
            </p:cNvPr>
            <p:cNvGrpSpPr/>
            <p:nvPr/>
          </p:nvGrpSpPr>
          <p:grpSpPr>
            <a:xfrm>
              <a:off x="7277100" y="1403809"/>
              <a:ext cx="8038718" cy="8017035"/>
              <a:chOff x="-214630" y="0"/>
              <a:chExt cx="6971030" cy="6952226"/>
            </a:xfrm>
          </p:grpSpPr>
          <p:sp>
            <p:nvSpPr>
              <p:cNvPr id="30" name="PA-1">
                <a:extLst>
                  <a:ext uri="{FF2B5EF4-FFF2-40B4-BE49-F238E27FC236}">
                    <a16:creationId xmlns:a16="http://schemas.microsoft.com/office/drawing/2014/main" id="{735E2EEF-20F2-4A9F-9A61-D437A5A568C5}"/>
                  </a:ext>
                </a:extLst>
              </p:cNvPr>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1" name="PA-1">
                <a:extLst>
                  <a:ext uri="{FF2B5EF4-FFF2-40B4-BE49-F238E27FC236}">
                    <a16:creationId xmlns:a16="http://schemas.microsoft.com/office/drawing/2014/main" id="{3D880002-7FC5-43EE-90F9-FC78523ACFBA}"/>
                  </a:ext>
                </a:extLst>
              </p:cNvPr>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2" name="PA-1">
                <a:extLst>
                  <a:ext uri="{FF2B5EF4-FFF2-40B4-BE49-F238E27FC236}">
                    <a16:creationId xmlns:a16="http://schemas.microsoft.com/office/drawing/2014/main" id="{DA3F774E-1C8D-4435-83CC-D2150987D992}"/>
                  </a:ext>
                </a:extLst>
              </p:cNvPr>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27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29" name="矩形 28">
              <a:extLst>
                <a:ext uri="{FF2B5EF4-FFF2-40B4-BE49-F238E27FC236}">
                  <a16:creationId xmlns:a16="http://schemas.microsoft.com/office/drawing/2014/main" id="{51EA2740-A7C3-4F75-BE85-1695714E0539}"/>
                </a:ext>
              </a:extLst>
            </p:cNvPr>
            <p:cNvSpPr/>
            <p:nvPr/>
          </p:nvSpPr>
          <p:spPr>
            <a:xfrm>
              <a:off x="0" y="6451600"/>
              <a:ext cx="12192000" cy="4002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36" name="文本框 35">
            <a:extLst>
              <a:ext uri="{FF2B5EF4-FFF2-40B4-BE49-F238E27FC236}">
                <a16:creationId xmlns:a16="http://schemas.microsoft.com/office/drawing/2014/main" id="{44E3EC9B-A201-4D6A-991B-E4FBDC58F7FB}"/>
              </a:ext>
            </a:extLst>
          </p:cNvPr>
          <p:cNvSpPr txBox="1"/>
          <p:nvPr/>
        </p:nvSpPr>
        <p:spPr>
          <a:xfrm>
            <a:off x="1244712" y="1165749"/>
            <a:ext cx="8347020" cy="4647426"/>
          </a:xfrm>
          <a:prstGeom prst="rect">
            <a:avLst/>
          </a:prstGeom>
          <a:noFill/>
        </p:spPr>
        <p:txBody>
          <a:bodyPr wrap="square" rtlCol="0">
            <a:spAutoFit/>
          </a:bodyPr>
          <a:lstStyle/>
          <a:p>
            <a:r>
              <a:rPr lang="zh-CN" altLang="en-US" sz="2800" dirty="0"/>
              <a:t>当前已有方案的问题</a:t>
            </a:r>
            <a:endParaRPr lang="en-US" altLang="zh-CN" sz="2800" dirty="0"/>
          </a:p>
          <a:p>
            <a:pPr marL="285750" indent="-285750">
              <a:buFont typeface="Arial" panose="020B0604020202020204" pitchFamily="34" charset="0"/>
              <a:buChar char="•"/>
            </a:pPr>
            <a:r>
              <a:rPr lang="en-US" altLang="zh-CN" dirty="0"/>
              <a:t>Pretender</a:t>
            </a:r>
            <a:r>
              <a:rPr lang="zh-CN" altLang="en-US" dirty="0"/>
              <a:t>和</a:t>
            </a:r>
            <a:r>
              <a:rPr lang="en-US" altLang="zh-CN" dirty="0"/>
              <a:t>P2IM</a:t>
            </a:r>
          </a:p>
          <a:p>
            <a:pPr marL="742950" lvl="1" indent="-285750">
              <a:buFont typeface="Arial" panose="020B0604020202020204" pitchFamily="34" charset="0"/>
              <a:buChar char="•"/>
            </a:pPr>
            <a:r>
              <a:rPr lang="zh-CN" altLang="en-US" dirty="0"/>
              <a:t>模拟外设来为</a:t>
            </a:r>
            <a:r>
              <a:rPr lang="en-US" altLang="zh-CN" dirty="0" err="1"/>
              <a:t>fuzzer</a:t>
            </a:r>
            <a:r>
              <a:rPr lang="zh-CN" altLang="en-US" dirty="0"/>
              <a:t>提供合理的值从而确保代码覆盖率</a:t>
            </a:r>
            <a:endParaRPr lang="en-US" altLang="zh-CN" dirty="0"/>
          </a:p>
          <a:p>
            <a:pPr marL="742950" lvl="1" indent="-285750">
              <a:buFont typeface="Arial" panose="020B0604020202020204" pitchFamily="34" charset="0"/>
              <a:buChar char="•"/>
            </a:pPr>
            <a:r>
              <a:rPr lang="zh-CN" altLang="en-US" dirty="0"/>
              <a:t>因为执行路径不确定所以值也不确定</a:t>
            </a:r>
            <a:endParaRPr lang="en-US" altLang="zh-CN" dirty="0"/>
          </a:p>
          <a:p>
            <a:pPr marL="742950" lvl="1" indent="-285750">
              <a:buFont typeface="Arial" panose="020B0604020202020204" pitchFamily="34" charset="0"/>
              <a:buChar char="•"/>
            </a:pPr>
            <a:r>
              <a:rPr lang="zh-CN" altLang="en-US" dirty="0">
                <a:effectLst/>
              </a:rPr>
              <a:t>实验结果表明，该方法所得到的仿真值超出了实际设备所能达到的范围</a:t>
            </a:r>
            <a:endParaRPr lang="en-US" altLang="zh-CN" dirty="0">
              <a:effectLst/>
            </a:endParaRPr>
          </a:p>
          <a:p>
            <a:pPr marL="285750" indent="-285750">
              <a:buFont typeface="Arial" panose="020B0604020202020204" pitchFamily="34" charset="0"/>
              <a:buChar char="•"/>
            </a:pPr>
            <a:r>
              <a:rPr lang="en-US" altLang="zh-CN" dirty="0" err="1"/>
              <a:t>Halucinator</a:t>
            </a:r>
            <a:endParaRPr lang="en-US" altLang="zh-CN" dirty="0"/>
          </a:p>
          <a:p>
            <a:pPr marL="742950" lvl="1" indent="-285750">
              <a:buFont typeface="Arial" panose="020B0604020202020204" pitchFamily="34" charset="0"/>
              <a:buChar char="•"/>
            </a:pPr>
            <a:r>
              <a:rPr lang="zh-CN" altLang="en-US" dirty="0"/>
              <a:t>通过对高级抽象层函数进行替换从而进行模拟</a:t>
            </a:r>
            <a:endParaRPr lang="en-US" altLang="zh-CN" dirty="0"/>
          </a:p>
          <a:p>
            <a:pPr marL="742950" lvl="1" indent="-285750">
              <a:buFont typeface="Arial" panose="020B0604020202020204" pitchFamily="34" charset="0"/>
              <a:buChar char="•"/>
            </a:pPr>
            <a:r>
              <a:rPr lang="zh-CN" altLang="en-US" dirty="0"/>
              <a:t>只能处理</a:t>
            </a:r>
            <a:r>
              <a:rPr lang="en-US" altLang="zh-CN" dirty="0"/>
              <a:t>Arm Cortex-M</a:t>
            </a:r>
            <a:r>
              <a:rPr lang="zh-CN" altLang="en-US" dirty="0"/>
              <a:t>架构的模拟执行</a:t>
            </a:r>
            <a:endParaRPr lang="en-US" altLang="zh-CN" dirty="0"/>
          </a:p>
          <a:p>
            <a:pPr marL="742950" lvl="1" indent="-285750">
              <a:buFont typeface="Arial" panose="020B0604020202020204" pitchFamily="34" charset="0"/>
              <a:buChar char="•"/>
            </a:pPr>
            <a:endParaRPr lang="en-US" altLang="zh-CN" dirty="0"/>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r>
              <a:rPr lang="zh-CN" altLang="en-US" sz="2800" dirty="0"/>
              <a:t>提出解决方案</a:t>
            </a:r>
            <a:endParaRPr lang="en-US" altLang="zh-CN" sz="2800" dirty="0"/>
          </a:p>
          <a:p>
            <a:pPr marL="285750" indent="-285750">
              <a:buFont typeface="Arial" panose="020B0604020202020204" pitchFamily="34" charset="0"/>
              <a:buChar char="•"/>
            </a:pPr>
            <a:r>
              <a:rPr lang="zh-CN" altLang="en-US" dirty="0">
                <a:effectLst/>
              </a:rPr>
              <a:t>提出了一个全新的技术叫做</a:t>
            </a:r>
            <a:r>
              <a:rPr lang="en-US" dirty="0">
                <a:effectLst/>
              </a:rPr>
              <a:t>static binary-level porting，</a:t>
            </a:r>
            <a:r>
              <a:rPr lang="zh-CN" altLang="en-US" dirty="0">
                <a:effectLst/>
              </a:rPr>
              <a:t>该方法将固件</a:t>
            </a:r>
            <a:r>
              <a:rPr lang="en-US" altLang="zh-CN" dirty="0">
                <a:effectLst/>
              </a:rPr>
              <a:t>rehosting</a:t>
            </a:r>
            <a:r>
              <a:rPr lang="zh-CN" altLang="en-US" dirty="0">
                <a:effectLst/>
              </a:rPr>
              <a:t>作为将固件移植到仿真器支持的</a:t>
            </a:r>
            <a:r>
              <a:rPr lang="zh-CN" altLang="en-US" dirty="0"/>
              <a:t>模拟开发板</a:t>
            </a:r>
            <a:r>
              <a:rPr lang="zh-CN" altLang="en-US" dirty="0">
                <a:effectLst/>
              </a:rPr>
              <a:t>的工作。</a:t>
            </a:r>
            <a:endParaRPr lang="en-US" dirty="0"/>
          </a:p>
          <a:p>
            <a:endParaRPr lang="en-US" sz="2400" dirty="0"/>
          </a:p>
        </p:txBody>
      </p:sp>
    </p:spTree>
    <p:extLst>
      <p:ext uri="{BB962C8B-B14F-4D97-AF65-F5344CB8AC3E}">
        <p14:creationId xmlns:p14="http://schemas.microsoft.com/office/powerpoint/2010/main" val="17920466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a:extLst>
              <a:ext uri="{FF2B5EF4-FFF2-40B4-BE49-F238E27FC236}">
                <a16:creationId xmlns:a16="http://schemas.microsoft.com/office/drawing/2014/main" id="{D064DA36-DFEB-4642-BB37-72417C7F4430}"/>
              </a:ext>
            </a:extLst>
          </p:cNvPr>
          <p:cNvGrpSpPr/>
          <p:nvPr/>
        </p:nvGrpSpPr>
        <p:grpSpPr>
          <a:xfrm>
            <a:off x="-278512" y="-304800"/>
            <a:ext cx="15594330" cy="9725644"/>
            <a:chOff x="-278512" y="-304800"/>
            <a:chExt cx="15594330" cy="9725644"/>
          </a:xfrm>
        </p:grpSpPr>
        <p:grpSp>
          <p:nvGrpSpPr>
            <p:cNvPr id="26" name="组合 25">
              <a:extLst>
                <a:ext uri="{FF2B5EF4-FFF2-40B4-BE49-F238E27FC236}">
                  <a16:creationId xmlns:a16="http://schemas.microsoft.com/office/drawing/2014/main" id="{2126AF0F-1797-40F6-911A-4199B4FE65A2}"/>
                </a:ext>
              </a:extLst>
            </p:cNvPr>
            <p:cNvGrpSpPr/>
            <p:nvPr/>
          </p:nvGrpSpPr>
          <p:grpSpPr>
            <a:xfrm>
              <a:off x="-278512" y="-304800"/>
              <a:ext cx="1713230" cy="1708609"/>
              <a:chOff x="-214630" y="0"/>
              <a:chExt cx="6971030" cy="6952226"/>
            </a:xfrm>
          </p:grpSpPr>
          <p:sp>
            <p:nvSpPr>
              <p:cNvPr id="33" name="PA-1">
                <a:extLst>
                  <a:ext uri="{FF2B5EF4-FFF2-40B4-BE49-F238E27FC236}">
                    <a16:creationId xmlns:a16="http://schemas.microsoft.com/office/drawing/2014/main" id="{730E2EB3-B2F2-49F3-AFD1-45845F72B0DF}"/>
                  </a:ext>
                </a:extLst>
              </p:cNvPr>
              <p:cNvSpPr/>
              <p:nvPr>
                <p:custDataLst>
                  <p:tags r:id="rId4"/>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4" name="PA-1">
                <a:extLst>
                  <a:ext uri="{FF2B5EF4-FFF2-40B4-BE49-F238E27FC236}">
                    <a16:creationId xmlns:a16="http://schemas.microsoft.com/office/drawing/2014/main" id="{A55A550E-CD5A-4B9D-974F-3BEC020B9641}"/>
                  </a:ext>
                </a:extLst>
              </p:cNvPr>
              <p:cNvSpPr/>
              <p:nvPr>
                <p:custDataLst>
                  <p:tags r:id="rId5"/>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5" name="PA-1">
                <a:extLst>
                  <a:ext uri="{FF2B5EF4-FFF2-40B4-BE49-F238E27FC236}">
                    <a16:creationId xmlns:a16="http://schemas.microsoft.com/office/drawing/2014/main" id="{E3B57C81-30B1-4493-9384-07E9FEF14615}"/>
                  </a:ext>
                </a:extLst>
              </p:cNvPr>
              <p:cNvSpPr/>
              <p:nvPr>
                <p:custDataLst>
                  <p:tags r:id="rId6"/>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27" name="文本框 26">
              <a:extLst>
                <a:ext uri="{FF2B5EF4-FFF2-40B4-BE49-F238E27FC236}">
                  <a16:creationId xmlns:a16="http://schemas.microsoft.com/office/drawing/2014/main" id="{081EECBB-0956-4087-816B-BA575C4B0FCE}"/>
                </a:ext>
              </a:extLst>
            </p:cNvPr>
            <p:cNvSpPr txBox="1"/>
            <p:nvPr/>
          </p:nvSpPr>
          <p:spPr>
            <a:xfrm>
              <a:off x="578103" y="196612"/>
              <a:ext cx="2284576" cy="461665"/>
            </a:xfrm>
            <a:prstGeom prst="rect">
              <a:avLst/>
            </a:prstGeom>
            <a:solidFill>
              <a:schemeClr val="bg1"/>
            </a:solidFill>
          </p:spPr>
          <p:txBody>
            <a:bodyPr wrap="square" rtlCol="0">
              <a:spAutoFit/>
            </a:bodyPr>
            <a:lstStyle/>
            <a:p>
              <a:r>
                <a:rPr lang="en-US" altLang="zh-CN" sz="2400" dirty="0">
                  <a:latin typeface="思源黑体" panose="020B0500000000000000" pitchFamily="34" charset="-122"/>
                  <a:ea typeface="思源黑体" panose="020B0500000000000000" pitchFamily="34" charset="-122"/>
                  <a:cs typeface="+mn-ea"/>
                  <a:sym typeface="思源黑体" panose="020B0500000000000000" pitchFamily="34" charset="-122"/>
                </a:rPr>
                <a:t>Motivation</a:t>
              </a:r>
              <a:endParaRPr lang="zh-CN" altLang="en-US" sz="1200" dirty="0">
                <a:solidFill>
                  <a:schemeClr val="bg1">
                    <a:lumMod val="50000"/>
                  </a:schemeClr>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grpSp>
          <p:nvGrpSpPr>
            <p:cNvPr id="28" name="组合 27">
              <a:extLst>
                <a:ext uri="{FF2B5EF4-FFF2-40B4-BE49-F238E27FC236}">
                  <a16:creationId xmlns:a16="http://schemas.microsoft.com/office/drawing/2014/main" id="{2ABF857B-7289-470B-B272-84FC9E452C8D}"/>
                </a:ext>
              </a:extLst>
            </p:cNvPr>
            <p:cNvGrpSpPr/>
            <p:nvPr/>
          </p:nvGrpSpPr>
          <p:grpSpPr>
            <a:xfrm>
              <a:off x="7277100" y="1403809"/>
              <a:ext cx="8038718" cy="8017035"/>
              <a:chOff x="-214630" y="0"/>
              <a:chExt cx="6971030" cy="6952226"/>
            </a:xfrm>
          </p:grpSpPr>
          <p:sp>
            <p:nvSpPr>
              <p:cNvPr id="30" name="PA-1">
                <a:extLst>
                  <a:ext uri="{FF2B5EF4-FFF2-40B4-BE49-F238E27FC236}">
                    <a16:creationId xmlns:a16="http://schemas.microsoft.com/office/drawing/2014/main" id="{735E2EEF-20F2-4A9F-9A61-D437A5A568C5}"/>
                  </a:ext>
                </a:extLst>
              </p:cNvPr>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1" name="PA-1">
                <a:extLst>
                  <a:ext uri="{FF2B5EF4-FFF2-40B4-BE49-F238E27FC236}">
                    <a16:creationId xmlns:a16="http://schemas.microsoft.com/office/drawing/2014/main" id="{3D880002-7FC5-43EE-90F9-FC78523ACFBA}"/>
                  </a:ext>
                </a:extLst>
              </p:cNvPr>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2" name="PA-1">
                <a:extLst>
                  <a:ext uri="{FF2B5EF4-FFF2-40B4-BE49-F238E27FC236}">
                    <a16:creationId xmlns:a16="http://schemas.microsoft.com/office/drawing/2014/main" id="{DA3F774E-1C8D-4435-83CC-D2150987D992}"/>
                  </a:ext>
                </a:extLst>
              </p:cNvPr>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27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29" name="矩形 28">
              <a:extLst>
                <a:ext uri="{FF2B5EF4-FFF2-40B4-BE49-F238E27FC236}">
                  <a16:creationId xmlns:a16="http://schemas.microsoft.com/office/drawing/2014/main" id="{51EA2740-A7C3-4F75-BE85-1695714E0539}"/>
                </a:ext>
              </a:extLst>
            </p:cNvPr>
            <p:cNvSpPr/>
            <p:nvPr/>
          </p:nvSpPr>
          <p:spPr>
            <a:xfrm>
              <a:off x="0" y="6451600"/>
              <a:ext cx="12192000" cy="4002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36" name="文本框 35">
            <a:extLst>
              <a:ext uri="{FF2B5EF4-FFF2-40B4-BE49-F238E27FC236}">
                <a16:creationId xmlns:a16="http://schemas.microsoft.com/office/drawing/2014/main" id="{44E3EC9B-A201-4D6A-991B-E4FBDC58F7FB}"/>
              </a:ext>
            </a:extLst>
          </p:cNvPr>
          <p:cNvSpPr txBox="1"/>
          <p:nvPr/>
        </p:nvSpPr>
        <p:spPr>
          <a:xfrm>
            <a:off x="1244712" y="1165749"/>
            <a:ext cx="8347020" cy="4555093"/>
          </a:xfrm>
          <a:prstGeom prst="rect">
            <a:avLst/>
          </a:prstGeom>
          <a:noFill/>
        </p:spPr>
        <p:txBody>
          <a:bodyPr wrap="square" rtlCol="0">
            <a:spAutoFit/>
          </a:bodyPr>
          <a:lstStyle/>
          <a:p>
            <a:r>
              <a:rPr lang="zh-CN" altLang="en-US" sz="2800" dirty="0"/>
              <a:t>提出该方案的启发</a:t>
            </a:r>
            <a:endParaRPr lang="en-US" altLang="zh-CN" sz="2800" dirty="0"/>
          </a:p>
          <a:p>
            <a:endParaRPr lang="en-US" altLang="zh-CN" sz="2800" dirty="0"/>
          </a:p>
          <a:p>
            <a:pPr marL="285750" indent="-285750">
              <a:buFont typeface="Arial" panose="020B0604020202020204" pitchFamily="34" charset="0"/>
              <a:buChar char="•"/>
            </a:pPr>
            <a:r>
              <a:rPr lang="zh-CN" altLang="en-US" dirty="0">
                <a:effectLst/>
              </a:rPr>
              <a:t>例如</a:t>
            </a:r>
            <a:r>
              <a:rPr lang="en-US" dirty="0">
                <a:effectLst/>
              </a:rPr>
              <a:t>QEMU</a:t>
            </a:r>
            <a:r>
              <a:rPr lang="zh-CN" altLang="en-US" dirty="0">
                <a:effectLst/>
              </a:rPr>
              <a:t>这样的模拟器支持不同处理器的固件</a:t>
            </a:r>
            <a:r>
              <a:rPr lang="en-US" dirty="0">
                <a:effectLst/>
              </a:rPr>
              <a:t>rehosting，</a:t>
            </a:r>
            <a:r>
              <a:rPr lang="zh-CN" altLang="en-US" dirty="0">
                <a:effectLst/>
              </a:rPr>
              <a:t>并且它支持一些板子的全系统模拟如</a:t>
            </a:r>
            <a:r>
              <a:rPr lang="en-US" dirty="0" err="1">
                <a:effectLst/>
              </a:rPr>
              <a:t>versatilepb</a:t>
            </a:r>
            <a:r>
              <a:rPr lang="en-US" dirty="0">
                <a:effectLst/>
              </a:rPr>
              <a:t>, vexpress-a9, i440FX</a:t>
            </a:r>
            <a:r>
              <a:rPr lang="zh-CN" altLang="en-US" dirty="0">
                <a:effectLst/>
              </a:rPr>
              <a:t>等。这些板子包含大量的外设如</a:t>
            </a:r>
            <a:r>
              <a:rPr lang="en-US" dirty="0">
                <a:effectLst/>
              </a:rPr>
              <a:t>UART、Ethernet、I2C。</a:t>
            </a:r>
            <a:r>
              <a:rPr lang="zh-CN" altLang="en-US" dirty="0">
                <a:effectLst/>
              </a:rPr>
              <a:t>如果能够把这些固件移植到这些板子上，这个固件就能很简单被模拟</a:t>
            </a:r>
            <a:endParaRPr lang="en-US" altLang="zh-CN" dirty="0">
              <a:effectLst/>
            </a:endParaRPr>
          </a:p>
          <a:p>
            <a:pPr marL="285750" indent="-285750">
              <a:buFont typeface="Arial" panose="020B0604020202020204" pitchFamily="34" charset="0"/>
              <a:buChar char="•"/>
            </a:pPr>
            <a:endParaRPr lang="en-US" altLang="zh-CN" dirty="0">
              <a:effectLst/>
            </a:endParaRPr>
          </a:p>
          <a:p>
            <a:pPr marL="285750" indent="-285750">
              <a:buFont typeface="Arial" panose="020B0604020202020204" pitchFamily="34" charset="0"/>
              <a:buChar char="•"/>
            </a:pPr>
            <a:r>
              <a:rPr lang="zh-CN" altLang="en-US" dirty="0">
                <a:effectLst/>
              </a:rPr>
              <a:t>当前先进的</a:t>
            </a:r>
            <a:r>
              <a:rPr lang="en-US" altLang="zh-CN" dirty="0">
                <a:effectLst/>
              </a:rPr>
              <a:t>RTOS</a:t>
            </a:r>
            <a:r>
              <a:rPr lang="zh-CN" altLang="en-US" dirty="0">
                <a:effectLst/>
              </a:rPr>
              <a:t>有着很好地设计使移植更简单。通常它们包含</a:t>
            </a:r>
            <a:r>
              <a:rPr lang="en-US" altLang="zh-CN" dirty="0">
                <a:effectLst/>
              </a:rPr>
              <a:t>device driver infrastructure</a:t>
            </a:r>
            <a:r>
              <a:rPr lang="zh-CN" altLang="en-US" dirty="0">
                <a:effectLst/>
              </a:rPr>
              <a:t>来简化驱动开发。当将固件从一个板子移植到另一个板子的时候，开发者只需要重写</a:t>
            </a:r>
            <a:r>
              <a:rPr lang="en-US" altLang="zh-CN" dirty="0">
                <a:effectLst/>
              </a:rPr>
              <a:t>BSP</a:t>
            </a:r>
            <a:r>
              <a:rPr lang="zh-CN" altLang="en-US" dirty="0">
                <a:effectLst/>
              </a:rPr>
              <a:t>程序并在设备驱动层添加驱动代码。</a:t>
            </a:r>
            <a:endParaRPr lang="en-US" altLang="zh-CN" dirty="0">
              <a:effectLst/>
            </a:endParaRPr>
          </a:p>
          <a:p>
            <a:pPr marL="285750" indent="-285750">
              <a:buFont typeface="Arial" panose="020B0604020202020204" pitchFamily="34" charset="0"/>
              <a:buChar char="•"/>
            </a:pPr>
            <a:endParaRPr lang="en-US" altLang="zh-CN" dirty="0">
              <a:effectLst/>
            </a:endParaRPr>
          </a:p>
          <a:p>
            <a:pPr marL="285750" indent="-285750">
              <a:buFont typeface="Arial" panose="020B0604020202020204" pitchFamily="34" charset="0"/>
              <a:buChar char="•"/>
            </a:pPr>
            <a:r>
              <a:rPr lang="zh-CN" altLang="en-US" dirty="0">
                <a:effectLst/>
              </a:rPr>
              <a:t>当前已有的模拟器如</a:t>
            </a:r>
            <a:r>
              <a:rPr lang="en-US" altLang="zh-CN" dirty="0">
                <a:effectLst/>
              </a:rPr>
              <a:t>QEMU</a:t>
            </a:r>
            <a:r>
              <a:rPr lang="zh-CN" altLang="en-US" dirty="0">
                <a:effectLst/>
              </a:rPr>
              <a:t>能够模拟很多硬件并提供了足够的执行和内存保真度。有着和真实硬件一样的反馈。</a:t>
            </a:r>
            <a:endParaRPr lang="en-US" altLang="zh-CN" dirty="0"/>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15707658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SCORM_RATE_SLIDES" val="0"/>
  <p:tag name="ISPRING_SCORM_PASSING_SCORE" val="0.000000"/>
  <p:tag name="ISPRING_ULTRA_SCORM_COURSE_ID" val="D22F94DD-1CAD-4B6F-940D-781F271F820F"/>
  <p:tag name="ISPRINGONLINEFOLDERID" val="0"/>
  <p:tag name="ISPRINGONLINEFOLDERPATH" val="内容列表"/>
  <p:tag name="ISPRINGCLOUDFOLDERID" val="0"/>
  <p:tag name="ISPRINGCLOUDFOLDERPATH" val="资源库"/>
  <p:tag name="ISPRING_OUTPUT_FOLDER" val="C:\Users\corden\Desktop"/>
  <p:tag name="ISPRING_PRESENTATION_TITLE" val="演示文稿2"/>
  <p:tag name="ISPRING_FIRST_PUBLISH" val="1"/>
  <p:tag name="ISPRING_SCORM_RATE_QUIZZES" val="0"/>
  <p:tag name="ISPRING_SCORM_ENDPOINT" val="&lt;endpoint&gt;&lt;enable&gt;0&lt;/enable&gt;&lt;lrs&gt;http://&lt;/lrs&gt;&lt;auth&gt;0&lt;/auth&gt;&lt;login&gt;&lt;/login&gt;&lt;password&gt;&lt;/password&gt;&lt;key&gt;&lt;/key&gt;&lt;name&gt;&lt;/name&gt;&lt;email&gt;&lt;/email&gt;&lt;/endpoint&gt;&#10;"/>
</p:tagLst>
</file>

<file path=ppt/tags/tag10.xml><?xml version="1.0" encoding="utf-8"?>
<p:tagLst xmlns:a="http://schemas.openxmlformats.org/drawingml/2006/main" xmlns:r="http://schemas.openxmlformats.org/officeDocument/2006/relationships" xmlns:p="http://schemas.openxmlformats.org/presentationml/2006/main">
  <p:tag name="PA" val="v5.2.9"/>
</p:tagLst>
</file>

<file path=ppt/tags/tag100.xml><?xml version="1.0" encoding="utf-8"?>
<p:tagLst xmlns:a="http://schemas.openxmlformats.org/drawingml/2006/main" xmlns:r="http://schemas.openxmlformats.org/officeDocument/2006/relationships" xmlns:p="http://schemas.openxmlformats.org/presentationml/2006/main">
  <p:tag name="PA" val="v5.2.9"/>
</p:tagLst>
</file>

<file path=ppt/tags/tag101.xml><?xml version="1.0" encoding="utf-8"?>
<p:tagLst xmlns:a="http://schemas.openxmlformats.org/drawingml/2006/main" xmlns:r="http://schemas.openxmlformats.org/officeDocument/2006/relationships" xmlns:p="http://schemas.openxmlformats.org/presentationml/2006/main">
  <p:tag name="PA" val="v5.2.9"/>
</p:tagLst>
</file>

<file path=ppt/tags/tag102.xml><?xml version="1.0" encoding="utf-8"?>
<p:tagLst xmlns:a="http://schemas.openxmlformats.org/drawingml/2006/main" xmlns:r="http://schemas.openxmlformats.org/officeDocument/2006/relationships" xmlns:p="http://schemas.openxmlformats.org/presentationml/2006/main">
  <p:tag name="PA" val="v5.2.9"/>
</p:tagLst>
</file>

<file path=ppt/tags/tag103.xml><?xml version="1.0" encoding="utf-8"?>
<p:tagLst xmlns:a="http://schemas.openxmlformats.org/drawingml/2006/main" xmlns:r="http://schemas.openxmlformats.org/officeDocument/2006/relationships" xmlns:p="http://schemas.openxmlformats.org/presentationml/2006/main">
  <p:tag name="PA" val="v5.2.9"/>
</p:tagLst>
</file>

<file path=ppt/tags/tag104.xml><?xml version="1.0" encoding="utf-8"?>
<p:tagLst xmlns:a="http://schemas.openxmlformats.org/drawingml/2006/main" xmlns:r="http://schemas.openxmlformats.org/officeDocument/2006/relationships" xmlns:p="http://schemas.openxmlformats.org/presentationml/2006/main">
  <p:tag name="PA" val="v5.2.9"/>
</p:tagLst>
</file>

<file path=ppt/tags/tag105.xml><?xml version="1.0" encoding="utf-8"?>
<p:tagLst xmlns:a="http://schemas.openxmlformats.org/drawingml/2006/main" xmlns:r="http://schemas.openxmlformats.org/officeDocument/2006/relationships" xmlns:p="http://schemas.openxmlformats.org/presentationml/2006/main">
  <p:tag name="PA" val="v5.2.9"/>
</p:tagLst>
</file>

<file path=ppt/tags/tag106.xml><?xml version="1.0" encoding="utf-8"?>
<p:tagLst xmlns:a="http://schemas.openxmlformats.org/drawingml/2006/main" xmlns:r="http://schemas.openxmlformats.org/officeDocument/2006/relationships" xmlns:p="http://schemas.openxmlformats.org/presentationml/2006/main">
  <p:tag name="PA" val="v5.2.9"/>
</p:tagLst>
</file>

<file path=ppt/tags/tag107.xml><?xml version="1.0" encoding="utf-8"?>
<p:tagLst xmlns:a="http://schemas.openxmlformats.org/drawingml/2006/main" xmlns:r="http://schemas.openxmlformats.org/officeDocument/2006/relationships" xmlns:p="http://schemas.openxmlformats.org/presentationml/2006/main">
  <p:tag name="PA" val="v5.2.9"/>
</p:tagLst>
</file>

<file path=ppt/tags/tag108.xml><?xml version="1.0" encoding="utf-8"?>
<p:tagLst xmlns:a="http://schemas.openxmlformats.org/drawingml/2006/main" xmlns:r="http://schemas.openxmlformats.org/officeDocument/2006/relationships" xmlns:p="http://schemas.openxmlformats.org/presentationml/2006/main">
  <p:tag name="PA" val="v5.2.9"/>
</p:tagLst>
</file>

<file path=ppt/tags/tag109.xml><?xml version="1.0" encoding="utf-8"?>
<p:tagLst xmlns:a="http://schemas.openxmlformats.org/drawingml/2006/main" xmlns:r="http://schemas.openxmlformats.org/officeDocument/2006/relationships" xmlns:p="http://schemas.openxmlformats.org/presentationml/2006/main">
  <p:tag name="PA" val="v5.2.9"/>
</p:tagLst>
</file>

<file path=ppt/tags/tag11.xml><?xml version="1.0" encoding="utf-8"?>
<p:tagLst xmlns:a="http://schemas.openxmlformats.org/drawingml/2006/main" xmlns:r="http://schemas.openxmlformats.org/officeDocument/2006/relationships" xmlns:p="http://schemas.openxmlformats.org/presentationml/2006/main">
  <p:tag name="PA" val="v5.2.9"/>
</p:tagLst>
</file>

<file path=ppt/tags/tag110.xml><?xml version="1.0" encoding="utf-8"?>
<p:tagLst xmlns:a="http://schemas.openxmlformats.org/drawingml/2006/main" xmlns:r="http://schemas.openxmlformats.org/officeDocument/2006/relationships" xmlns:p="http://schemas.openxmlformats.org/presentationml/2006/main">
  <p:tag name="PA" val="v5.2.9"/>
</p:tagLst>
</file>

<file path=ppt/tags/tag111.xml><?xml version="1.0" encoding="utf-8"?>
<p:tagLst xmlns:a="http://schemas.openxmlformats.org/drawingml/2006/main" xmlns:r="http://schemas.openxmlformats.org/officeDocument/2006/relationships" xmlns:p="http://schemas.openxmlformats.org/presentationml/2006/main">
  <p:tag name="PA" val="v5.2.9"/>
</p:tagLst>
</file>

<file path=ppt/tags/tag112.xml><?xml version="1.0" encoding="utf-8"?>
<p:tagLst xmlns:a="http://schemas.openxmlformats.org/drawingml/2006/main" xmlns:r="http://schemas.openxmlformats.org/officeDocument/2006/relationships" xmlns:p="http://schemas.openxmlformats.org/presentationml/2006/main">
  <p:tag name="PA" val="v5.2.9"/>
</p:tagLst>
</file>

<file path=ppt/tags/tag113.xml><?xml version="1.0" encoding="utf-8"?>
<p:tagLst xmlns:a="http://schemas.openxmlformats.org/drawingml/2006/main" xmlns:r="http://schemas.openxmlformats.org/officeDocument/2006/relationships" xmlns:p="http://schemas.openxmlformats.org/presentationml/2006/main">
  <p:tag name="PA" val="v5.2.9"/>
</p:tagLst>
</file>

<file path=ppt/tags/tag114.xml><?xml version="1.0" encoding="utf-8"?>
<p:tagLst xmlns:a="http://schemas.openxmlformats.org/drawingml/2006/main" xmlns:r="http://schemas.openxmlformats.org/officeDocument/2006/relationships" xmlns:p="http://schemas.openxmlformats.org/presentationml/2006/main">
  <p:tag name="PA" val="v5.2.9"/>
</p:tagLst>
</file>

<file path=ppt/tags/tag115.xml><?xml version="1.0" encoding="utf-8"?>
<p:tagLst xmlns:a="http://schemas.openxmlformats.org/drawingml/2006/main" xmlns:r="http://schemas.openxmlformats.org/officeDocument/2006/relationships" xmlns:p="http://schemas.openxmlformats.org/presentationml/2006/main">
  <p:tag name="PA" val="v5.2.9"/>
</p:tagLst>
</file>

<file path=ppt/tags/tag116.xml><?xml version="1.0" encoding="utf-8"?>
<p:tagLst xmlns:a="http://schemas.openxmlformats.org/drawingml/2006/main" xmlns:r="http://schemas.openxmlformats.org/officeDocument/2006/relationships" xmlns:p="http://schemas.openxmlformats.org/presentationml/2006/main">
  <p:tag name="PA" val="v5.2.9"/>
</p:tagLst>
</file>

<file path=ppt/tags/tag117.xml><?xml version="1.0" encoding="utf-8"?>
<p:tagLst xmlns:a="http://schemas.openxmlformats.org/drawingml/2006/main" xmlns:r="http://schemas.openxmlformats.org/officeDocument/2006/relationships" xmlns:p="http://schemas.openxmlformats.org/presentationml/2006/main">
  <p:tag name="PA" val="v5.2.9"/>
</p:tagLst>
</file>

<file path=ppt/tags/tag118.xml><?xml version="1.0" encoding="utf-8"?>
<p:tagLst xmlns:a="http://schemas.openxmlformats.org/drawingml/2006/main" xmlns:r="http://schemas.openxmlformats.org/officeDocument/2006/relationships" xmlns:p="http://schemas.openxmlformats.org/presentationml/2006/main">
  <p:tag name="PA" val="v5.2.9"/>
</p:tagLst>
</file>

<file path=ppt/tags/tag119.xml><?xml version="1.0" encoding="utf-8"?>
<p:tagLst xmlns:a="http://schemas.openxmlformats.org/drawingml/2006/main" xmlns:r="http://schemas.openxmlformats.org/officeDocument/2006/relationships" xmlns:p="http://schemas.openxmlformats.org/presentationml/2006/main">
  <p:tag name="PA" val="v5.2.9"/>
</p:tagLst>
</file>

<file path=ppt/tags/tag12.xml><?xml version="1.0" encoding="utf-8"?>
<p:tagLst xmlns:a="http://schemas.openxmlformats.org/drawingml/2006/main" xmlns:r="http://schemas.openxmlformats.org/officeDocument/2006/relationships" xmlns:p="http://schemas.openxmlformats.org/presentationml/2006/main">
  <p:tag name="PA" val="v5.2.9"/>
</p:tagLst>
</file>

<file path=ppt/tags/tag120.xml><?xml version="1.0" encoding="utf-8"?>
<p:tagLst xmlns:a="http://schemas.openxmlformats.org/drawingml/2006/main" xmlns:r="http://schemas.openxmlformats.org/officeDocument/2006/relationships" xmlns:p="http://schemas.openxmlformats.org/presentationml/2006/main">
  <p:tag name="PA" val="v5.2.9"/>
</p:tagLst>
</file>

<file path=ppt/tags/tag121.xml><?xml version="1.0" encoding="utf-8"?>
<p:tagLst xmlns:a="http://schemas.openxmlformats.org/drawingml/2006/main" xmlns:r="http://schemas.openxmlformats.org/officeDocument/2006/relationships" xmlns:p="http://schemas.openxmlformats.org/presentationml/2006/main">
  <p:tag name="PA" val="v5.2.9"/>
</p:tagLst>
</file>

<file path=ppt/tags/tag122.xml><?xml version="1.0" encoding="utf-8"?>
<p:tagLst xmlns:a="http://schemas.openxmlformats.org/drawingml/2006/main" xmlns:r="http://schemas.openxmlformats.org/officeDocument/2006/relationships" xmlns:p="http://schemas.openxmlformats.org/presentationml/2006/main">
  <p:tag name="PA" val="v5.2.9"/>
</p:tagLst>
</file>

<file path=ppt/tags/tag123.xml><?xml version="1.0" encoding="utf-8"?>
<p:tagLst xmlns:a="http://schemas.openxmlformats.org/drawingml/2006/main" xmlns:r="http://schemas.openxmlformats.org/officeDocument/2006/relationships" xmlns:p="http://schemas.openxmlformats.org/presentationml/2006/main">
  <p:tag name="PA" val="v5.2.9"/>
</p:tagLst>
</file>

<file path=ppt/tags/tag124.xml><?xml version="1.0" encoding="utf-8"?>
<p:tagLst xmlns:a="http://schemas.openxmlformats.org/drawingml/2006/main" xmlns:r="http://schemas.openxmlformats.org/officeDocument/2006/relationships" xmlns:p="http://schemas.openxmlformats.org/presentationml/2006/main">
  <p:tag name="PA" val="v5.2.9"/>
</p:tagLst>
</file>

<file path=ppt/tags/tag125.xml><?xml version="1.0" encoding="utf-8"?>
<p:tagLst xmlns:a="http://schemas.openxmlformats.org/drawingml/2006/main" xmlns:r="http://schemas.openxmlformats.org/officeDocument/2006/relationships" xmlns:p="http://schemas.openxmlformats.org/presentationml/2006/main">
  <p:tag name="PA" val="v5.2.9"/>
</p:tagLst>
</file>

<file path=ppt/tags/tag126.xml><?xml version="1.0" encoding="utf-8"?>
<p:tagLst xmlns:a="http://schemas.openxmlformats.org/drawingml/2006/main" xmlns:r="http://schemas.openxmlformats.org/officeDocument/2006/relationships" xmlns:p="http://schemas.openxmlformats.org/presentationml/2006/main">
  <p:tag name="PA" val="v5.2.9"/>
</p:tagLst>
</file>

<file path=ppt/tags/tag127.xml><?xml version="1.0" encoding="utf-8"?>
<p:tagLst xmlns:a="http://schemas.openxmlformats.org/drawingml/2006/main" xmlns:r="http://schemas.openxmlformats.org/officeDocument/2006/relationships" xmlns:p="http://schemas.openxmlformats.org/presentationml/2006/main">
  <p:tag name="PA" val="v5.2.9"/>
</p:tagLst>
</file>

<file path=ppt/tags/tag128.xml><?xml version="1.0" encoding="utf-8"?>
<p:tagLst xmlns:a="http://schemas.openxmlformats.org/drawingml/2006/main" xmlns:r="http://schemas.openxmlformats.org/officeDocument/2006/relationships" xmlns:p="http://schemas.openxmlformats.org/presentationml/2006/main">
  <p:tag name="PA" val="v5.2.9"/>
</p:tagLst>
</file>

<file path=ppt/tags/tag129.xml><?xml version="1.0" encoding="utf-8"?>
<p:tagLst xmlns:a="http://schemas.openxmlformats.org/drawingml/2006/main" xmlns:r="http://schemas.openxmlformats.org/officeDocument/2006/relationships" xmlns:p="http://schemas.openxmlformats.org/presentationml/2006/main">
  <p:tag name="PA" val="v5.2.9"/>
</p:tagLst>
</file>

<file path=ppt/tags/tag13.xml><?xml version="1.0" encoding="utf-8"?>
<p:tagLst xmlns:a="http://schemas.openxmlformats.org/drawingml/2006/main" xmlns:r="http://schemas.openxmlformats.org/officeDocument/2006/relationships" xmlns:p="http://schemas.openxmlformats.org/presentationml/2006/main">
  <p:tag name="PA" val="v5.2.9"/>
</p:tagLst>
</file>

<file path=ppt/tags/tag130.xml><?xml version="1.0" encoding="utf-8"?>
<p:tagLst xmlns:a="http://schemas.openxmlformats.org/drawingml/2006/main" xmlns:r="http://schemas.openxmlformats.org/officeDocument/2006/relationships" xmlns:p="http://schemas.openxmlformats.org/presentationml/2006/main">
  <p:tag name="PA" val="v5.2.9"/>
</p:tagLst>
</file>

<file path=ppt/tags/tag131.xml><?xml version="1.0" encoding="utf-8"?>
<p:tagLst xmlns:a="http://schemas.openxmlformats.org/drawingml/2006/main" xmlns:r="http://schemas.openxmlformats.org/officeDocument/2006/relationships" xmlns:p="http://schemas.openxmlformats.org/presentationml/2006/main">
  <p:tag name="PA" val="v5.2.9"/>
</p:tagLst>
</file>

<file path=ppt/tags/tag132.xml><?xml version="1.0" encoding="utf-8"?>
<p:tagLst xmlns:a="http://schemas.openxmlformats.org/drawingml/2006/main" xmlns:r="http://schemas.openxmlformats.org/officeDocument/2006/relationships" xmlns:p="http://schemas.openxmlformats.org/presentationml/2006/main">
  <p:tag name="PA" val="v5.2.9"/>
</p:tagLst>
</file>

<file path=ppt/tags/tag133.xml><?xml version="1.0" encoding="utf-8"?>
<p:tagLst xmlns:a="http://schemas.openxmlformats.org/drawingml/2006/main" xmlns:r="http://schemas.openxmlformats.org/officeDocument/2006/relationships" xmlns:p="http://schemas.openxmlformats.org/presentationml/2006/main">
  <p:tag name="PA" val="v5.2.9"/>
</p:tagLst>
</file>

<file path=ppt/tags/tag134.xml><?xml version="1.0" encoding="utf-8"?>
<p:tagLst xmlns:a="http://schemas.openxmlformats.org/drawingml/2006/main" xmlns:r="http://schemas.openxmlformats.org/officeDocument/2006/relationships" xmlns:p="http://schemas.openxmlformats.org/presentationml/2006/main">
  <p:tag name="PA" val="v5.2.9"/>
</p:tagLst>
</file>

<file path=ppt/tags/tag135.xml><?xml version="1.0" encoding="utf-8"?>
<p:tagLst xmlns:a="http://schemas.openxmlformats.org/drawingml/2006/main" xmlns:r="http://schemas.openxmlformats.org/officeDocument/2006/relationships" xmlns:p="http://schemas.openxmlformats.org/presentationml/2006/main">
  <p:tag name="PA" val="v5.2.9"/>
</p:tagLst>
</file>

<file path=ppt/tags/tag136.xml><?xml version="1.0" encoding="utf-8"?>
<p:tagLst xmlns:a="http://schemas.openxmlformats.org/drawingml/2006/main" xmlns:r="http://schemas.openxmlformats.org/officeDocument/2006/relationships" xmlns:p="http://schemas.openxmlformats.org/presentationml/2006/main">
  <p:tag name="PA" val="v5.2.9"/>
</p:tagLst>
</file>

<file path=ppt/tags/tag137.xml><?xml version="1.0" encoding="utf-8"?>
<p:tagLst xmlns:a="http://schemas.openxmlformats.org/drawingml/2006/main" xmlns:r="http://schemas.openxmlformats.org/officeDocument/2006/relationships" xmlns:p="http://schemas.openxmlformats.org/presentationml/2006/main">
  <p:tag name="PA" val="v5.2.9"/>
</p:tagLst>
</file>

<file path=ppt/tags/tag138.xml><?xml version="1.0" encoding="utf-8"?>
<p:tagLst xmlns:a="http://schemas.openxmlformats.org/drawingml/2006/main" xmlns:r="http://schemas.openxmlformats.org/officeDocument/2006/relationships" xmlns:p="http://schemas.openxmlformats.org/presentationml/2006/main">
  <p:tag name="PA" val="v5.2.9"/>
</p:tagLst>
</file>

<file path=ppt/tags/tag139.xml><?xml version="1.0" encoding="utf-8"?>
<p:tagLst xmlns:a="http://schemas.openxmlformats.org/drawingml/2006/main" xmlns:r="http://schemas.openxmlformats.org/officeDocument/2006/relationships" xmlns:p="http://schemas.openxmlformats.org/presentationml/2006/main">
  <p:tag name="PA" val="v5.2.9"/>
</p:tagLst>
</file>

<file path=ppt/tags/tag14.xml><?xml version="1.0" encoding="utf-8"?>
<p:tagLst xmlns:a="http://schemas.openxmlformats.org/drawingml/2006/main" xmlns:r="http://schemas.openxmlformats.org/officeDocument/2006/relationships" xmlns:p="http://schemas.openxmlformats.org/presentationml/2006/main">
  <p:tag name="PA" val="v5.2.9"/>
</p:tagLst>
</file>

<file path=ppt/tags/tag140.xml><?xml version="1.0" encoding="utf-8"?>
<p:tagLst xmlns:a="http://schemas.openxmlformats.org/drawingml/2006/main" xmlns:r="http://schemas.openxmlformats.org/officeDocument/2006/relationships" xmlns:p="http://schemas.openxmlformats.org/presentationml/2006/main">
  <p:tag name="PA" val="v5.2.9"/>
</p:tagLst>
</file>

<file path=ppt/tags/tag141.xml><?xml version="1.0" encoding="utf-8"?>
<p:tagLst xmlns:a="http://schemas.openxmlformats.org/drawingml/2006/main" xmlns:r="http://schemas.openxmlformats.org/officeDocument/2006/relationships" xmlns:p="http://schemas.openxmlformats.org/presentationml/2006/main">
  <p:tag name="PA" val="v5.2.9"/>
</p:tagLst>
</file>

<file path=ppt/tags/tag142.xml><?xml version="1.0" encoding="utf-8"?>
<p:tagLst xmlns:a="http://schemas.openxmlformats.org/drawingml/2006/main" xmlns:r="http://schemas.openxmlformats.org/officeDocument/2006/relationships" xmlns:p="http://schemas.openxmlformats.org/presentationml/2006/main">
  <p:tag name="PA" val="v5.2.9"/>
</p:tagLst>
</file>

<file path=ppt/tags/tag143.xml><?xml version="1.0" encoding="utf-8"?>
<p:tagLst xmlns:a="http://schemas.openxmlformats.org/drawingml/2006/main" xmlns:r="http://schemas.openxmlformats.org/officeDocument/2006/relationships" xmlns:p="http://schemas.openxmlformats.org/presentationml/2006/main">
  <p:tag name="PA" val="v5.2.9"/>
</p:tagLst>
</file>

<file path=ppt/tags/tag144.xml><?xml version="1.0" encoding="utf-8"?>
<p:tagLst xmlns:a="http://schemas.openxmlformats.org/drawingml/2006/main" xmlns:r="http://schemas.openxmlformats.org/officeDocument/2006/relationships" xmlns:p="http://schemas.openxmlformats.org/presentationml/2006/main">
  <p:tag name="PA" val="v5.2.9"/>
</p:tagLst>
</file>

<file path=ppt/tags/tag145.xml><?xml version="1.0" encoding="utf-8"?>
<p:tagLst xmlns:a="http://schemas.openxmlformats.org/drawingml/2006/main" xmlns:r="http://schemas.openxmlformats.org/officeDocument/2006/relationships" xmlns:p="http://schemas.openxmlformats.org/presentationml/2006/main">
  <p:tag name="PA" val="v5.2.9"/>
</p:tagLst>
</file>

<file path=ppt/tags/tag146.xml><?xml version="1.0" encoding="utf-8"?>
<p:tagLst xmlns:a="http://schemas.openxmlformats.org/drawingml/2006/main" xmlns:r="http://schemas.openxmlformats.org/officeDocument/2006/relationships" xmlns:p="http://schemas.openxmlformats.org/presentationml/2006/main">
  <p:tag name="PA" val="v5.2.9"/>
</p:tagLst>
</file>

<file path=ppt/tags/tag147.xml><?xml version="1.0" encoding="utf-8"?>
<p:tagLst xmlns:a="http://schemas.openxmlformats.org/drawingml/2006/main" xmlns:r="http://schemas.openxmlformats.org/officeDocument/2006/relationships" xmlns:p="http://schemas.openxmlformats.org/presentationml/2006/main">
  <p:tag name="PA" val="v5.2.9"/>
</p:tagLst>
</file>

<file path=ppt/tags/tag148.xml><?xml version="1.0" encoding="utf-8"?>
<p:tagLst xmlns:a="http://schemas.openxmlformats.org/drawingml/2006/main" xmlns:r="http://schemas.openxmlformats.org/officeDocument/2006/relationships" xmlns:p="http://schemas.openxmlformats.org/presentationml/2006/main">
  <p:tag name="PA" val="v5.2.9"/>
</p:tagLst>
</file>

<file path=ppt/tags/tag149.xml><?xml version="1.0" encoding="utf-8"?>
<p:tagLst xmlns:a="http://schemas.openxmlformats.org/drawingml/2006/main" xmlns:r="http://schemas.openxmlformats.org/officeDocument/2006/relationships" xmlns:p="http://schemas.openxmlformats.org/presentationml/2006/main">
  <p:tag name="PA" val="v5.2.9"/>
</p:tagLst>
</file>

<file path=ppt/tags/tag15.xml><?xml version="1.0" encoding="utf-8"?>
<p:tagLst xmlns:a="http://schemas.openxmlformats.org/drawingml/2006/main" xmlns:r="http://schemas.openxmlformats.org/officeDocument/2006/relationships" xmlns:p="http://schemas.openxmlformats.org/presentationml/2006/main">
  <p:tag name="PA" val="v5.2.9"/>
</p:tagLst>
</file>

<file path=ppt/tags/tag150.xml><?xml version="1.0" encoding="utf-8"?>
<p:tagLst xmlns:a="http://schemas.openxmlformats.org/drawingml/2006/main" xmlns:r="http://schemas.openxmlformats.org/officeDocument/2006/relationships" xmlns:p="http://schemas.openxmlformats.org/presentationml/2006/main">
  <p:tag name="PA" val="v5.2.9"/>
</p:tagLst>
</file>

<file path=ppt/tags/tag151.xml><?xml version="1.0" encoding="utf-8"?>
<p:tagLst xmlns:a="http://schemas.openxmlformats.org/drawingml/2006/main" xmlns:r="http://schemas.openxmlformats.org/officeDocument/2006/relationships" xmlns:p="http://schemas.openxmlformats.org/presentationml/2006/main">
  <p:tag name="PA" val="v5.2.9"/>
</p:tagLst>
</file>

<file path=ppt/tags/tag152.xml><?xml version="1.0" encoding="utf-8"?>
<p:tagLst xmlns:a="http://schemas.openxmlformats.org/drawingml/2006/main" xmlns:r="http://schemas.openxmlformats.org/officeDocument/2006/relationships" xmlns:p="http://schemas.openxmlformats.org/presentationml/2006/main">
  <p:tag name="PA" val="v5.2.9"/>
</p:tagLst>
</file>

<file path=ppt/tags/tag153.xml><?xml version="1.0" encoding="utf-8"?>
<p:tagLst xmlns:a="http://schemas.openxmlformats.org/drawingml/2006/main" xmlns:r="http://schemas.openxmlformats.org/officeDocument/2006/relationships" xmlns:p="http://schemas.openxmlformats.org/presentationml/2006/main">
  <p:tag name="PA" val="v5.2.9"/>
</p:tagLst>
</file>

<file path=ppt/tags/tag154.xml><?xml version="1.0" encoding="utf-8"?>
<p:tagLst xmlns:a="http://schemas.openxmlformats.org/drawingml/2006/main" xmlns:r="http://schemas.openxmlformats.org/officeDocument/2006/relationships" xmlns:p="http://schemas.openxmlformats.org/presentationml/2006/main">
  <p:tag name="PA" val="v5.2.9"/>
</p:tagLst>
</file>

<file path=ppt/tags/tag155.xml><?xml version="1.0" encoding="utf-8"?>
<p:tagLst xmlns:a="http://schemas.openxmlformats.org/drawingml/2006/main" xmlns:r="http://schemas.openxmlformats.org/officeDocument/2006/relationships" xmlns:p="http://schemas.openxmlformats.org/presentationml/2006/main">
  <p:tag name="PA" val="v5.2.9"/>
</p:tagLst>
</file>

<file path=ppt/tags/tag156.xml><?xml version="1.0" encoding="utf-8"?>
<p:tagLst xmlns:a="http://schemas.openxmlformats.org/drawingml/2006/main" xmlns:r="http://schemas.openxmlformats.org/officeDocument/2006/relationships" xmlns:p="http://schemas.openxmlformats.org/presentationml/2006/main">
  <p:tag name="PA" val="v5.2.9"/>
</p:tagLst>
</file>

<file path=ppt/tags/tag157.xml><?xml version="1.0" encoding="utf-8"?>
<p:tagLst xmlns:a="http://schemas.openxmlformats.org/drawingml/2006/main" xmlns:r="http://schemas.openxmlformats.org/officeDocument/2006/relationships" xmlns:p="http://schemas.openxmlformats.org/presentationml/2006/main">
  <p:tag name="PA" val="v5.2.9"/>
</p:tagLst>
</file>

<file path=ppt/tags/tag158.xml><?xml version="1.0" encoding="utf-8"?>
<p:tagLst xmlns:a="http://schemas.openxmlformats.org/drawingml/2006/main" xmlns:r="http://schemas.openxmlformats.org/officeDocument/2006/relationships" xmlns:p="http://schemas.openxmlformats.org/presentationml/2006/main">
  <p:tag name="PA" val="v5.2.9"/>
</p:tagLst>
</file>

<file path=ppt/tags/tag159.xml><?xml version="1.0" encoding="utf-8"?>
<p:tagLst xmlns:a="http://schemas.openxmlformats.org/drawingml/2006/main" xmlns:r="http://schemas.openxmlformats.org/officeDocument/2006/relationships" xmlns:p="http://schemas.openxmlformats.org/presentationml/2006/main">
  <p:tag name="PA" val="v5.2.9"/>
</p:tagLst>
</file>

<file path=ppt/tags/tag16.xml><?xml version="1.0" encoding="utf-8"?>
<p:tagLst xmlns:a="http://schemas.openxmlformats.org/drawingml/2006/main" xmlns:r="http://schemas.openxmlformats.org/officeDocument/2006/relationships" xmlns:p="http://schemas.openxmlformats.org/presentationml/2006/main">
  <p:tag name="PA" val="v5.2.9"/>
</p:tagLst>
</file>

<file path=ppt/tags/tag160.xml><?xml version="1.0" encoding="utf-8"?>
<p:tagLst xmlns:a="http://schemas.openxmlformats.org/drawingml/2006/main" xmlns:r="http://schemas.openxmlformats.org/officeDocument/2006/relationships" xmlns:p="http://schemas.openxmlformats.org/presentationml/2006/main">
  <p:tag name="PA" val="v5.2.9"/>
</p:tagLst>
</file>

<file path=ppt/tags/tag161.xml><?xml version="1.0" encoding="utf-8"?>
<p:tagLst xmlns:a="http://schemas.openxmlformats.org/drawingml/2006/main" xmlns:r="http://schemas.openxmlformats.org/officeDocument/2006/relationships" xmlns:p="http://schemas.openxmlformats.org/presentationml/2006/main">
  <p:tag name="PA" val="v5.2.9"/>
</p:tagLst>
</file>

<file path=ppt/tags/tag162.xml><?xml version="1.0" encoding="utf-8"?>
<p:tagLst xmlns:a="http://schemas.openxmlformats.org/drawingml/2006/main" xmlns:r="http://schemas.openxmlformats.org/officeDocument/2006/relationships" xmlns:p="http://schemas.openxmlformats.org/presentationml/2006/main">
  <p:tag name="PA" val="v5.2.9"/>
</p:tagLst>
</file>

<file path=ppt/tags/tag163.xml><?xml version="1.0" encoding="utf-8"?>
<p:tagLst xmlns:a="http://schemas.openxmlformats.org/drawingml/2006/main" xmlns:r="http://schemas.openxmlformats.org/officeDocument/2006/relationships" xmlns:p="http://schemas.openxmlformats.org/presentationml/2006/main">
  <p:tag name="PA" val="v5.2.9"/>
</p:tagLst>
</file>

<file path=ppt/tags/tag164.xml><?xml version="1.0" encoding="utf-8"?>
<p:tagLst xmlns:a="http://schemas.openxmlformats.org/drawingml/2006/main" xmlns:r="http://schemas.openxmlformats.org/officeDocument/2006/relationships" xmlns:p="http://schemas.openxmlformats.org/presentationml/2006/main">
  <p:tag name="PA" val="v5.2.9"/>
</p:tagLst>
</file>

<file path=ppt/tags/tag165.xml><?xml version="1.0" encoding="utf-8"?>
<p:tagLst xmlns:a="http://schemas.openxmlformats.org/drawingml/2006/main" xmlns:r="http://schemas.openxmlformats.org/officeDocument/2006/relationships" xmlns:p="http://schemas.openxmlformats.org/presentationml/2006/main">
  <p:tag name="PA" val="v5.2.9"/>
</p:tagLst>
</file>

<file path=ppt/tags/tag166.xml><?xml version="1.0" encoding="utf-8"?>
<p:tagLst xmlns:a="http://schemas.openxmlformats.org/drawingml/2006/main" xmlns:r="http://schemas.openxmlformats.org/officeDocument/2006/relationships" xmlns:p="http://schemas.openxmlformats.org/presentationml/2006/main">
  <p:tag name="PA" val="v5.2.9"/>
</p:tagLst>
</file>

<file path=ppt/tags/tag167.xml><?xml version="1.0" encoding="utf-8"?>
<p:tagLst xmlns:a="http://schemas.openxmlformats.org/drawingml/2006/main" xmlns:r="http://schemas.openxmlformats.org/officeDocument/2006/relationships" xmlns:p="http://schemas.openxmlformats.org/presentationml/2006/main">
  <p:tag name="PA" val="v5.2.9"/>
</p:tagLst>
</file>

<file path=ppt/tags/tag168.xml><?xml version="1.0" encoding="utf-8"?>
<p:tagLst xmlns:a="http://schemas.openxmlformats.org/drawingml/2006/main" xmlns:r="http://schemas.openxmlformats.org/officeDocument/2006/relationships" xmlns:p="http://schemas.openxmlformats.org/presentationml/2006/main">
  <p:tag name="PA" val="v5.2.9"/>
</p:tagLst>
</file>

<file path=ppt/tags/tag169.xml><?xml version="1.0" encoding="utf-8"?>
<p:tagLst xmlns:a="http://schemas.openxmlformats.org/drawingml/2006/main" xmlns:r="http://schemas.openxmlformats.org/officeDocument/2006/relationships" xmlns:p="http://schemas.openxmlformats.org/presentationml/2006/main">
  <p:tag name="PA" val="v5.2.9"/>
</p:tagLst>
</file>

<file path=ppt/tags/tag17.xml><?xml version="1.0" encoding="utf-8"?>
<p:tagLst xmlns:a="http://schemas.openxmlformats.org/drawingml/2006/main" xmlns:r="http://schemas.openxmlformats.org/officeDocument/2006/relationships" xmlns:p="http://schemas.openxmlformats.org/presentationml/2006/main">
  <p:tag name="PA" val="v5.2.9"/>
</p:tagLst>
</file>

<file path=ppt/tags/tag170.xml><?xml version="1.0" encoding="utf-8"?>
<p:tagLst xmlns:a="http://schemas.openxmlformats.org/drawingml/2006/main" xmlns:r="http://schemas.openxmlformats.org/officeDocument/2006/relationships" xmlns:p="http://schemas.openxmlformats.org/presentationml/2006/main">
  <p:tag name="PA" val="v5.2.9"/>
</p:tagLst>
</file>

<file path=ppt/tags/tag171.xml><?xml version="1.0" encoding="utf-8"?>
<p:tagLst xmlns:a="http://schemas.openxmlformats.org/drawingml/2006/main" xmlns:r="http://schemas.openxmlformats.org/officeDocument/2006/relationships" xmlns:p="http://schemas.openxmlformats.org/presentationml/2006/main">
  <p:tag name="PA" val="v5.2.9"/>
</p:tagLst>
</file>

<file path=ppt/tags/tag172.xml><?xml version="1.0" encoding="utf-8"?>
<p:tagLst xmlns:a="http://schemas.openxmlformats.org/drawingml/2006/main" xmlns:r="http://schemas.openxmlformats.org/officeDocument/2006/relationships" xmlns:p="http://schemas.openxmlformats.org/presentationml/2006/main">
  <p:tag name="PA" val="v5.2.9"/>
</p:tagLst>
</file>

<file path=ppt/tags/tag173.xml><?xml version="1.0" encoding="utf-8"?>
<p:tagLst xmlns:a="http://schemas.openxmlformats.org/drawingml/2006/main" xmlns:r="http://schemas.openxmlformats.org/officeDocument/2006/relationships" xmlns:p="http://schemas.openxmlformats.org/presentationml/2006/main">
  <p:tag name="PA" val="v5.2.9"/>
</p:tagLst>
</file>

<file path=ppt/tags/tag174.xml><?xml version="1.0" encoding="utf-8"?>
<p:tagLst xmlns:a="http://schemas.openxmlformats.org/drawingml/2006/main" xmlns:r="http://schemas.openxmlformats.org/officeDocument/2006/relationships" xmlns:p="http://schemas.openxmlformats.org/presentationml/2006/main">
  <p:tag name="PA" val="v5.2.9"/>
</p:tagLst>
</file>

<file path=ppt/tags/tag175.xml><?xml version="1.0" encoding="utf-8"?>
<p:tagLst xmlns:a="http://schemas.openxmlformats.org/drawingml/2006/main" xmlns:r="http://schemas.openxmlformats.org/officeDocument/2006/relationships" xmlns:p="http://schemas.openxmlformats.org/presentationml/2006/main">
  <p:tag name="PA" val="v5.2.9"/>
</p:tagLst>
</file>

<file path=ppt/tags/tag176.xml><?xml version="1.0" encoding="utf-8"?>
<p:tagLst xmlns:a="http://schemas.openxmlformats.org/drawingml/2006/main" xmlns:r="http://schemas.openxmlformats.org/officeDocument/2006/relationships" xmlns:p="http://schemas.openxmlformats.org/presentationml/2006/main">
  <p:tag name="PA" val="v5.2.9"/>
</p:tagLst>
</file>

<file path=ppt/tags/tag177.xml><?xml version="1.0" encoding="utf-8"?>
<p:tagLst xmlns:a="http://schemas.openxmlformats.org/drawingml/2006/main" xmlns:r="http://schemas.openxmlformats.org/officeDocument/2006/relationships" xmlns:p="http://schemas.openxmlformats.org/presentationml/2006/main">
  <p:tag name="PA" val="v5.2.9"/>
</p:tagLst>
</file>

<file path=ppt/tags/tag178.xml><?xml version="1.0" encoding="utf-8"?>
<p:tagLst xmlns:a="http://schemas.openxmlformats.org/drawingml/2006/main" xmlns:r="http://schemas.openxmlformats.org/officeDocument/2006/relationships" xmlns:p="http://schemas.openxmlformats.org/presentationml/2006/main">
  <p:tag name="PA" val="v5.2.9"/>
</p:tagLst>
</file>

<file path=ppt/tags/tag179.xml><?xml version="1.0" encoding="utf-8"?>
<p:tagLst xmlns:a="http://schemas.openxmlformats.org/drawingml/2006/main" xmlns:r="http://schemas.openxmlformats.org/officeDocument/2006/relationships" xmlns:p="http://schemas.openxmlformats.org/presentationml/2006/main">
  <p:tag name="PA" val="v5.2.9"/>
</p:tagLst>
</file>

<file path=ppt/tags/tag18.xml><?xml version="1.0" encoding="utf-8"?>
<p:tagLst xmlns:a="http://schemas.openxmlformats.org/drawingml/2006/main" xmlns:r="http://schemas.openxmlformats.org/officeDocument/2006/relationships" xmlns:p="http://schemas.openxmlformats.org/presentationml/2006/main">
  <p:tag name="PA" val="v5.2.9"/>
</p:tagLst>
</file>

<file path=ppt/tags/tag180.xml><?xml version="1.0" encoding="utf-8"?>
<p:tagLst xmlns:a="http://schemas.openxmlformats.org/drawingml/2006/main" xmlns:r="http://schemas.openxmlformats.org/officeDocument/2006/relationships" xmlns:p="http://schemas.openxmlformats.org/presentationml/2006/main">
  <p:tag name="PA" val="v5.2.9"/>
</p:tagLst>
</file>

<file path=ppt/tags/tag181.xml><?xml version="1.0" encoding="utf-8"?>
<p:tagLst xmlns:a="http://schemas.openxmlformats.org/drawingml/2006/main" xmlns:r="http://schemas.openxmlformats.org/officeDocument/2006/relationships" xmlns:p="http://schemas.openxmlformats.org/presentationml/2006/main">
  <p:tag name="PA" val="v5.2.9"/>
</p:tagLst>
</file>

<file path=ppt/tags/tag182.xml><?xml version="1.0" encoding="utf-8"?>
<p:tagLst xmlns:a="http://schemas.openxmlformats.org/drawingml/2006/main" xmlns:r="http://schemas.openxmlformats.org/officeDocument/2006/relationships" xmlns:p="http://schemas.openxmlformats.org/presentationml/2006/main">
  <p:tag name="PA" val="v5.2.9"/>
</p:tagLst>
</file>

<file path=ppt/tags/tag183.xml><?xml version="1.0" encoding="utf-8"?>
<p:tagLst xmlns:a="http://schemas.openxmlformats.org/drawingml/2006/main" xmlns:r="http://schemas.openxmlformats.org/officeDocument/2006/relationships" xmlns:p="http://schemas.openxmlformats.org/presentationml/2006/main">
  <p:tag name="PA" val="v5.2.9"/>
</p:tagLst>
</file>

<file path=ppt/tags/tag184.xml><?xml version="1.0" encoding="utf-8"?>
<p:tagLst xmlns:a="http://schemas.openxmlformats.org/drawingml/2006/main" xmlns:r="http://schemas.openxmlformats.org/officeDocument/2006/relationships" xmlns:p="http://schemas.openxmlformats.org/presentationml/2006/main">
  <p:tag name="PA" val="v5.2.9"/>
</p:tagLst>
</file>

<file path=ppt/tags/tag185.xml><?xml version="1.0" encoding="utf-8"?>
<p:tagLst xmlns:a="http://schemas.openxmlformats.org/drawingml/2006/main" xmlns:r="http://schemas.openxmlformats.org/officeDocument/2006/relationships" xmlns:p="http://schemas.openxmlformats.org/presentationml/2006/main">
  <p:tag name="PA" val="v5.2.9"/>
</p:tagLst>
</file>

<file path=ppt/tags/tag186.xml><?xml version="1.0" encoding="utf-8"?>
<p:tagLst xmlns:a="http://schemas.openxmlformats.org/drawingml/2006/main" xmlns:r="http://schemas.openxmlformats.org/officeDocument/2006/relationships" xmlns:p="http://schemas.openxmlformats.org/presentationml/2006/main">
  <p:tag name="PA" val="v5.2.9"/>
</p:tagLst>
</file>

<file path=ppt/tags/tag187.xml><?xml version="1.0" encoding="utf-8"?>
<p:tagLst xmlns:a="http://schemas.openxmlformats.org/drawingml/2006/main" xmlns:r="http://schemas.openxmlformats.org/officeDocument/2006/relationships" xmlns:p="http://schemas.openxmlformats.org/presentationml/2006/main">
  <p:tag name="PA" val="v5.2.9"/>
</p:tagLst>
</file>

<file path=ppt/tags/tag188.xml><?xml version="1.0" encoding="utf-8"?>
<p:tagLst xmlns:a="http://schemas.openxmlformats.org/drawingml/2006/main" xmlns:r="http://schemas.openxmlformats.org/officeDocument/2006/relationships" xmlns:p="http://schemas.openxmlformats.org/presentationml/2006/main">
  <p:tag name="PA" val="v5.2.9"/>
</p:tagLst>
</file>

<file path=ppt/tags/tag189.xml><?xml version="1.0" encoding="utf-8"?>
<p:tagLst xmlns:a="http://schemas.openxmlformats.org/drawingml/2006/main" xmlns:r="http://schemas.openxmlformats.org/officeDocument/2006/relationships" xmlns:p="http://schemas.openxmlformats.org/presentationml/2006/main">
  <p:tag name="PA" val="v5.2.9"/>
</p:tagLst>
</file>

<file path=ppt/tags/tag19.xml><?xml version="1.0" encoding="utf-8"?>
<p:tagLst xmlns:a="http://schemas.openxmlformats.org/drawingml/2006/main" xmlns:r="http://schemas.openxmlformats.org/officeDocument/2006/relationships" xmlns:p="http://schemas.openxmlformats.org/presentationml/2006/main">
  <p:tag name="PA" val="v5.2.9"/>
</p:tagLst>
</file>

<file path=ppt/tags/tag2.xml><?xml version="1.0" encoding="utf-8"?>
<p:tagLst xmlns:a="http://schemas.openxmlformats.org/drawingml/2006/main" xmlns:r="http://schemas.openxmlformats.org/officeDocument/2006/relationships" xmlns:p="http://schemas.openxmlformats.org/presentationml/2006/main">
  <p:tag name="PA" val="v5.2.9"/>
</p:tagLst>
</file>

<file path=ppt/tags/tag20.xml><?xml version="1.0" encoding="utf-8"?>
<p:tagLst xmlns:a="http://schemas.openxmlformats.org/drawingml/2006/main" xmlns:r="http://schemas.openxmlformats.org/officeDocument/2006/relationships" xmlns:p="http://schemas.openxmlformats.org/presentationml/2006/main">
  <p:tag name="PA" val="v5.2.9"/>
</p:tagLst>
</file>

<file path=ppt/tags/tag21.xml><?xml version="1.0" encoding="utf-8"?>
<p:tagLst xmlns:a="http://schemas.openxmlformats.org/drawingml/2006/main" xmlns:r="http://schemas.openxmlformats.org/officeDocument/2006/relationships" xmlns:p="http://schemas.openxmlformats.org/presentationml/2006/main">
  <p:tag name="PA" val="v5.2.9"/>
</p:tagLst>
</file>

<file path=ppt/tags/tag22.xml><?xml version="1.0" encoding="utf-8"?>
<p:tagLst xmlns:a="http://schemas.openxmlformats.org/drawingml/2006/main" xmlns:r="http://schemas.openxmlformats.org/officeDocument/2006/relationships" xmlns:p="http://schemas.openxmlformats.org/presentationml/2006/main">
  <p:tag name="PA" val="v5.2.9"/>
</p:tagLst>
</file>

<file path=ppt/tags/tag23.xml><?xml version="1.0" encoding="utf-8"?>
<p:tagLst xmlns:a="http://schemas.openxmlformats.org/drawingml/2006/main" xmlns:r="http://schemas.openxmlformats.org/officeDocument/2006/relationships" xmlns:p="http://schemas.openxmlformats.org/presentationml/2006/main">
  <p:tag name="PA" val="v5.2.9"/>
</p:tagLst>
</file>

<file path=ppt/tags/tag24.xml><?xml version="1.0" encoding="utf-8"?>
<p:tagLst xmlns:a="http://schemas.openxmlformats.org/drawingml/2006/main" xmlns:r="http://schemas.openxmlformats.org/officeDocument/2006/relationships" xmlns:p="http://schemas.openxmlformats.org/presentationml/2006/main">
  <p:tag name="PA" val="v5.2.9"/>
</p:tagLst>
</file>

<file path=ppt/tags/tag25.xml><?xml version="1.0" encoding="utf-8"?>
<p:tagLst xmlns:a="http://schemas.openxmlformats.org/drawingml/2006/main" xmlns:r="http://schemas.openxmlformats.org/officeDocument/2006/relationships" xmlns:p="http://schemas.openxmlformats.org/presentationml/2006/main">
  <p:tag name="PA" val="v5.2.9"/>
</p:tagLst>
</file>

<file path=ppt/tags/tag26.xml><?xml version="1.0" encoding="utf-8"?>
<p:tagLst xmlns:a="http://schemas.openxmlformats.org/drawingml/2006/main" xmlns:r="http://schemas.openxmlformats.org/officeDocument/2006/relationships" xmlns:p="http://schemas.openxmlformats.org/presentationml/2006/main">
  <p:tag name="PA" val="v5.2.9"/>
</p:tagLst>
</file>

<file path=ppt/tags/tag27.xml><?xml version="1.0" encoding="utf-8"?>
<p:tagLst xmlns:a="http://schemas.openxmlformats.org/drawingml/2006/main" xmlns:r="http://schemas.openxmlformats.org/officeDocument/2006/relationships" xmlns:p="http://schemas.openxmlformats.org/presentationml/2006/main">
  <p:tag name="PA" val="v5.2.9"/>
</p:tagLst>
</file>

<file path=ppt/tags/tag28.xml><?xml version="1.0" encoding="utf-8"?>
<p:tagLst xmlns:a="http://schemas.openxmlformats.org/drawingml/2006/main" xmlns:r="http://schemas.openxmlformats.org/officeDocument/2006/relationships" xmlns:p="http://schemas.openxmlformats.org/presentationml/2006/main">
  <p:tag name="PA" val="v5.2.9"/>
</p:tagLst>
</file>

<file path=ppt/tags/tag29.xml><?xml version="1.0" encoding="utf-8"?>
<p:tagLst xmlns:a="http://schemas.openxmlformats.org/drawingml/2006/main" xmlns:r="http://schemas.openxmlformats.org/officeDocument/2006/relationships" xmlns:p="http://schemas.openxmlformats.org/presentationml/2006/main">
  <p:tag name="PA" val="v5.2.9"/>
</p:tagLst>
</file>

<file path=ppt/tags/tag3.xml><?xml version="1.0" encoding="utf-8"?>
<p:tagLst xmlns:a="http://schemas.openxmlformats.org/drawingml/2006/main" xmlns:r="http://schemas.openxmlformats.org/officeDocument/2006/relationships" xmlns:p="http://schemas.openxmlformats.org/presentationml/2006/main">
  <p:tag name="PA" val="v5.2.9"/>
</p:tagLst>
</file>

<file path=ppt/tags/tag30.xml><?xml version="1.0" encoding="utf-8"?>
<p:tagLst xmlns:a="http://schemas.openxmlformats.org/drawingml/2006/main" xmlns:r="http://schemas.openxmlformats.org/officeDocument/2006/relationships" xmlns:p="http://schemas.openxmlformats.org/presentationml/2006/main">
  <p:tag name="PA" val="v5.2.9"/>
</p:tagLst>
</file>

<file path=ppt/tags/tag31.xml><?xml version="1.0" encoding="utf-8"?>
<p:tagLst xmlns:a="http://schemas.openxmlformats.org/drawingml/2006/main" xmlns:r="http://schemas.openxmlformats.org/officeDocument/2006/relationships" xmlns:p="http://schemas.openxmlformats.org/presentationml/2006/main">
  <p:tag name="PA" val="v5.2.9"/>
</p:tagLst>
</file>

<file path=ppt/tags/tag32.xml><?xml version="1.0" encoding="utf-8"?>
<p:tagLst xmlns:a="http://schemas.openxmlformats.org/drawingml/2006/main" xmlns:r="http://schemas.openxmlformats.org/officeDocument/2006/relationships" xmlns:p="http://schemas.openxmlformats.org/presentationml/2006/main">
  <p:tag name="PA" val="v5.2.9"/>
</p:tagLst>
</file>

<file path=ppt/tags/tag33.xml><?xml version="1.0" encoding="utf-8"?>
<p:tagLst xmlns:a="http://schemas.openxmlformats.org/drawingml/2006/main" xmlns:r="http://schemas.openxmlformats.org/officeDocument/2006/relationships" xmlns:p="http://schemas.openxmlformats.org/presentationml/2006/main">
  <p:tag name="PA" val="v5.2.9"/>
</p:tagLst>
</file>

<file path=ppt/tags/tag34.xml><?xml version="1.0" encoding="utf-8"?>
<p:tagLst xmlns:a="http://schemas.openxmlformats.org/drawingml/2006/main" xmlns:r="http://schemas.openxmlformats.org/officeDocument/2006/relationships" xmlns:p="http://schemas.openxmlformats.org/presentationml/2006/main">
  <p:tag name="PA" val="v5.2.9"/>
</p:tagLst>
</file>

<file path=ppt/tags/tag35.xml><?xml version="1.0" encoding="utf-8"?>
<p:tagLst xmlns:a="http://schemas.openxmlformats.org/drawingml/2006/main" xmlns:r="http://schemas.openxmlformats.org/officeDocument/2006/relationships" xmlns:p="http://schemas.openxmlformats.org/presentationml/2006/main">
  <p:tag name="PA" val="v5.2.9"/>
</p:tagLst>
</file>

<file path=ppt/tags/tag36.xml><?xml version="1.0" encoding="utf-8"?>
<p:tagLst xmlns:a="http://schemas.openxmlformats.org/drawingml/2006/main" xmlns:r="http://schemas.openxmlformats.org/officeDocument/2006/relationships" xmlns:p="http://schemas.openxmlformats.org/presentationml/2006/main">
  <p:tag name="PA" val="v5.2.9"/>
</p:tagLst>
</file>

<file path=ppt/tags/tag37.xml><?xml version="1.0" encoding="utf-8"?>
<p:tagLst xmlns:a="http://schemas.openxmlformats.org/drawingml/2006/main" xmlns:r="http://schemas.openxmlformats.org/officeDocument/2006/relationships" xmlns:p="http://schemas.openxmlformats.org/presentationml/2006/main">
  <p:tag name="PA" val="v5.2.9"/>
</p:tagLst>
</file>

<file path=ppt/tags/tag38.xml><?xml version="1.0" encoding="utf-8"?>
<p:tagLst xmlns:a="http://schemas.openxmlformats.org/drawingml/2006/main" xmlns:r="http://schemas.openxmlformats.org/officeDocument/2006/relationships" xmlns:p="http://schemas.openxmlformats.org/presentationml/2006/main">
  <p:tag name="PA" val="v5.2.9"/>
</p:tagLst>
</file>

<file path=ppt/tags/tag39.xml><?xml version="1.0" encoding="utf-8"?>
<p:tagLst xmlns:a="http://schemas.openxmlformats.org/drawingml/2006/main" xmlns:r="http://schemas.openxmlformats.org/officeDocument/2006/relationships" xmlns:p="http://schemas.openxmlformats.org/presentationml/2006/main">
  <p:tag name="PA" val="v5.2.9"/>
</p:tagLst>
</file>

<file path=ppt/tags/tag4.xml><?xml version="1.0" encoding="utf-8"?>
<p:tagLst xmlns:a="http://schemas.openxmlformats.org/drawingml/2006/main" xmlns:r="http://schemas.openxmlformats.org/officeDocument/2006/relationships" xmlns:p="http://schemas.openxmlformats.org/presentationml/2006/main">
  <p:tag name="PA" val="v5.2.9"/>
</p:tagLst>
</file>

<file path=ppt/tags/tag40.xml><?xml version="1.0" encoding="utf-8"?>
<p:tagLst xmlns:a="http://schemas.openxmlformats.org/drawingml/2006/main" xmlns:r="http://schemas.openxmlformats.org/officeDocument/2006/relationships" xmlns:p="http://schemas.openxmlformats.org/presentationml/2006/main">
  <p:tag name="PA" val="v5.2.9"/>
</p:tagLst>
</file>

<file path=ppt/tags/tag41.xml><?xml version="1.0" encoding="utf-8"?>
<p:tagLst xmlns:a="http://schemas.openxmlformats.org/drawingml/2006/main" xmlns:r="http://schemas.openxmlformats.org/officeDocument/2006/relationships" xmlns:p="http://schemas.openxmlformats.org/presentationml/2006/main">
  <p:tag name="PA" val="v5.2.9"/>
</p:tagLst>
</file>

<file path=ppt/tags/tag42.xml><?xml version="1.0" encoding="utf-8"?>
<p:tagLst xmlns:a="http://schemas.openxmlformats.org/drawingml/2006/main" xmlns:r="http://schemas.openxmlformats.org/officeDocument/2006/relationships" xmlns:p="http://schemas.openxmlformats.org/presentationml/2006/main">
  <p:tag name="PA" val="v5.2.9"/>
</p:tagLst>
</file>

<file path=ppt/tags/tag43.xml><?xml version="1.0" encoding="utf-8"?>
<p:tagLst xmlns:a="http://schemas.openxmlformats.org/drawingml/2006/main" xmlns:r="http://schemas.openxmlformats.org/officeDocument/2006/relationships" xmlns:p="http://schemas.openxmlformats.org/presentationml/2006/main">
  <p:tag name="PA" val="v5.2.9"/>
</p:tagLst>
</file>

<file path=ppt/tags/tag44.xml><?xml version="1.0" encoding="utf-8"?>
<p:tagLst xmlns:a="http://schemas.openxmlformats.org/drawingml/2006/main" xmlns:r="http://schemas.openxmlformats.org/officeDocument/2006/relationships" xmlns:p="http://schemas.openxmlformats.org/presentationml/2006/main">
  <p:tag name="PA" val="v5.2.9"/>
</p:tagLst>
</file>

<file path=ppt/tags/tag45.xml><?xml version="1.0" encoding="utf-8"?>
<p:tagLst xmlns:a="http://schemas.openxmlformats.org/drawingml/2006/main" xmlns:r="http://schemas.openxmlformats.org/officeDocument/2006/relationships" xmlns:p="http://schemas.openxmlformats.org/presentationml/2006/main">
  <p:tag name="PA" val="v5.2.9"/>
</p:tagLst>
</file>

<file path=ppt/tags/tag46.xml><?xml version="1.0" encoding="utf-8"?>
<p:tagLst xmlns:a="http://schemas.openxmlformats.org/drawingml/2006/main" xmlns:r="http://schemas.openxmlformats.org/officeDocument/2006/relationships" xmlns:p="http://schemas.openxmlformats.org/presentationml/2006/main">
  <p:tag name="PA" val="v5.2.9"/>
</p:tagLst>
</file>

<file path=ppt/tags/tag47.xml><?xml version="1.0" encoding="utf-8"?>
<p:tagLst xmlns:a="http://schemas.openxmlformats.org/drawingml/2006/main" xmlns:r="http://schemas.openxmlformats.org/officeDocument/2006/relationships" xmlns:p="http://schemas.openxmlformats.org/presentationml/2006/main">
  <p:tag name="PA" val="v5.2.9"/>
</p:tagLst>
</file>

<file path=ppt/tags/tag48.xml><?xml version="1.0" encoding="utf-8"?>
<p:tagLst xmlns:a="http://schemas.openxmlformats.org/drawingml/2006/main" xmlns:r="http://schemas.openxmlformats.org/officeDocument/2006/relationships" xmlns:p="http://schemas.openxmlformats.org/presentationml/2006/main">
  <p:tag name="PA" val="v5.2.9"/>
</p:tagLst>
</file>

<file path=ppt/tags/tag49.xml><?xml version="1.0" encoding="utf-8"?>
<p:tagLst xmlns:a="http://schemas.openxmlformats.org/drawingml/2006/main" xmlns:r="http://schemas.openxmlformats.org/officeDocument/2006/relationships" xmlns:p="http://schemas.openxmlformats.org/presentationml/2006/main">
  <p:tag name="PA" val="v5.2.9"/>
</p:tagLst>
</file>

<file path=ppt/tags/tag5.xml><?xml version="1.0" encoding="utf-8"?>
<p:tagLst xmlns:a="http://schemas.openxmlformats.org/drawingml/2006/main" xmlns:r="http://schemas.openxmlformats.org/officeDocument/2006/relationships" xmlns:p="http://schemas.openxmlformats.org/presentationml/2006/main">
  <p:tag name="PA" val="v5.2.9"/>
</p:tagLst>
</file>

<file path=ppt/tags/tag50.xml><?xml version="1.0" encoding="utf-8"?>
<p:tagLst xmlns:a="http://schemas.openxmlformats.org/drawingml/2006/main" xmlns:r="http://schemas.openxmlformats.org/officeDocument/2006/relationships" xmlns:p="http://schemas.openxmlformats.org/presentationml/2006/main">
  <p:tag name="PA" val="v5.2.9"/>
</p:tagLst>
</file>

<file path=ppt/tags/tag51.xml><?xml version="1.0" encoding="utf-8"?>
<p:tagLst xmlns:a="http://schemas.openxmlformats.org/drawingml/2006/main" xmlns:r="http://schemas.openxmlformats.org/officeDocument/2006/relationships" xmlns:p="http://schemas.openxmlformats.org/presentationml/2006/main">
  <p:tag name="PA" val="v5.2.9"/>
</p:tagLst>
</file>

<file path=ppt/tags/tag52.xml><?xml version="1.0" encoding="utf-8"?>
<p:tagLst xmlns:a="http://schemas.openxmlformats.org/drawingml/2006/main" xmlns:r="http://schemas.openxmlformats.org/officeDocument/2006/relationships" xmlns:p="http://schemas.openxmlformats.org/presentationml/2006/main">
  <p:tag name="PA" val="v5.2.9"/>
</p:tagLst>
</file>

<file path=ppt/tags/tag53.xml><?xml version="1.0" encoding="utf-8"?>
<p:tagLst xmlns:a="http://schemas.openxmlformats.org/drawingml/2006/main" xmlns:r="http://schemas.openxmlformats.org/officeDocument/2006/relationships" xmlns:p="http://schemas.openxmlformats.org/presentationml/2006/main">
  <p:tag name="PA" val="v5.2.9"/>
</p:tagLst>
</file>

<file path=ppt/tags/tag54.xml><?xml version="1.0" encoding="utf-8"?>
<p:tagLst xmlns:a="http://schemas.openxmlformats.org/drawingml/2006/main" xmlns:r="http://schemas.openxmlformats.org/officeDocument/2006/relationships" xmlns:p="http://schemas.openxmlformats.org/presentationml/2006/main">
  <p:tag name="PA" val="v5.2.9"/>
</p:tagLst>
</file>

<file path=ppt/tags/tag55.xml><?xml version="1.0" encoding="utf-8"?>
<p:tagLst xmlns:a="http://schemas.openxmlformats.org/drawingml/2006/main" xmlns:r="http://schemas.openxmlformats.org/officeDocument/2006/relationships" xmlns:p="http://schemas.openxmlformats.org/presentationml/2006/main">
  <p:tag name="PA" val="v5.2.9"/>
</p:tagLst>
</file>

<file path=ppt/tags/tag56.xml><?xml version="1.0" encoding="utf-8"?>
<p:tagLst xmlns:a="http://schemas.openxmlformats.org/drawingml/2006/main" xmlns:r="http://schemas.openxmlformats.org/officeDocument/2006/relationships" xmlns:p="http://schemas.openxmlformats.org/presentationml/2006/main">
  <p:tag name="PA" val="v5.2.9"/>
</p:tagLst>
</file>

<file path=ppt/tags/tag57.xml><?xml version="1.0" encoding="utf-8"?>
<p:tagLst xmlns:a="http://schemas.openxmlformats.org/drawingml/2006/main" xmlns:r="http://schemas.openxmlformats.org/officeDocument/2006/relationships" xmlns:p="http://schemas.openxmlformats.org/presentationml/2006/main">
  <p:tag name="PA" val="v5.2.9"/>
</p:tagLst>
</file>

<file path=ppt/tags/tag58.xml><?xml version="1.0" encoding="utf-8"?>
<p:tagLst xmlns:a="http://schemas.openxmlformats.org/drawingml/2006/main" xmlns:r="http://schemas.openxmlformats.org/officeDocument/2006/relationships" xmlns:p="http://schemas.openxmlformats.org/presentationml/2006/main">
  <p:tag name="PA" val="v5.2.9"/>
</p:tagLst>
</file>

<file path=ppt/tags/tag59.xml><?xml version="1.0" encoding="utf-8"?>
<p:tagLst xmlns:a="http://schemas.openxmlformats.org/drawingml/2006/main" xmlns:r="http://schemas.openxmlformats.org/officeDocument/2006/relationships" xmlns:p="http://schemas.openxmlformats.org/presentationml/2006/main">
  <p:tag name="PA" val="v5.2.9"/>
</p:tagLst>
</file>

<file path=ppt/tags/tag6.xml><?xml version="1.0" encoding="utf-8"?>
<p:tagLst xmlns:a="http://schemas.openxmlformats.org/drawingml/2006/main" xmlns:r="http://schemas.openxmlformats.org/officeDocument/2006/relationships" xmlns:p="http://schemas.openxmlformats.org/presentationml/2006/main">
  <p:tag name="PA" val="v5.2.9"/>
</p:tagLst>
</file>

<file path=ppt/tags/tag60.xml><?xml version="1.0" encoding="utf-8"?>
<p:tagLst xmlns:a="http://schemas.openxmlformats.org/drawingml/2006/main" xmlns:r="http://schemas.openxmlformats.org/officeDocument/2006/relationships" xmlns:p="http://schemas.openxmlformats.org/presentationml/2006/main">
  <p:tag name="PA" val="v5.2.9"/>
</p:tagLst>
</file>

<file path=ppt/tags/tag61.xml><?xml version="1.0" encoding="utf-8"?>
<p:tagLst xmlns:a="http://schemas.openxmlformats.org/drawingml/2006/main" xmlns:r="http://schemas.openxmlformats.org/officeDocument/2006/relationships" xmlns:p="http://schemas.openxmlformats.org/presentationml/2006/main">
  <p:tag name="PA" val="v5.2.9"/>
</p:tagLst>
</file>

<file path=ppt/tags/tag62.xml><?xml version="1.0" encoding="utf-8"?>
<p:tagLst xmlns:a="http://schemas.openxmlformats.org/drawingml/2006/main" xmlns:r="http://schemas.openxmlformats.org/officeDocument/2006/relationships" xmlns:p="http://schemas.openxmlformats.org/presentationml/2006/main">
  <p:tag name="PA" val="v5.2.9"/>
</p:tagLst>
</file>

<file path=ppt/tags/tag63.xml><?xml version="1.0" encoding="utf-8"?>
<p:tagLst xmlns:a="http://schemas.openxmlformats.org/drawingml/2006/main" xmlns:r="http://schemas.openxmlformats.org/officeDocument/2006/relationships" xmlns:p="http://schemas.openxmlformats.org/presentationml/2006/main">
  <p:tag name="PA" val="v5.2.9"/>
</p:tagLst>
</file>

<file path=ppt/tags/tag64.xml><?xml version="1.0" encoding="utf-8"?>
<p:tagLst xmlns:a="http://schemas.openxmlformats.org/drawingml/2006/main" xmlns:r="http://schemas.openxmlformats.org/officeDocument/2006/relationships" xmlns:p="http://schemas.openxmlformats.org/presentationml/2006/main">
  <p:tag name="PA" val="v5.2.9"/>
</p:tagLst>
</file>

<file path=ppt/tags/tag65.xml><?xml version="1.0" encoding="utf-8"?>
<p:tagLst xmlns:a="http://schemas.openxmlformats.org/drawingml/2006/main" xmlns:r="http://schemas.openxmlformats.org/officeDocument/2006/relationships" xmlns:p="http://schemas.openxmlformats.org/presentationml/2006/main">
  <p:tag name="PA" val="v5.2.9"/>
</p:tagLst>
</file>

<file path=ppt/tags/tag66.xml><?xml version="1.0" encoding="utf-8"?>
<p:tagLst xmlns:a="http://schemas.openxmlformats.org/drawingml/2006/main" xmlns:r="http://schemas.openxmlformats.org/officeDocument/2006/relationships" xmlns:p="http://schemas.openxmlformats.org/presentationml/2006/main">
  <p:tag name="PA" val="v5.2.9"/>
</p:tagLst>
</file>

<file path=ppt/tags/tag67.xml><?xml version="1.0" encoding="utf-8"?>
<p:tagLst xmlns:a="http://schemas.openxmlformats.org/drawingml/2006/main" xmlns:r="http://schemas.openxmlformats.org/officeDocument/2006/relationships" xmlns:p="http://schemas.openxmlformats.org/presentationml/2006/main">
  <p:tag name="PA" val="v5.2.9"/>
</p:tagLst>
</file>

<file path=ppt/tags/tag68.xml><?xml version="1.0" encoding="utf-8"?>
<p:tagLst xmlns:a="http://schemas.openxmlformats.org/drawingml/2006/main" xmlns:r="http://schemas.openxmlformats.org/officeDocument/2006/relationships" xmlns:p="http://schemas.openxmlformats.org/presentationml/2006/main">
  <p:tag name="PA" val="v5.2.9"/>
</p:tagLst>
</file>

<file path=ppt/tags/tag69.xml><?xml version="1.0" encoding="utf-8"?>
<p:tagLst xmlns:a="http://schemas.openxmlformats.org/drawingml/2006/main" xmlns:r="http://schemas.openxmlformats.org/officeDocument/2006/relationships" xmlns:p="http://schemas.openxmlformats.org/presentationml/2006/main">
  <p:tag name="PA" val="v5.2.9"/>
</p:tagLst>
</file>

<file path=ppt/tags/tag7.xml><?xml version="1.0" encoding="utf-8"?>
<p:tagLst xmlns:a="http://schemas.openxmlformats.org/drawingml/2006/main" xmlns:r="http://schemas.openxmlformats.org/officeDocument/2006/relationships" xmlns:p="http://schemas.openxmlformats.org/presentationml/2006/main">
  <p:tag name="PA" val="v5.2.9"/>
</p:tagLst>
</file>

<file path=ppt/tags/tag70.xml><?xml version="1.0" encoding="utf-8"?>
<p:tagLst xmlns:a="http://schemas.openxmlformats.org/drawingml/2006/main" xmlns:r="http://schemas.openxmlformats.org/officeDocument/2006/relationships" xmlns:p="http://schemas.openxmlformats.org/presentationml/2006/main">
  <p:tag name="PA" val="v5.2.9"/>
</p:tagLst>
</file>

<file path=ppt/tags/tag71.xml><?xml version="1.0" encoding="utf-8"?>
<p:tagLst xmlns:a="http://schemas.openxmlformats.org/drawingml/2006/main" xmlns:r="http://schemas.openxmlformats.org/officeDocument/2006/relationships" xmlns:p="http://schemas.openxmlformats.org/presentationml/2006/main">
  <p:tag name="PA" val="v5.2.9"/>
</p:tagLst>
</file>

<file path=ppt/tags/tag72.xml><?xml version="1.0" encoding="utf-8"?>
<p:tagLst xmlns:a="http://schemas.openxmlformats.org/drawingml/2006/main" xmlns:r="http://schemas.openxmlformats.org/officeDocument/2006/relationships" xmlns:p="http://schemas.openxmlformats.org/presentationml/2006/main">
  <p:tag name="PA" val="v5.2.9"/>
</p:tagLst>
</file>

<file path=ppt/tags/tag73.xml><?xml version="1.0" encoding="utf-8"?>
<p:tagLst xmlns:a="http://schemas.openxmlformats.org/drawingml/2006/main" xmlns:r="http://schemas.openxmlformats.org/officeDocument/2006/relationships" xmlns:p="http://schemas.openxmlformats.org/presentationml/2006/main">
  <p:tag name="PA" val="v5.2.9"/>
</p:tagLst>
</file>

<file path=ppt/tags/tag74.xml><?xml version="1.0" encoding="utf-8"?>
<p:tagLst xmlns:a="http://schemas.openxmlformats.org/drawingml/2006/main" xmlns:r="http://schemas.openxmlformats.org/officeDocument/2006/relationships" xmlns:p="http://schemas.openxmlformats.org/presentationml/2006/main">
  <p:tag name="PA" val="v5.2.9"/>
</p:tagLst>
</file>

<file path=ppt/tags/tag75.xml><?xml version="1.0" encoding="utf-8"?>
<p:tagLst xmlns:a="http://schemas.openxmlformats.org/drawingml/2006/main" xmlns:r="http://schemas.openxmlformats.org/officeDocument/2006/relationships" xmlns:p="http://schemas.openxmlformats.org/presentationml/2006/main">
  <p:tag name="PA" val="v5.2.9"/>
</p:tagLst>
</file>

<file path=ppt/tags/tag76.xml><?xml version="1.0" encoding="utf-8"?>
<p:tagLst xmlns:a="http://schemas.openxmlformats.org/drawingml/2006/main" xmlns:r="http://schemas.openxmlformats.org/officeDocument/2006/relationships" xmlns:p="http://schemas.openxmlformats.org/presentationml/2006/main">
  <p:tag name="PA" val="v5.2.9"/>
</p:tagLst>
</file>

<file path=ppt/tags/tag77.xml><?xml version="1.0" encoding="utf-8"?>
<p:tagLst xmlns:a="http://schemas.openxmlformats.org/drawingml/2006/main" xmlns:r="http://schemas.openxmlformats.org/officeDocument/2006/relationships" xmlns:p="http://schemas.openxmlformats.org/presentationml/2006/main">
  <p:tag name="PA" val="v5.2.9"/>
</p:tagLst>
</file>

<file path=ppt/tags/tag78.xml><?xml version="1.0" encoding="utf-8"?>
<p:tagLst xmlns:a="http://schemas.openxmlformats.org/drawingml/2006/main" xmlns:r="http://schemas.openxmlformats.org/officeDocument/2006/relationships" xmlns:p="http://schemas.openxmlformats.org/presentationml/2006/main">
  <p:tag name="PA" val="v5.2.9"/>
</p:tagLst>
</file>

<file path=ppt/tags/tag79.xml><?xml version="1.0" encoding="utf-8"?>
<p:tagLst xmlns:a="http://schemas.openxmlformats.org/drawingml/2006/main" xmlns:r="http://schemas.openxmlformats.org/officeDocument/2006/relationships" xmlns:p="http://schemas.openxmlformats.org/presentationml/2006/main">
  <p:tag name="PA" val="v5.2.9"/>
</p:tagLst>
</file>

<file path=ppt/tags/tag8.xml><?xml version="1.0" encoding="utf-8"?>
<p:tagLst xmlns:a="http://schemas.openxmlformats.org/drawingml/2006/main" xmlns:r="http://schemas.openxmlformats.org/officeDocument/2006/relationships" xmlns:p="http://schemas.openxmlformats.org/presentationml/2006/main">
  <p:tag name="PA" val="v5.2.9"/>
</p:tagLst>
</file>

<file path=ppt/tags/tag80.xml><?xml version="1.0" encoding="utf-8"?>
<p:tagLst xmlns:a="http://schemas.openxmlformats.org/drawingml/2006/main" xmlns:r="http://schemas.openxmlformats.org/officeDocument/2006/relationships" xmlns:p="http://schemas.openxmlformats.org/presentationml/2006/main">
  <p:tag name="PA" val="v5.2.9"/>
</p:tagLst>
</file>

<file path=ppt/tags/tag81.xml><?xml version="1.0" encoding="utf-8"?>
<p:tagLst xmlns:a="http://schemas.openxmlformats.org/drawingml/2006/main" xmlns:r="http://schemas.openxmlformats.org/officeDocument/2006/relationships" xmlns:p="http://schemas.openxmlformats.org/presentationml/2006/main">
  <p:tag name="PA" val="v5.2.9"/>
</p:tagLst>
</file>

<file path=ppt/tags/tag82.xml><?xml version="1.0" encoding="utf-8"?>
<p:tagLst xmlns:a="http://schemas.openxmlformats.org/drawingml/2006/main" xmlns:r="http://schemas.openxmlformats.org/officeDocument/2006/relationships" xmlns:p="http://schemas.openxmlformats.org/presentationml/2006/main">
  <p:tag name="PA" val="v5.2.9"/>
</p:tagLst>
</file>

<file path=ppt/tags/tag83.xml><?xml version="1.0" encoding="utf-8"?>
<p:tagLst xmlns:a="http://schemas.openxmlformats.org/drawingml/2006/main" xmlns:r="http://schemas.openxmlformats.org/officeDocument/2006/relationships" xmlns:p="http://schemas.openxmlformats.org/presentationml/2006/main">
  <p:tag name="PA" val="v5.2.9"/>
</p:tagLst>
</file>

<file path=ppt/tags/tag84.xml><?xml version="1.0" encoding="utf-8"?>
<p:tagLst xmlns:a="http://schemas.openxmlformats.org/drawingml/2006/main" xmlns:r="http://schemas.openxmlformats.org/officeDocument/2006/relationships" xmlns:p="http://schemas.openxmlformats.org/presentationml/2006/main">
  <p:tag name="PA" val="v5.2.9"/>
</p:tagLst>
</file>

<file path=ppt/tags/tag85.xml><?xml version="1.0" encoding="utf-8"?>
<p:tagLst xmlns:a="http://schemas.openxmlformats.org/drawingml/2006/main" xmlns:r="http://schemas.openxmlformats.org/officeDocument/2006/relationships" xmlns:p="http://schemas.openxmlformats.org/presentationml/2006/main">
  <p:tag name="PA" val="v5.2.9"/>
</p:tagLst>
</file>

<file path=ppt/tags/tag86.xml><?xml version="1.0" encoding="utf-8"?>
<p:tagLst xmlns:a="http://schemas.openxmlformats.org/drawingml/2006/main" xmlns:r="http://schemas.openxmlformats.org/officeDocument/2006/relationships" xmlns:p="http://schemas.openxmlformats.org/presentationml/2006/main">
  <p:tag name="PA" val="v5.2.9"/>
</p:tagLst>
</file>

<file path=ppt/tags/tag87.xml><?xml version="1.0" encoding="utf-8"?>
<p:tagLst xmlns:a="http://schemas.openxmlformats.org/drawingml/2006/main" xmlns:r="http://schemas.openxmlformats.org/officeDocument/2006/relationships" xmlns:p="http://schemas.openxmlformats.org/presentationml/2006/main">
  <p:tag name="PA" val="v5.2.9"/>
</p:tagLst>
</file>

<file path=ppt/tags/tag88.xml><?xml version="1.0" encoding="utf-8"?>
<p:tagLst xmlns:a="http://schemas.openxmlformats.org/drawingml/2006/main" xmlns:r="http://schemas.openxmlformats.org/officeDocument/2006/relationships" xmlns:p="http://schemas.openxmlformats.org/presentationml/2006/main">
  <p:tag name="PA" val="v5.2.9"/>
</p:tagLst>
</file>

<file path=ppt/tags/tag89.xml><?xml version="1.0" encoding="utf-8"?>
<p:tagLst xmlns:a="http://schemas.openxmlformats.org/drawingml/2006/main" xmlns:r="http://schemas.openxmlformats.org/officeDocument/2006/relationships" xmlns:p="http://schemas.openxmlformats.org/presentationml/2006/main">
  <p:tag name="PA" val="v5.2.9"/>
</p:tagLst>
</file>

<file path=ppt/tags/tag9.xml><?xml version="1.0" encoding="utf-8"?>
<p:tagLst xmlns:a="http://schemas.openxmlformats.org/drawingml/2006/main" xmlns:r="http://schemas.openxmlformats.org/officeDocument/2006/relationships" xmlns:p="http://schemas.openxmlformats.org/presentationml/2006/main">
  <p:tag name="PA" val="v5.2.9"/>
</p:tagLst>
</file>

<file path=ppt/tags/tag90.xml><?xml version="1.0" encoding="utf-8"?>
<p:tagLst xmlns:a="http://schemas.openxmlformats.org/drawingml/2006/main" xmlns:r="http://schemas.openxmlformats.org/officeDocument/2006/relationships" xmlns:p="http://schemas.openxmlformats.org/presentationml/2006/main">
  <p:tag name="PA" val="v5.2.9"/>
</p:tagLst>
</file>

<file path=ppt/tags/tag91.xml><?xml version="1.0" encoding="utf-8"?>
<p:tagLst xmlns:a="http://schemas.openxmlformats.org/drawingml/2006/main" xmlns:r="http://schemas.openxmlformats.org/officeDocument/2006/relationships" xmlns:p="http://schemas.openxmlformats.org/presentationml/2006/main">
  <p:tag name="PA" val="v5.2.9"/>
</p:tagLst>
</file>

<file path=ppt/tags/tag92.xml><?xml version="1.0" encoding="utf-8"?>
<p:tagLst xmlns:a="http://schemas.openxmlformats.org/drawingml/2006/main" xmlns:r="http://schemas.openxmlformats.org/officeDocument/2006/relationships" xmlns:p="http://schemas.openxmlformats.org/presentationml/2006/main">
  <p:tag name="PA" val="v5.2.9"/>
</p:tagLst>
</file>

<file path=ppt/tags/tag93.xml><?xml version="1.0" encoding="utf-8"?>
<p:tagLst xmlns:a="http://schemas.openxmlformats.org/drawingml/2006/main" xmlns:r="http://schemas.openxmlformats.org/officeDocument/2006/relationships" xmlns:p="http://schemas.openxmlformats.org/presentationml/2006/main">
  <p:tag name="PA" val="v5.2.9"/>
</p:tagLst>
</file>

<file path=ppt/tags/tag94.xml><?xml version="1.0" encoding="utf-8"?>
<p:tagLst xmlns:a="http://schemas.openxmlformats.org/drawingml/2006/main" xmlns:r="http://schemas.openxmlformats.org/officeDocument/2006/relationships" xmlns:p="http://schemas.openxmlformats.org/presentationml/2006/main">
  <p:tag name="PA" val="v5.2.9"/>
</p:tagLst>
</file>

<file path=ppt/tags/tag95.xml><?xml version="1.0" encoding="utf-8"?>
<p:tagLst xmlns:a="http://schemas.openxmlformats.org/drawingml/2006/main" xmlns:r="http://schemas.openxmlformats.org/officeDocument/2006/relationships" xmlns:p="http://schemas.openxmlformats.org/presentationml/2006/main">
  <p:tag name="PA" val="v5.2.9"/>
</p:tagLst>
</file>

<file path=ppt/tags/tag96.xml><?xml version="1.0" encoding="utf-8"?>
<p:tagLst xmlns:a="http://schemas.openxmlformats.org/drawingml/2006/main" xmlns:r="http://schemas.openxmlformats.org/officeDocument/2006/relationships" xmlns:p="http://schemas.openxmlformats.org/presentationml/2006/main">
  <p:tag name="PA" val="v5.2.9"/>
</p:tagLst>
</file>

<file path=ppt/tags/tag97.xml><?xml version="1.0" encoding="utf-8"?>
<p:tagLst xmlns:a="http://schemas.openxmlformats.org/drawingml/2006/main" xmlns:r="http://schemas.openxmlformats.org/officeDocument/2006/relationships" xmlns:p="http://schemas.openxmlformats.org/presentationml/2006/main">
  <p:tag name="PA" val="v5.2.9"/>
</p:tagLst>
</file>

<file path=ppt/tags/tag98.xml><?xml version="1.0" encoding="utf-8"?>
<p:tagLst xmlns:a="http://schemas.openxmlformats.org/drawingml/2006/main" xmlns:r="http://schemas.openxmlformats.org/officeDocument/2006/relationships" xmlns:p="http://schemas.openxmlformats.org/presentationml/2006/main">
  <p:tag name="PA" val="v5.2.9"/>
</p:tagLst>
</file>

<file path=ppt/tags/tag99.xml><?xml version="1.0" encoding="utf-8"?>
<p:tagLst xmlns:a="http://schemas.openxmlformats.org/drawingml/2006/main" xmlns:r="http://schemas.openxmlformats.org/officeDocument/2006/relationships" xmlns:p="http://schemas.openxmlformats.org/presentationml/2006/main">
  <p:tag name="PA" val="v5.2.9"/>
</p:tagLst>
</file>

<file path=ppt/theme/theme1.xml><?xml version="1.0" encoding="utf-8"?>
<a:theme xmlns:a="http://schemas.openxmlformats.org/drawingml/2006/main" name="Office 主题​​">
  <a:themeElements>
    <a:clrScheme name="自定义 12">
      <a:dk1>
        <a:srgbClr val="000000"/>
      </a:dk1>
      <a:lt1>
        <a:srgbClr val="FFFFFF"/>
      </a:lt1>
      <a:dk2>
        <a:srgbClr val="444D26"/>
      </a:dk2>
      <a:lt2>
        <a:srgbClr val="FEFAC9"/>
      </a:lt2>
      <a:accent1>
        <a:srgbClr val="A5B592"/>
      </a:accent1>
      <a:accent2>
        <a:srgbClr val="BD997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1117</TotalTime>
  <Words>2336</Words>
  <Application>Microsoft Office PowerPoint</Application>
  <PresentationFormat>宽屏</PresentationFormat>
  <Paragraphs>218</Paragraphs>
  <Slides>30</Slides>
  <Notes>30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30</vt:i4>
      </vt:variant>
    </vt:vector>
  </HeadingPairs>
  <TitlesOfParts>
    <vt:vector size="36" baseType="lpstr">
      <vt:lpstr>等线</vt:lpstr>
      <vt:lpstr>等线 Light</vt:lpstr>
      <vt:lpstr>思源黑体</vt:lpstr>
      <vt:lpstr>字魂143号-正酷超级黑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演示文稿2</dc:title>
  <dc:creator>Administrater</dc:creator>
  <cp:lastModifiedBy>liu houzhi</cp:lastModifiedBy>
  <cp:revision>22</cp:revision>
  <dcterms:created xsi:type="dcterms:W3CDTF">2020-03-04T12:31:30Z</dcterms:created>
  <dcterms:modified xsi:type="dcterms:W3CDTF">2022-04-20T11:15:20Z</dcterms:modified>
</cp:coreProperties>
</file>