
<file path=[Content_Types].xml><?xml version="1.0" encoding="utf-8"?>
<Types xmlns="http://schemas.openxmlformats.org/package/2006/content-types">
  <Default ContentType="image/jpeg" Extension="jpeg"/>
  <Default ContentType="application/vnd.openxmlformats-package.relationships+xml" Extension="rels"/>
  <Default ContentType="application/xml" Extension="xml"/>
  <Default ContentType="image/png" Extension="png"/>
  <Override ContentType="application/vnd.openxmlformats-officedocument.presentationml.presentation.main+xml" PartName="/ppt/presentation.xml"/>
  <Override ContentType="application/vnd.openxmlformats-officedocument.presentationml.slideMaster+xml" PartName="/ppt/slideMasters/slide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  <Override ContentType="application/vnd.openxmlformats-officedocument.theme+xml" PartName="/ppt/theme/theme1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package.core-properties+xml" PartName="/docProps/core.xml"/>
  <Override ContentType="application/vnd.openxmlformats-officedocument.extended-properties+xml" PartName="/docProps/app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</Types>
</file>

<file path=_rels/.rels><?xml version="1.0" encoding="UTF-8" standalone="yes"?>
<Relationships xmlns="http://schemas.openxmlformats.org/package/2006/relationships">
    <Relationship Id="rId3" Type="http://schemas.openxmlformats.org/package/2006/relationships/metadata/core-properties" Target="docProps/core.xml"/>
    <Relationship Id="rId2" Type="http://schemas.openxmlformats.org/package/2006/relationships/metadata/thumbnail" Target="docProps/thumbnail.jpeg"/>
    <Relationship Id="rId1" Type="http://schemas.openxmlformats.org/officeDocument/2006/relationships/officeDocument" Target="ppt/presentation.xml"/>
    <Relationship Id="rId4" Type="http://schemas.openxmlformats.org/officeDocument/2006/relationships/extended-properties" Target="docProps/app.xml"/>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61" d="100"/>
          <a:sy n="161" d="100"/>
        </p:scale>
        <p:origin x="15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?>

<Relationships xmlns='http://schemas.openxmlformats.org/package/2006/relationships'>
  <Relationship Id='rId3' Target='presProps.xml' Type='http://schemas.openxmlformats.org/officeDocument/2006/relationships/presProps' />
  <Relationship Id='rId1' Target='slideMasters/slideMaster1.xml' Type='http://schemas.openxmlformats.org/officeDocument/2006/relationships/slideMaster' />
  <Relationship Id='rId2' Target='tableStyles.xml' Type='http://schemas.openxmlformats.org/officeDocument/2006/relationships/tableStyles' />
  <Relationship Id='rId5' Target='theme/theme1.xml' Type='http://schemas.openxmlformats.org/officeDocument/2006/relationships/theme' />
  <Relationship Id='rId4' Target='viewProps.xml' Type='http://schemas.openxmlformats.org/officeDocument/2006/relationships/viewProps' />
  <Relationship Id='rId6' Target='slides/slide1.xml' Type='http://schemas.openxmlformats.org/officeDocument/2006/relationships/slide' />
  <Relationship Id='rId7' Target='slides/slide2.xml' Type='http://schemas.openxmlformats.org/officeDocument/2006/relationships/slide' />
  <Relationship Id='rId8' Target='slides/slide3.xml' Type='http://schemas.openxmlformats.org/officeDocument/2006/relationships/slide' />
  <Relationship Id='rId9' Target='slides/slide4.xml' Type='http://schemas.openxmlformats.org/officeDocument/2006/relationships/slide' />
  <Relationship Id='rId10' Target='slides/slide5.xml' Type='http://schemas.openxmlformats.org/officeDocument/2006/relationships/slide' />
  <Relationship Id='rId11' Target='slides/slide6.xml' Type='http://schemas.openxmlformats.org/officeDocument/2006/relationships/slide' />
  <Relationship Id='rId12' Target='slides/slide7.xml' Type='http://schemas.openxmlformats.org/officeDocument/2006/relationships/slide' />
</Relationships>

</file>

<file path=ppt/slideLayouts/_rels/slideLayout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0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11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2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3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6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7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8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_rels/slideLayout9.xml.rels><?xml version="1.0" encoding="UTF-8" standalone="yes"?>
<Relationships xmlns="http://schemas.openxmlformats.org/package/2006/relationships">
    <Relationship Id="rId1" Type="http://schemas.openxmlformats.org/officeDocument/2006/relationships/slideMaster" Target="../slideMasters/slideMaster1.xml"/>
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1A6E6-075E-4828-AF88-09BD0A7425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800DB-487B-4E23-AC0B-90C9ED4E10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4DF5B1-3694-42A9-866E-9F1FF6CF0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718E67-8162-4BE0-9B01-22B89A120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68B9D-A8C9-40C5-85B0-14F435F39C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738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6536FE-B6CA-4D45-A719-6B51F3FF6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B9388C-63B0-4DA8-97D0-BEEDCF401C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D9BDB0-2A2B-43AC-965A-A9E7E7F741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7DA7C3-2A5B-4BED-A540-9136486C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88E8-31D6-4E51-9228-0D6066FED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1606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D010CA-6776-433E-8E25-97899E0828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391E6E-3CF5-4535-B37E-E30058EA28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6ADEE3-AAA7-4846-8EC6-84B1537C1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1DABD6-6E60-4895-89B1-3604A484D2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A4D314-6D1C-4A42-A445-B77646B2B2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5267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4D5D7-9AEB-44F2-8A04-0694BE1520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CE933F-693D-4770-8DC4-A5A086AC8A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A7849A-1CE6-4F5C-95D7-EA8DA5EE55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FE1FD0-B95E-4CF6-9A27-0F91F96DA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6123BE-5891-49D6-A758-867A98F38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7226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A85FC7-1BEA-438E-A0A7-88FF55112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5F5C0-417B-4A28-8AE9-A79AC74A62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C6257-C490-4059-9E97-16E46673C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4051CD-74EC-43C1-9F21-D33BD297FC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95141-29DC-41BA-BE25-E899055F3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45323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34FC21-AE04-4050-80E6-D9DCA4B50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85F7E-EF45-48F7-9E54-C6806D0E96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24501F-6ED5-4112-B037-D3E9F8CF2C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E48C-176E-4E60-8CB3-542516996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52202B-C929-4B39-AF47-D17C38F86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EEEBF3-930A-4A23-810D-C1880E7A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3384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448E08-A828-430D-B8A6-7302E570A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FF5402-465C-4E68-BF7E-BFE1177B5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9B917D-5EC9-44FC-B8A7-9ADF4ADC4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DCF5D4-E55C-42FF-A7E5-2466DE35B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579A7F-77F4-4169-8D51-21234419984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735923-3BB5-4F33-8E76-56665E95B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43FC79-7089-4373-88DC-12501E782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E0BEB1-B009-47B7-B159-DE05E615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72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5FFCC-78CC-4E9D-A277-8230F2733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4CEFE7-D923-48C1-B2FE-8110829C69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8F91C9-7841-4F7B-8F24-B5FF45B5B3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896739-CF17-4867-A5ED-317AD19F5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1143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8942B-5ECF-4556-91C2-496E4C52E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1589EF-E9AD-45F7-BFBE-6F8AD3570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8E0FA-5424-403C-8462-1B7C301C65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2404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7A56-C315-441C-9002-DFD599AED2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F57D9A-8037-4B31-951B-4675ADA69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63141B-5121-4179-B3F6-5295691222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0C32E-3427-4696-A55A-56886EA24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DFE526-7D20-4EC0-9624-E77981295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AA82D7-E462-4060-85D6-85CF555401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305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E919B-BF68-4590-8CA9-A51BAC0F7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4BC1AA-5C68-47DC-BBF0-1E309865E5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1A636-7F9C-43EC-B2F2-6FB3323CB7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19410E-A050-4AA2-BC89-EF52EB1C34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C23AB0-18A5-4589-926D-C00F68CFE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54EE52-EECA-4C6E-83E9-6382044D3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96888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    <Relationship Id="rId8" Type="http://schemas.openxmlformats.org/officeDocument/2006/relationships/slideLayout" Target="../slideLayouts/slideLayout8.xml"/>
    <Relationship Id="rId3" Type="http://schemas.openxmlformats.org/officeDocument/2006/relationships/slideLayout" Target="../slideLayouts/slideLayout3.xml"/>
    <Relationship Id="rId7" Type="http://schemas.openxmlformats.org/officeDocument/2006/relationships/slideLayout" Target="../slideLayouts/slideLayout7.xml"/>
    <Relationship Id="rId12" Type="http://schemas.openxmlformats.org/officeDocument/2006/relationships/theme" Target="../theme/theme1.xml"/>
    <Relationship Id="rId2" Type="http://schemas.openxmlformats.org/officeDocument/2006/relationships/slideLayout" Target="../slideLayouts/slideLayout2.xml"/>
    <Relationship Id="rId1" Type="http://schemas.openxmlformats.org/officeDocument/2006/relationships/slideLayout" Target="../slideLayouts/slideLayout1.xml"/>
    <Relationship Id="rId6" Type="http://schemas.openxmlformats.org/officeDocument/2006/relationships/slideLayout" Target="../slideLayouts/slideLayout6.xml"/>
    <Relationship Id="rId11" Type="http://schemas.openxmlformats.org/officeDocument/2006/relationships/slideLayout" Target="../slideLayouts/slideLayout11.xml"/>
    <Relationship Id="rId5" Type="http://schemas.openxmlformats.org/officeDocument/2006/relationships/slideLayout" Target="../slideLayouts/slideLayout5.xml"/>
    <Relationship Id="rId10" Type="http://schemas.openxmlformats.org/officeDocument/2006/relationships/slideLayout" Target="../slideLayouts/slideLayout10.xml"/>
    <Relationship Id="rId4" Type="http://schemas.openxmlformats.org/officeDocument/2006/relationships/slideLayout" Target="../slideLayouts/slideLayout4.xml"/>
    <Relationship Id="rId9" Type="http://schemas.openxmlformats.org/officeDocument/2006/relationships/slideLayout" Target="../slideLayouts/slideLayout9.xml"/>
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3F6010-77C4-45FE-968C-712199A585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B1B2C-5D5F-46D9-92F5-ECDF2816A1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34894-C6F5-46F1-BAA2-AFEA88E6816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8/15/2018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B1C84-4663-4022-BBEA-7667FEBCF3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820DA-1F3A-421F-A770-A6347089E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4852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</Relationships>

</file>

<file path=ppt/slides/_rels/slide2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7' Target='../media/image1.png' Type='http://schemas.openxmlformats.org/officeDocument/2006/relationships/image' />
</Relationships>

</file>

<file path=ppt/slides/_rels/slide3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8' Target='../media/image2.png' Type='http://schemas.openxmlformats.org/officeDocument/2006/relationships/image' />
</Relationships>

</file>

<file path=ppt/slides/_rels/slide4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9' Target='../media/image3.png' Type='http://schemas.openxmlformats.org/officeDocument/2006/relationships/image' />
</Relationships>

</file>

<file path=ppt/slides/_rels/slide5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0' Target='../media/image4.png' Type='http://schemas.openxmlformats.org/officeDocument/2006/relationships/image' />
</Relationships>

</file>

<file path=ppt/slides/_rels/slide6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1' Target='../media/image5.png' Type='http://schemas.openxmlformats.org/officeDocument/2006/relationships/image' />
</Relationships>

</file>

<file path=ppt/slides/_rels/slide7.xml.rels><?xml version='1.0' encoding='utf-8' ?>

<Relationships xmlns='http://schemas.openxmlformats.org/package/2006/relationships'>
  <Relationship Id='rId1' Target='../slideLayouts/slideLayout1.xml' Type='http://schemas.openxmlformats.org/officeDocument/2006/relationships/slideLayout' />
  <Relationship Id='rId12' Target='../media/image6.png' Type='http://schemas.openxmlformats.org/officeDocument/2006/relationships/image' />
</Relationships>

</file>

<file path=ppt/slides/_rels/slideTemplate.xml.rels><?xml version="1.0" encoding="UTF-8" standalone="yes"?>
<Relationships xmlns="http://schemas.openxmlformats.org/package/2006/relationships">
    <Relationship Id="rId1" Type="http://schemas.openxmlformats.org/officeDocument/2006/relationships/slideLayout" Target="../slideLayouts/slideLayout1.xml"/>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slide1">
            <a:extLst>
              <a:ext uri="{FF2B5EF4-FFF2-40B4-BE49-F238E27FC236}">
                <a16:creationId xmlns:a16="http://schemas.microsoft.com/office/drawing/2014/main" id="{10C7A4F4-9122-4131-AA0B-04F9C00C4554}"/>
              </a:ext>
            </a:extLst>
          </p:cNvPr>
          <p:cNvSpPr>
            <a:spLocks noGrp="1"/>
          </p:cNvSpPr>
          <p:nvPr>
            <p:ph idx="0" type="ctrTitle"/>
          </p:nvPr>
        </p:nvSpPr>
        <p:spPr/>
        <p:txBody>
          <a:bodyPr/>
          <a:lstStyle/>
          <a:p>
            <a:r>
              <a:rPr/>
              <a:t>Book2</a:t>
            </a:r>
          </a:p>
        </p:txBody>
      </p:sp>
      <p:sp>
        <p:nvSpPr>
          <p:cNvPr id="1" name="slide1">
            <a:extLst>
              <a:ext uri="{FF2B5EF4-FFF2-40B4-BE49-F238E27FC236}">
                <a16:creationId xmlns:a16="http://schemas.microsoft.com/office/drawing/2014/main" id="{A59E0D6A-F3CA-4F03-ADD6-F9792BFEA165}"/>
              </a:ext>
            </a:extLst>
          </p:cNvPr>
          <p:cNvSpPr>
            <a:spLocks noGrp="1"/>
          </p:cNvSpPr>
          <p:nvPr>
            <p:ph idx="1" type="subTitle"/>
          </p:nvPr>
        </p:nvSpPr>
        <p:spPr/>
        <p:txBody>
          <a:bodyPr/>
          <a:lstStyle/>
          <a:p>
            <a:r>
              <a:rPr/>
              <a:t>File created on: 16/05/2025 12:29:54 SA</a:t>
            </a:r>
          </a:p>
        </p:txBody>
      </p: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stomers Sales" id="2" name="slide2">
            <a:extLst>
              <a:ext uri="{FF2B5EF4-FFF2-40B4-BE49-F238E27FC236}">
                <a16:creationId xmlns:a16="http://schemas.microsoft.com/office/drawing/2014/main" id="{B42DF390-BB32-46CB-8B09-63F72ADFA33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856" y="0"/>
            <a:ext cx="1105228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ofit Chart" id="3" name="slide3">
            <a:extLst>
              <a:ext uri="{FF2B5EF4-FFF2-40B4-BE49-F238E27FC236}">
                <a16:creationId xmlns:a16="http://schemas.microsoft.com/office/drawing/2014/main" id="{994CC7A8-2D68-4A60-8EFF-9340406C7FB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0852" y="0"/>
            <a:ext cx="36902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Bubble Chart" id="4" name="slide4">
            <a:extLst>
              <a:ext uri="{FF2B5EF4-FFF2-40B4-BE49-F238E27FC236}">
                <a16:creationId xmlns:a16="http://schemas.microsoft.com/office/drawing/2014/main" id="{D0860668-487C-4886-A065-4C7A1690B1D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930" y="0"/>
            <a:ext cx="7270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Cuisine Sales and Profits" id="5" name="slide5">
            <a:extLst>
              <a:ext uri="{FF2B5EF4-FFF2-40B4-BE49-F238E27FC236}">
                <a16:creationId xmlns:a16="http://schemas.microsoft.com/office/drawing/2014/main" id="{45AA3E70-151C-4227-B0EB-B323FB60286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2335" y="0"/>
            <a:ext cx="676732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Sales Pie Chart" id="6" name="slide6">
            <a:extLst>
              <a:ext uri="{FF2B5EF4-FFF2-40B4-BE49-F238E27FC236}">
                <a16:creationId xmlns:a16="http://schemas.microsoft.com/office/drawing/2014/main" id="{A6B9CD6E-A984-40C9-9D0D-0FDDAEF33CD1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1953" y="0"/>
            <a:ext cx="760809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Dashboard" id="7" name="slide7">
            <a:extLst>
              <a:ext uri="{FF2B5EF4-FFF2-40B4-BE49-F238E27FC236}">
                <a16:creationId xmlns:a16="http://schemas.microsoft.com/office/drawing/2014/main" id="{25C4D9BB-C593-4051-8628-86618ABCF3B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9750" y="0"/>
            <a:ext cx="85725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Template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baseType="variant" size="6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baseType="lpstr" size="5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/>
  <cp:lastModifiedBy/>
  <cp:revision>0</cp:revision>
  <dcterms:created xsi:type="dcterms:W3CDTF">2025-05-15T17:29:55Z</dcterms:created>
  <dcterms:modified xsi:type="dcterms:W3CDTF">2025-05-15T17:29:55Z</dcterms:modified>
</cp:coreProperties>
</file>