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2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2" r:id="rId23"/>
    <p:sldId id="283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26.png"/><Relationship Id="rId4" Type="http://schemas.openxmlformats.org/officeDocument/2006/relationships/image" Target="../media/image42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4" Type="http://schemas.openxmlformats.org/officeDocument/2006/relationships/image" Target="../media/image6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26.png"/><Relationship Id="rId4" Type="http://schemas.openxmlformats.org/officeDocument/2006/relationships/image" Target="../media/image42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4" Type="http://schemas.openxmlformats.org/officeDocument/2006/relationships/image" Target="../media/image6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7CEA2-9B58-4041-A72C-A6520263BE6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3D1FC9-A61B-4CB7-88F3-085B085C7954}">
      <dgm:prSet custT="1"/>
      <dgm:spPr/>
      <dgm:t>
        <a:bodyPr/>
        <a:lstStyle/>
        <a:p>
          <a:r>
            <a:rPr lang="en-US" sz="1600" dirty="0"/>
            <a:t>Project Overview / </a:t>
          </a:r>
          <a:r>
            <a:rPr lang="en-AU" sz="1600" dirty="0"/>
            <a:t>Introduction</a:t>
          </a:r>
          <a:endParaRPr lang="en-US" sz="1600" dirty="0"/>
        </a:p>
      </dgm:t>
    </dgm:pt>
    <dgm:pt modelId="{9C626B72-1AAB-4473-9724-111EAABAA898}" type="parTrans" cxnId="{266F3749-A668-458E-A47F-3539A67FCA79}">
      <dgm:prSet/>
      <dgm:spPr/>
      <dgm:t>
        <a:bodyPr/>
        <a:lstStyle/>
        <a:p>
          <a:endParaRPr lang="en-US"/>
        </a:p>
      </dgm:t>
    </dgm:pt>
    <dgm:pt modelId="{68591089-B454-492C-8284-712621D7181B}" type="sibTrans" cxnId="{266F3749-A668-458E-A47F-3539A67FCA79}">
      <dgm:prSet phldrT="01"/>
      <dgm:spPr/>
      <dgm:t>
        <a:bodyPr/>
        <a:lstStyle/>
        <a:p>
          <a:r>
            <a:rPr lang="en-US" dirty="0"/>
            <a:t>01</a:t>
          </a:r>
        </a:p>
      </dgm:t>
    </dgm:pt>
    <dgm:pt modelId="{C859B129-C2B7-418B-97BE-98A3629E376A}">
      <dgm:prSet custT="1"/>
      <dgm:spPr/>
      <dgm:t>
        <a:bodyPr/>
        <a:lstStyle/>
        <a:p>
          <a:r>
            <a:rPr lang="en-US" sz="1600" dirty="0"/>
            <a:t>Frontend: Restaurant Platform</a:t>
          </a:r>
        </a:p>
      </dgm:t>
    </dgm:pt>
    <dgm:pt modelId="{67B50320-8AB5-429C-B0C9-DA387BBDAF93}" type="parTrans" cxnId="{811FF85F-D360-49AF-AF12-3383AFAF02EC}">
      <dgm:prSet/>
      <dgm:spPr/>
      <dgm:t>
        <a:bodyPr/>
        <a:lstStyle/>
        <a:p>
          <a:endParaRPr lang="en-US"/>
        </a:p>
      </dgm:t>
    </dgm:pt>
    <dgm:pt modelId="{F01E4500-EEF6-415A-95CB-8ED5967143E7}" type="sibTrans" cxnId="{811FF85F-D360-49AF-AF12-3383AFAF02EC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665F747C-1998-4E95-B2B3-6BF40E9C3A43}">
      <dgm:prSet custT="1"/>
      <dgm:spPr/>
      <dgm:t>
        <a:bodyPr/>
        <a:lstStyle/>
        <a:p>
          <a:r>
            <a:rPr lang="en-US" sz="1600" dirty="0"/>
            <a:t>Frontend: Customer Platform 1</a:t>
          </a:r>
        </a:p>
      </dgm:t>
    </dgm:pt>
    <dgm:pt modelId="{4A4153D0-002B-4897-8EC5-6FCDA0055316}" type="parTrans" cxnId="{4C1C96F1-FB1A-4DF6-969B-B84681FC766C}">
      <dgm:prSet/>
      <dgm:spPr/>
      <dgm:t>
        <a:bodyPr/>
        <a:lstStyle/>
        <a:p>
          <a:endParaRPr lang="en-US"/>
        </a:p>
      </dgm:t>
    </dgm:pt>
    <dgm:pt modelId="{3F5021A2-B3E2-4DD1-B0A2-CA358A59C004}" type="sibTrans" cxnId="{4C1C96F1-FB1A-4DF6-969B-B84681FC766C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F93A102C-D475-4CE3-A1F0-DDD2F5237424}">
      <dgm:prSet custT="1"/>
      <dgm:spPr/>
      <dgm:t>
        <a:bodyPr/>
        <a:lstStyle/>
        <a:p>
          <a:r>
            <a:rPr lang="en-US" sz="1600" dirty="0"/>
            <a:t>Frontend: Customer Platform 2 </a:t>
          </a:r>
        </a:p>
      </dgm:t>
    </dgm:pt>
    <dgm:pt modelId="{B23CECA6-1BEE-4B12-A501-140507D10937}" type="parTrans" cxnId="{68889005-1171-4196-8376-63281876BA7C}">
      <dgm:prSet/>
      <dgm:spPr/>
      <dgm:t>
        <a:bodyPr/>
        <a:lstStyle/>
        <a:p>
          <a:endParaRPr lang="en-US"/>
        </a:p>
      </dgm:t>
    </dgm:pt>
    <dgm:pt modelId="{C26DEEBD-2EA6-4233-BC68-2550AF49403B}" type="sibTrans" cxnId="{68889005-1171-4196-8376-63281876BA7C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CDD0D7DC-041B-4472-B1F4-529385168A99}">
      <dgm:prSet custT="1"/>
      <dgm:spPr/>
      <dgm:t>
        <a:bodyPr/>
        <a:lstStyle/>
        <a:p>
          <a:r>
            <a:rPr lang="en-US" sz="1600" dirty="0"/>
            <a:t>Backend / GitHub Set up</a:t>
          </a:r>
        </a:p>
      </dgm:t>
    </dgm:pt>
    <dgm:pt modelId="{421680A2-3B82-4058-83BB-F06B902AE8A8}" type="parTrans" cxnId="{7AEF59F9-D2ED-4287-A3EB-009A663F46BB}">
      <dgm:prSet/>
      <dgm:spPr/>
      <dgm:t>
        <a:bodyPr/>
        <a:lstStyle/>
        <a:p>
          <a:endParaRPr lang="en-US"/>
        </a:p>
      </dgm:t>
    </dgm:pt>
    <dgm:pt modelId="{A5FD89FB-D03A-43E4-8218-FC01636ABF57}" type="sibTrans" cxnId="{7AEF59F9-D2ED-4287-A3EB-009A663F46BB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A9923F06-1753-45FB-8F53-0BC2CE6C7AB4}" type="pres">
      <dgm:prSet presAssocID="{4297CEA2-9B58-4041-A72C-A6520263BE6C}" presName="Name0" presStyleCnt="0">
        <dgm:presLayoutVars>
          <dgm:animLvl val="lvl"/>
          <dgm:resizeHandles val="exact"/>
        </dgm:presLayoutVars>
      </dgm:prSet>
      <dgm:spPr/>
    </dgm:pt>
    <dgm:pt modelId="{35762E50-E111-4C8A-8228-735CBBFF4205}" type="pres">
      <dgm:prSet presAssocID="{7D3D1FC9-A61B-4CB7-88F3-085B085C7954}" presName="compositeNode" presStyleCnt="0">
        <dgm:presLayoutVars>
          <dgm:bulletEnabled val="1"/>
        </dgm:presLayoutVars>
      </dgm:prSet>
      <dgm:spPr/>
    </dgm:pt>
    <dgm:pt modelId="{21F0EF53-425C-42BD-B178-367C0F5ABB92}" type="pres">
      <dgm:prSet presAssocID="{7D3D1FC9-A61B-4CB7-88F3-085B085C7954}" presName="bgRect" presStyleLbl="alignNode1" presStyleIdx="0" presStyleCnt="5"/>
      <dgm:spPr/>
    </dgm:pt>
    <dgm:pt modelId="{8B76C6E4-7C92-4801-89CB-12DAFD49C783}" type="pres">
      <dgm:prSet presAssocID="{68591089-B454-492C-8284-712621D7181B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B554B96D-A98C-4B75-B0B7-17592A449DA7}" type="pres">
      <dgm:prSet presAssocID="{7D3D1FC9-A61B-4CB7-88F3-085B085C7954}" presName="nodeRect" presStyleLbl="alignNode1" presStyleIdx="0" presStyleCnt="5">
        <dgm:presLayoutVars>
          <dgm:bulletEnabled val="1"/>
        </dgm:presLayoutVars>
      </dgm:prSet>
      <dgm:spPr/>
    </dgm:pt>
    <dgm:pt modelId="{D1D2B63A-FFCD-4FE9-862D-9EE217C172DF}" type="pres">
      <dgm:prSet presAssocID="{68591089-B454-492C-8284-712621D7181B}" presName="sibTrans" presStyleCnt="0"/>
      <dgm:spPr/>
    </dgm:pt>
    <dgm:pt modelId="{FD874DBD-E8B3-4B94-AFD5-85A4DC913706}" type="pres">
      <dgm:prSet presAssocID="{C859B129-C2B7-418B-97BE-98A3629E376A}" presName="compositeNode" presStyleCnt="0">
        <dgm:presLayoutVars>
          <dgm:bulletEnabled val="1"/>
        </dgm:presLayoutVars>
      </dgm:prSet>
      <dgm:spPr/>
    </dgm:pt>
    <dgm:pt modelId="{F77F128B-2A82-4ED8-A7BC-5EF5A671FF82}" type="pres">
      <dgm:prSet presAssocID="{C859B129-C2B7-418B-97BE-98A3629E376A}" presName="bgRect" presStyleLbl="alignNode1" presStyleIdx="1" presStyleCnt="5"/>
      <dgm:spPr/>
    </dgm:pt>
    <dgm:pt modelId="{C0F23F57-3067-4F22-9BF6-0F258FE7F6C0}" type="pres">
      <dgm:prSet presAssocID="{F01E4500-EEF6-415A-95CB-8ED5967143E7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0AF534C9-AD44-429B-A021-E3C92240862A}" type="pres">
      <dgm:prSet presAssocID="{C859B129-C2B7-418B-97BE-98A3629E376A}" presName="nodeRect" presStyleLbl="alignNode1" presStyleIdx="1" presStyleCnt="5">
        <dgm:presLayoutVars>
          <dgm:bulletEnabled val="1"/>
        </dgm:presLayoutVars>
      </dgm:prSet>
      <dgm:spPr/>
    </dgm:pt>
    <dgm:pt modelId="{81D720F9-9598-407F-A204-C03F4BA35D24}" type="pres">
      <dgm:prSet presAssocID="{F01E4500-EEF6-415A-95CB-8ED5967143E7}" presName="sibTrans" presStyleCnt="0"/>
      <dgm:spPr/>
    </dgm:pt>
    <dgm:pt modelId="{4BD1AE19-3138-4D95-B9F5-AEA777D26AC4}" type="pres">
      <dgm:prSet presAssocID="{665F747C-1998-4E95-B2B3-6BF40E9C3A43}" presName="compositeNode" presStyleCnt="0">
        <dgm:presLayoutVars>
          <dgm:bulletEnabled val="1"/>
        </dgm:presLayoutVars>
      </dgm:prSet>
      <dgm:spPr/>
    </dgm:pt>
    <dgm:pt modelId="{053785BE-A754-4167-8079-92A09B241EDF}" type="pres">
      <dgm:prSet presAssocID="{665F747C-1998-4E95-B2B3-6BF40E9C3A43}" presName="bgRect" presStyleLbl="alignNode1" presStyleIdx="2" presStyleCnt="5"/>
      <dgm:spPr/>
    </dgm:pt>
    <dgm:pt modelId="{D11C6C82-336A-45B1-897D-217C2CF2AA12}" type="pres">
      <dgm:prSet presAssocID="{3F5021A2-B3E2-4DD1-B0A2-CA358A59C004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20103E97-88B2-437C-A98A-72DD49F19CF2}" type="pres">
      <dgm:prSet presAssocID="{665F747C-1998-4E95-B2B3-6BF40E9C3A43}" presName="nodeRect" presStyleLbl="alignNode1" presStyleIdx="2" presStyleCnt="5">
        <dgm:presLayoutVars>
          <dgm:bulletEnabled val="1"/>
        </dgm:presLayoutVars>
      </dgm:prSet>
      <dgm:spPr/>
    </dgm:pt>
    <dgm:pt modelId="{046D618E-2D3D-433F-8AE3-EEECE0049306}" type="pres">
      <dgm:prSet presAssocID="{3F5021A2-B3E2-4DD1-B0A2-CA358A59C004}" presName="sibTrans" presStyleCnt="0"/>
      <dgm:spPr/>
    </dgm:pt>
    <dgm:pt modelId="{56E7BB0C-479B-4C39-AFDC-D9182D7AB3F6}" type="pres">
      <dgm:prSet presAssocID="{F93A102C-D475-4CE3-A1F0-DDD2F5237424}" presName="compositeNode" presStyleCnt="0">
        <dgm:presLayoutVars>
          <dgm:bulletEnabled val="1"/>
        </dgm:presLayoutVars>
      </dgm:prSet>
      <dgm:spPr/>
    </dgm:pt>
    <dgm:pt modelId="{23F9C461-3CA6-4908-B6C4-16E4565DED7C}" type="pres">
      <dgm:prSet presAssocID="{F93A102C-D475-4CE3-A1F0-DDD2F5237424}" presName="bgRect" presStyleLbl="alignNode1" presStyleIdx="3" presStyleCnt="5"/>
      <dgm:spPr/>
    </dgm:pt>
    <dgm:pt modelId="{6A46B5C9-C2B1-4844-9DEF-582A867579BA}" type="pres">
      <dgm:prSet presAssocID="{C26DEEBD-2EA6-4233-BC68-2550AF49403B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9EE7C0E0-685A-4B41-BA8E-A2327170C5CE}" type="pres">
      <dgm:prSet presAssocID="{F93A102C-D475-4CE3-A1F0-DDD2F5237424}" presName="nodeRect" presStyleLbl="alignNode1" presStyleIdx="3" presStyleCnt="5">
        <dgm:presLayoutVars>
          <dgm:bulletEnabled val="1"/>
        </dgm:presLayoutVars>
      </dgm:prSet>
      <dgm:spPr/>
    </dgm:pt>
    <dgm:pt modelId="{53A4251A-CFE2-49AD-9DFC-EF7687777746}" type="pres">
      <dgm:prSet presAssocID="{C26DEEBD-2EA6-4233-BC68-2550AF49403B}" presName="sibTrans" presStyleCnt="0"/>
      <dgm:spPr/>
    </dgm:pt>
    <dgm:pt modelId="{575979D1-2FAB-4C61-995A-2ADEE4EB9615}" type="pres">
      <dgm:prSet presAssocID="{CDD0D7DC-041B-4472-B1F4-529385168A99}" presName="compositeNode" presStyleCnt="0">
        <dgm:presLayoutVars>
          <dgm:bulletEnabled val="1"/>
        </dgm:presLayoutVars>
      </dgm:prSet>
      <dgm:spPr/>
    </dgm:pt>
    <dgm:pt modelId="{9185B3C5-7339-4AC4-BAC5-054FCDB76CE2}" type="pres">
      <dgm:prSet presAssocID="{CDD0D7DC-041B-4472-B1F4-529385168A99}" presName="bgRect" presStyleLbl="alignNode1" presStyleIdx="4" presStyleCnt="5"/>
      <dgm:spPr/>
    </dgm:pt>
    <dgm:pt modelId="{4661431A-EAA0-4BEA-9961-F079E87AA60E}" type="pres">
      <dgm:prSet presAssocID="{A5FD89FB-D03A-43E4-8218-FC01636ABF57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A7963799-01CB-4D38-818B-26BB6520D328}" type="pres">
      <dgm:prSet presAssocID="{CDD0D7DC-041B-4472-B1F4-529385168A99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68889005-1171-4196-8376-63281876BA7C}" srcId="{4297CEA2-9B58-4041-A72C-A6520263BE6C}" destId="{F93A102C-D475-4CE3-A1F0-DDD2F5237424}" srcOrd="3" destOrd="0" parTransId="{B23CECA6-1BEE-4B12-A501-140507D10937}" sibTransId="{C26DEEBD-2EA6-4233-BC68-2550AF49403B}"/>
    <dgm:cxn modelId="{534FD40C-E2B7-45A0-9EE8-00BE055541D1}" type="presOf" srcId="{7D3D1FC9-A61B-4CB7-88F3-085B085C7954}" destId="{B554B96D-A98C-4B75-B0B7-17592A449DA7}" srcOrd="1" destOrd="0" presId="urn:microsoft.com/office/officeart/2016/7/layout/LinearBlockProcessNumbered"/>
    <dgm:cxn modelId="{F46E3B16-5856-4ABC-A10D-3C3FD9CF1D20}" type="presOf" srcId="{F01E4500-EEF6-415A-95CB-8ED5967143E7}" destId="{C0F23F57-3067-4F22-9BF6-0F258FE7F6C0}" srcOrd="0" destOrd="0" presId="urn:microsoft.com/office/officeart/2016/7/layout/LinearBlockProcessNumbered"/>
    <dgm:cxn modelId="{06715B1C-8001-48E2-9CBA-BB501FB814F8}" type="presOf" srcId="{C26DEEBD-2EA6-4233-BC68-2550AF49403B}" destId="{6A46B5C9-C2B1-4844-9DEF-582A867579BA}" srcOrd="0" destOrd="0" presId="urn:microsoft.com/office/officeart/2016/7/layout/LinearBlockProcessNumbered"/>
    <dgm:cxn modelId="{CB94AD1C-C4BD-472D-87F6-8EC7E0A1B657}" type="presOf" srcId="{665F747C-1998-4E95-B2B3-6BF40E9C3A43}" destId="{20103E97-88B2-437C-A98A-72DD49F19CF2}" srcOrd="1" destOrd="0" presId="urn:microsoft.com/office/officeart/2016/7/layout/LinearBlockProcessNumbered"/>
    <dgm:cxn modelId="{4B111125-C191-4C33-929A-9FA007AD3434}" type="presOf" srcId="{3F5021A2-B3E2-4DD1-B0A2-CA358A59C004}" destId="{D11C6C82-336A-45B1-897D-217C2CF2AA12}" srcOrd="0" destOrd="0" presId="urn:microsoft.com/office/officeart/2016/7/layout/LinearBlockProcessNumbered"/>
    <dgm:cxn modelId="{B6CABD2C-F5AC-460C-A8A3-8B2935CC3CFF}" type="presOf" srcId="{4297CEA2-9B58-4041-A72C-A6520263BE6C}" destId="{A9923F06-1753-45FB-8F53-0BC2CE6C7AB4}" srcOrd="0" destOrd="0" presId="urn:microsoft.com/office/officeart/2016/7/layout/LinearBlockProcessNumbered"/>
    <dgm:cxn modelId="{4FF11134-018A-42F9-B50B-DC2729B714B1}" type="presOf" srcId="{68591089-B454-492C-8284-712621D7181B}" destId="{8B76C6E4-7C92-4801-89CB-12DAFD49C783}" srcOrd="0" destOrd="0" presId="urn:microsoft.com/office/officeart/2016/7/layout/LinearBlockProcessNumbered"/>
    <dgm:cxn modelId="{B6D4383A-B899-485C-BEBC-751F89276FBB}" type="presOf" srcId="{A5FD89FB-D03A-43E4-8218-FC01636ABF57}" destId="{4661431A-EAA0-4BEA-9961-F079E87AA60E}" srcOrd="0" destOrd="0" presId="urn:microsoft.com/office/officeart/2016/7/layout/LinearBlockProcessNumbered"/>
    <dgm:cxn modelId="{811FF85F-D360-49AF-AF12-3383AFAF02EC}" srcId="{4297CEA2-9B58-4041-A72C-A6520263BE6C}" destId="{C859B129-C2B7-418B-97BE-98A3629E376A}" srcOrd="1" destOrd="0" parTransId="{67B50320-8AB5-429C-B0C9-DA387BBDAF93}" sibTransId="{F01E4500-EEF6-415A-95CB-8ED5967143E7}"/>
    <dgm:cxn modelId="{266F3749-A668-458E-A47F-3539A67FCA79}" srcId="{4297CEA2-9B58-4041-A72C-A6520263BE6C}" destId="{7D3D1FC9-A61B-4CB7-88F3-085B085C7954}" srcOrd="0" destOrd="0" parTransId="{9C626B72-1AAB-4473-9724-111EAABAA898}" sibTransId="{68591089-B454-492C-8284-712621D7181B}"/>
    <dgm:cxn modelId="{A570AD4D-01E7-44A5-A67E-9F1017890E67}" type="presOf" srcId="{665F747C-1998-4E95-B2B3-6BF40E9C3A43}" destId="{053785BE-A754-4167-8079-92A09B241EDF}" srcOrd="0" destOrd="0" presId="urn:microsoft.com/office/officeart/2016/7/layout/LinearBlockProcessNumbered"/>
    <dgm:cxn modelId="{C3E2B750-A042-4D73-832D-619D8B011C86}" type="presOf" srcId="{C859B129-C2B7-418B-97BE-98A3629E376A}" destId="{0AF534C9-AD44-429B-A021-E3C92240862A}" srcOrd="1" destOrd="0" presId="urn:microsoft.com/office/officeart/2016/7/layout/LinearBlockProcessNumbered"/>
    <dgm:cxn modelId="{7AE9DB51-169B-407B-8D24-70CDC09068B2}" type="presOf" srcId="{CDD0D7DC-041B-4472-B1F4-529385168A99}" destId="{A7963799-01CB-4D38-818B-26BB6520D328}" srcOrd="1" destOrd="0" presId="urn:microsoft.com/office/officeart/2016/7/layout/LinearBlockProcessNumbered"/>
    <dgm:cxn modelId="{56CC3072-6986-42C4-AE85-860EF1FBCF65}" type="presOf" srcId="{CDD0D7DC-041B-4472-B1F4-529385168A99}" destId="{9185B3C5-7339-4AC4-BAC5-054FCDB76CE2}" srcOrd="0" destOrd="0" presId="urn:microsoft.com/office/officeart/2016/7/layout/LinearBlockProcessNumbered"/>
    <dgm:cxn modelId="{65A30E56-D35A-4FC2-B378-F5B83249E724}" type="presOf" srcId="{7D3D1FC9-A61B-4CB7-88F3-085B085C7954}" destId="{21F0EF53-425C-42BD-B178-367C0F5ABB92}" srcOrd="0" destOrd="0" presId="urn:microsoft.com/office/officeart/2016/7/layout/LinearBlockProcessNumbered"/>
    <dgm:cxn modelId="{F8988BBC-ADDB-4E70-BFD4-9E8144BD4EA0}" type="presOf" srcId="{C859B129-C2B7-418B-97BE-98A3629E376A}" destId="{F77F128B-2A82-4ED8-A7BC-5EF5A671FF82}" srcOrd="0" destOrd="0" presId="urn:microsoft.com/office/officeart/2016/7/layout/LinearBlockProcessNumbered"/>
    <dgm:cxn modelId="{083287C5-6D75-4E67-9FB7-47A385E914F2}" type="presOf" srcId="{F93A102C-D475-4CE3-A1F0-DDD2F5237424}" destId="{23F9C461-3CA6-4908-B6C4-16E4565DED7C}" srcOrd="0" destOrd="0" presId="urn:microsoft.com/office/officeart/2016/7/layout/LinearBlockProcessNumbered"/>
    <dgm:cxn modelId="{BA5EF6EA-05F8-4940-8814-B9058F97D9F9}" type="presOf" srcId="{F93A102C-D475-4CE3-A1F0-DDD2F5237424}" destId="{9EE7C0E0-685A-4B41-BA8E-A2327170C5CE}" srcOrd="1" destOrd="0" presId="urn:microsoft.com/office/officeart/2016/7/layout/LinearBlockProcessNumbered"/>
    <dgm:cxn modelId="{4C1C96F1-FB1A-4DF6-969B-B84681FC766C}" srcId="{4297CEA2-9B58-4041-A72C-A6520263BE6C}" destId="{665F747C-1998-4E95-B2B3-6BF40E9C3A43}" srcOrd="2" destOrd="0" parTransId="{4A4153D0-002B-4897-8EC5-6FCDA0055316}" sibTransId="{3F5021A2-B3E2-4DD1-B0A2-CA358A59C004}"/>
    <dgm:cxn modelId="{7AEF59F9-D2ED-4287-A3EB-009A663F46BB}" srcId="{4297CEA2-9B58-4041-A72C-A6520263BE6C}" destId="{CDD0D7DC-041B-4472-B1F4-529385168A99}" srcOrd="4" destOrd="0" parTransId="{421680A2-3B82-4058-83BB-F06B902AE8A8}" sibTransId="{A5FD89FB-D03A-43E4-8218-FC01636ABF57}"/>
    <dgm:cxn modelId="{F0F86CA4-BF9F-4FEE-8180-81D06D2A2C21}" type="presParOf" srcId="{A9923F06-1753-45FB-8F53-0BC2CE6C7AB4}" destId="{35762E50-E111-4C8A-8228-735CBBFF4205}" srcOrd="0" destOrd="0" presId="urn:microsoft.com/office/officeart/2016/7/layout/LinearBlockProcessNumbered"/>
    <dgm:cxn modelId="{FACC338B-6ED3-43E7-9EFB-A1D49F01767C}" type="presParOf" srcId="{35762E50-E111-4C8A-8228-735CBBFF4205}" destId="{21F0EF53-425C-42BD-B178-367C0F5ABB92}" srcOrd="0" destOrd="0" presId="urn:microsoft.com/office/officeart/2016/7/layout/LinearBlockProcessNumbered"/>
    <dgm:cxn modelId="{B7E9163C-061C-4050-82BC-09CCA1B86DBA}" type="presParOf" srcId="{35762E50-E111-4C8A-8228-735CBBFF4205}" destId="{8B76C6E4-7C92-4801-89CB-12DAFD49C783}" srcOrd="1" destOrd="0" presId="urn:microsoft.com/office/officeart/2016/7/layout/LinearBlockProcessNumbered"/>
    <dgm:cxn modelId="{5E700B02-1E22-4D92-B52D-D9554AC2244E}" type="presParOf" srcId="{35762E50-E111-4C8A-8228-735CBBFF4205}" destId="{B554B96D-A98C-4B75-B0B7-17592A449DA7}" srcOrd="2" destOrd="0" presId="urn:microsoft.com/office/officeart/2016/7/layout/LinearBlockProcessNumbered"/>
    <dgm:cxn modelId="{C5892FF5-670D-4934-B535-9426FB707A1F}" type="presParOf" srcId="{A9923F06-1753-45FB-8F53-0BC2CE6C7AB4}" destId="{D1D2B63A-FFCD-4FE9-862D-9EE217C172DF}" srcOrd="1" destOrd="0" presId="urn:microsoft.com/office/officeart/2016/7/layout/LinearBlockProcessNumbered"/>
    <dgm:cxn modelId="{E90A8265-B9A6-476F-BC9D-E229054BD64A}" type="presParOf" srcId="{A9923F06-1753-45FB-8F53-0BC2CE6C7AB4}" destId="{FD874DBD-E8B3-4B94-AFD5-85A4DC913706}" srcOrd="2" destOrd="0" presId="urn:microsoft.com/office/officeart/2016/7/layout/LinearBlockProcessNumbered"/>
    <dgm:cxn modelId="{43D898E2-B054-4B9B-91A9-1D78AFB0A541}" type="presParOf" srcId="{FD874DBD-E8B3-4B94-AFD5-85A4DC913706}" destId="{F77F128B-2A82-4ED8-A7BC-5EF5A671FF82}" srcOrd="0" destOrd="0" presId="urn:microsoft.com/office/officeart/2016/7/layout/LinearBlockProcessNumbered"/>
    <dgm:cxn modelId="{5B98974A-4F4E-4E8D-B5C9-99F23F37B1A8}" type="presParOf" srcId="{FD874DBD-E8B3-4B94-AFD5-85A4DC913706}" destId="{C0F23F57-3067-4F22-9BF6-0F258FE7F6C0}" srcOrd="1" destOrd="0" presId="urn:microsoft.com/office/officeart/2016/7/layout/LinearBlockProcessNumbered"/>
    <dgm:cxn modelId="{3F8D0274-827D-4672-BB49-361184A1BA21}" type="presParOf" srcId="{FD874DBD-E8B3-4B94-AFD5-85A4DC913706}" destId="{0AF534C9-AD44-429B-A021-E3C92240862A}" srcOrd="2" destOrd="0" presId="urn:microsoft.com/office/officeart/2016/7/layout/LinearBlockProcessNumbered"/>
    <dgm:cxn modelId="{5052E930-C34B-4B32-8D1B-4AB29E3E506D}" type="presParOf" srcId="{A9923F06-1753-45FB-8F53-0BC2CE6C7AB4}" destId="{81D720F9-9598-407F-A204-C03F4BA35D24}" srcOrd="3" destOrd="0" presId="urn:microsoft.com/office/officeart/2016/7/layout/LinearBlockProcessNumbered"/>
    <dgm:cxn modelId="{2FEAB4C6-D2D3-4193-A991-99ACA9265A8E}" type="presParOf" srcId="{A9923F06-1753-45FB-8F53-0BC2CE6C7AB4}" destId="{4BD1AE19-3138-4D95-B9F5-AEA777D26AC4}" srcOrd="4" destOrd="0" presId="urn:microsoft.com/office/officeart/2016/7/layout/LinearBlockProcessNumbered"/>
    <dgm:cxn modelId="{B5F0C96D-30B4-4D69-8DC9-FC837AE44355}" type="presParOf" srcId="{4BD1AE19-3138-4D95-B9F5-AEA777D26AC4}" destId="{053785BE-A754-4167-8079-92A09B241EDF}" srcOrd="0" destOrd="0" presId="urn:microsoft.com/office/officeart/2016/7/layout/LinearBlockProcessNumbered"/>
    <dgm:cxn modelId="{9783912B-89F3-41C8-899D-8C7E869AF706}" type="presParOf" srcId="{4BD1AE19-3138-4D95-B9F5-AEA777D26AC4}" destId="{D11C6C82-336A-45B1-897D-217C2CF2AA12}" srcOrd="1" destOrd="0" presId="urn:microsoft.com/office/officeart/2016/7/layout/LinearBlockProcessNumbered"/>
    <dgm:cxn modelId="{7CDE6DE1-06EC-4B50-8DA7-7C13C255871E}" type="presParOf" srcId="{4BD1AE19-3138-4D95-B9F5-AEA777D26AC4}" destId="{20103E97-88B2-437C-A98A-72DD49F19CF2}" srcOrd="2" destOrd="0" presId="urn:microsoft.com/office/officeart/2016/7/layout/LinearBlockProcessNumbered"/>
    <dgm:cxn modelId="{0F124B22-1C14-41A7-8DF7-D6CFA09C701F}" type="presParOf" srcId="{A9923F06-1753-45FB-8F53-0BC2CE6C7AB4}" destId="{046D618E-2D3D-433F-8AE3-EEECE0049306}" srcOrd="5" destOrd="0" presId="urn:microsoft.com/office/officeart/2016/7/layout/LinearBlockProcessNumbered"/>
    <dgm:cxn modelId="{55885E03-E2A9-4330-B219-C69B15CFED87}" type="presParOf" srcId="{A9923F06-1753-45FB-8F53-0BC2CE6C7AB4}" destId="{56E7BB0C-479B-4C39-AFDC-D9182D7AB3F6}" srcOrd="6" destOrd="0" presId="urn:microsoft.com/office/officeart/2016/7/layout/LinearBlockProcessNumbered"/>
    <dgm:cxn modelId="{A6276AF1-D385-436C-94E4-7DF59D90B0A6}" type="presParOf" srcId="{56E7BB0C-479B-4C39-AFDC-D9182D7AB3F6}" destId="{23F9C461-3CA6-4908-B6C4-16E4565DED7C}" srcOrd="0" destOrd="0" presId="urn:microsoft.com/office/officeart/2016/7/layout/LinearBlockProcessNumbered"/>
    <dgm:cxn modelId="{2AA602B9-5B33-4174-A609-569CA0CF9D57}" type="presParOf" srcId="{56E7BB0C-479B-4C39-AFDC-D9182D7AB3F6}" destId="{6A46B5C9-C2B1-4844-9DEF-582A867579BA}" srcOrd="1" destOrd="0" presId="urn:microsoft.com/office/officeart/2016/7/layout/LinearBlockProcessNumbered"/>
    <dgm:cxn modelId="{25E9E133-7FAE-4CAB-A125-8ABD9BB29019}" type="presParOf" srcId="{56E7BB0C-479B-4C39-AFDC-D9182D7AB3F6}" destId="{9EE7C0E0-685A-4B41-BA8E-A2327170C5CE}" srcOrd="2" destOrd="0" presId="urn:microsoft.com/office/officeart/2016/7/layout/LinearBlockProcessNumbered"/>
    <dgm:cxn modelId="{2AEE67B2-CF4D-4B22-9BA0-4B835936A885}" type="presParOf" srcId="{A9923F06-1753-45FB-8F53-0BC2CE6C7AB4}" destId="{53A4251A-CFE2-49AD-9DFC-EF7687777746}" srcOrd="7" destOrd="0" presId="urn:microsoft.com/office/officeart/2016/7/layout/LinearBlockProcessNumbered"/>
    <dgm:cxn modelId="{258E55AC-D64B-495F-9E97-813D88779278}" type="presParOf" srcId="{A9923F06-1753-45FB-8F53-0BC2CE6C7AB4}" destId="{575979D1-2FAB-4C61-995A-2ADEE4EB9615}" srcOrd="8" destOrd="0" presId="urn:microsoft.com/office/officeart/2016/7/layout/LinearBlockProcessNumbered"/>
    <dgm:cxn modelId="{A18945B5-E234-47FC-A4B4-0F43286C638B}" type="presParOf" srcId="{575979D1-2FAB-4C61-995A-2ADEE4EB9615}" destId="{9185B3C5-7339-4AC4-BAC5-054FCDB76CE2}" srcOrd="0" destOrd="0" presId="urn:microsoft.com/office/officeart/2016/7/layout/LinearBlockProcessNumbered"/>
    <dgm:cxn modelId="{0F114295-F5E6-4D7C-B40C-575A9318BB48}" type="presParOf" srcId="{575979D1-2FAB-4C61-995A-2ADEE4EB9615}" destId="{4661431A-EAA0-4BEA-9961-F079E87AA60E}" srcOrd="1" destOrd="0" presId="urn:microsoft.com/office/officeart/2016/7/layout/LinearBlockProcessNumbered"/>
    <dgm:cxn modelId="{8FDB1A9D-ADD1-4E3D-B5B7-64D375FA5F3B}" type="presParOf" srcId="{575979D1-2FAB-4C61-995A-2ADEE4EB9615}" destId="{A7963799-01CB-4D38-818B-26BB6520D32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897BDF-CFC5-43C8-B5AD-236AA90FD9DD}" type="doc">
      <dgm:prSet loTypeId="urn:microsoft.com/office/officeart/2018/5/layout/IconLeafLabelList" loCatId="icon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6E17C4D-B8DB-4E2D-B58B-6BF5A21395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Show all used vouchers</a:t>
          </a:r>
          <a:endParaRPr lang="en-US"/>
        </a:p>
      </dgm:t>
    </dgm:pt>
    <dgm:pt modelId="{540AADFB-4A38-4724-98C1-01FAF3DF666B}" type="parTrans" cxnId="{4DA88AEF-EBF2-4BAC-B00F-1A3587C84F82}">
      <dgm:prSet/>
      <dgm:spPr/>
      <dgm:t>
        <a:bodyPr/>
        <a:lstStyle/>
        <a:p>
          <a:endParaRPr lang="en-US"/>
        </a:p>
      </dgm:t>
    </dgm:pt>
    <dgm:pt modelId="{EA87F836-B830-412F-BBA4-80EB76BBD5D5}" type="sibTrans" cxnId="{4DA88AEF-EBF2-4BAC-B00F-1A3587C84F82}">
      <dgm:prSet/>
      <dgm:spPr/>
      <dgm:t>
        <a:bodyPr/>
        <a:lstStyle/>
        <a:p>
          <a:endParaRPr lang="en-US"/>
        </a:p>
      </dgm:t>
    </dgm:pt>
    <dgm:pt modelId="{2ACC53C2-A686-4871-8E0D-2C4001776C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Show all unused vouchers</a:t>
          </a:r>
          <a:endParaRPr lang="en-US"/>
        </a:p>
      </dgm:t>
    </dgm:pt>
    <dgm:pt modelId="{F9C2BC50-922C-4AF0-855F-630E45260837}" type="parTrans" cxnId="{0F465D88-0845-450F-AC61-82E2D8F6F431}">
      <dgm:prSet/>
      <dgm:spPr/>
      <dgm:t>
        <a:bodyPr/>
        <a:lstStyle/>
        <a:p>
          <a:endParaRPr lang="en-US"/>
        </a:p>
      </dgm:t>
    </dgm:pt>
    <dgm:pt modelId="{637EB1D5-45DB-4534-BFDC-E37EC5AD86B0}" type="sibTrans" cxnId="{0F465D88-0845-450F-AC61-82E2D8F6F431}">
      <dgm:prSet/>
      <dgm:spPr/>
      <dgm:t>
        <a:bodyPr/>
        <a:lstStyle/>
        <a:p>
          <a:endParaRPr lang="en-US"/>
        </a:p>
      </dgm:t>
    </dgm:pt>
    <dgm:pt modelId="{39DB4382-A65F-43A5-B034-A7071ED549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Important reference</a:t>
          </a:r>
          <a:endParaRPr lang="en-US"/>
        </a:p>
      </dgm:t>
    </dgm:pt>
    <dgm:pt modelId="{21AB94B1-1B3B-42D3-9D6E-970D1099EA7E}" type="parTrans" cxnId="{08CF9AAF-852D-4CC9-B7EB-3C261D27F0AF}">
      <dgm:prSet/>
      <dgm:spPr/>
      <dgm:t>
        <a:bodyPr/>
        <a:lstStyle/>
        <a:p>
          <a:endParaRPr lang="en-US"/>
        </a:p>
      </dgm:t>
    </dgm:pt>
    <dgm:pt modelId="{3CBEFE02-C3F3-4DD0-82DE-3C9463720CA4}" type="sibTrans" cxnId="{08CF9AAF-852D-4CC9-B7EB-3C261D27F0AF}">
      <dgm:prSet/>
      <dgm:spPr/>
      <dgm:t>
        <a:bodyPr/>
        <a:lstStyle/>
        <a:p>
          <a:endParaRPr lang="en-US"/>
        </a:p>
      </dgm:t>
    </dgm:pt>
    <dgm:pt modelId="{F7A4A91C-C915-48A2-B8AF-48FECFBD6A85}" type="pres">
      <dgm:prSet presAssocID="{20897BDF-CFC5-43C8-B5AD-236AA90FD9DD}" presName="root" presStyleCnt="0">
        <dgm:presLayoutVars>
          <dgm:dir/>
          <dgm:resizeHandles val="exact"/>
        </dgm:presLayoutVars>
      </dgm:prSet>
      <dgm:spPr/>
    </dgm:pt>
    <dgm:pt modelId="{A33283C2-530C-433C-A7EA-008C75D42412}" type="pres">
      <dgm:prSet presAssocID="{E6E17C4D-B8DB-4E2D-B58B-6BF5A21395D8}" presName="compNode" presStyleCnt="0"/>
      <dgm:spPr/>
    </dgm:pt>
    <dgm:pt modelId="{44027848-68C4-4BDB-A20B-EADC2FB40DD7}" type="pres">
      <dgm:prSet presAssocID="{E6E17C4D-B8DB-4E2D-B58B-6BF5A21395D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EF3E741-D271-4428-9DA7-0BBE29232793}" type="pres">
      <dgm:prSet presAssocID="{E6E17C4D-B8DB-4E2D-B58B-6BF5A21395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条码 纯色填充"/>
        </a:ext>
      </dgm:extLst>
    </dgm:pt>
    <dgm:pt modelId="{EBFD68F0-2BC5-4C9A-83ED-7EC18D4C09D2}" type="pres">
      <dgm:prSet presAssocID="{E6E17C4D-B8DB-4E2D-B58B-6BF5A21395D8}" presName="spaceRect" presStyleCnt="0"/>
      <dgm:spPr/>
    </dgm:pt>
    <dgm:pt modelId="{653D0C68-3214-4A3A-9DED-204C46B8BEA0}" type="pres">
      <dgm:prSet presAssocID="{E6E17C4D-B8DB-4E2D-B58B-6BF5A21395D8}" presName="textRect" presStyleLbl="revTx" presStyleIdx="0" presStyleCnt="3">
        <dgm:presLayoutVars>
          <dgm:chMax val="1"/>
          <dgm:chPref val="1"/>
        </dgm:presLayoutVars>
      </dgm:prSet>
      <dgm:spPr/>
    </dgm:pt>
    <dgm:pt modelId="{248EFD4C-506D-4B48-A5A8-5D0BF7DF017E}" type="pres">
      <dgm:prSet presAssocID="{EA87F836-B830-412F-BBA4-80EB76BBD5D5}" presName="sibTrans" presStyleCnt="0"/>
      <dgm:spPr/>
    </dgm:pt>
    <dgm:pt modelId="{B321D0A1-843C-452E-BAC4-11075C554C71}" type="pres">
      <dgm:prSet presAssocID="{2ACC53C2-A686-4871-8E0D-2C4001776C22}" presName="compNode" presStyleCnt="0"/>
      <dgm:spPr/>
    </dgm:pt>
    <dgm:pt modelId="{B568F9C9-9929-415B-A625-F4E80439A61F}" type="pres">
      <dgm:prSet presAssocID="{2ACC53C2-A686-4871-8E0D-2C4001776C2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4087A8E-AF73-44FB-867D-0862EB288229}" type="pres">
      <dgm:prSet presAssocID="{2ACC53C2-A686-4871-8E0D-2C4001776C22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条码 纯色填充"/>
        </a:ext>
      </dgm:extLst>
    </dgm:pt>
    <dgm:pt modelId="{6EBAAD85-4EBD-4EF4-B078-FDA4C22AA0CE}" type="pres">
      <dgm:prSet presAssocID="{2ACC53C2-A686-4871-8E0D-2C4001776C22}" presName="spaceRect" presStyleCnt="0"/>
      <dgm:spPr/>
    </dgm:pt>
    <dgm:pt modelId="{9A2BC614-0458-457F-B839-A84C9C8DBC99}" type="pres">
      <dgm:prSet presAssocID="{2ACC53C2-A686-4871-8E0D-2C4001776C22}" presName="textRect" presStyleLbl="revTx" presStyleIdx="1" presStyleCnt="3">
        <dgm:presLayoutVars>
          <dgm:chMax val="1"/>
          <dgm:chPref val="1"/>
        </dgm:presLayoutVars>
      </dgm:prSet>
      <dgm:spPr/>
    </dgm:pt>
    <dgm:pt modelId="{E51EE39F-B20C-499B-9313-84CFDC59DF2B}" type="pres">
      <dgm:prSet presAssocID="{637EB1D5-45DB-4534-BFDC-E37EC5AD86B0}" presName="sibTrans" presStyleCnt="0"/>
      <dgm:spPr/>
    </dgm:pt>
    <dgm:pt modelId="{22BC9086-207F-4A1C-A6F5-15ED893EEE30}" type="pres">
      <dgm:prSet presAssocID="{39DB4382-A65F-43A5-B034-A7071ED54976}" presName="compNode" presStyleCnt="0"/>
      <dgm:spPr/>
    </dgm:pt>
    <dgm:pt modelId="{8C0B43C9-6176-4242-BB96-50E34BB49349}" type="pres">
      <dgm:prSet presAssocID="{39DB4382-A65F-43A5-B034-A7071ED5497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49EF532-A47C-4E5A-AC08-B97469FCDE5C}" type="pres">
      <dgm:prSet presAssocID="{39DB4382-A65F-43A5-B034-A7071ED54976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书籍"/>
        </a:ext>
      </dgm:extLst>
    </dgm:pt>
    <dgm:pt modelId="{AF8C88FC-547C-47E0-8DAB-78B33EDCB8AD}" type="pres">
      <dgm:prSet presAssocID="{39DB4382-A65F-43A5-B034-A7071ED54976}" presName="spaceRect" presStyleCnt="0"/>
      <dgm:spPr/>
    </dgm:pt>
    <dgm:pt modelId="{16802D6B-F033-486A-9FA0-95D23B9DA0E0}" type="pres">
      <dgm:prSet presAssocID="{39DB4382-A65F-43A5-B034-A7071ED5497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9A1D0D-5193-47CA-8417-80AED3530BED}" type="presOf" srcId="{20897BDF-CFC5-43C8-B5AD-236AA90FD9DD}" destId="{F7A4A91C-C915-48A2-B8AF-48FECFBD6A85}" srcOrd="0" destOrd="0" presId="urn:microsoft.com/office/officeart/2018/5/layout/IconLeafLabelList"/>
    <dgm:cxn modelId="{2546B071-A93B-469E-95D4-3BC74E22ECED}" type="presOf" srcId="{E6E17C4D-B8DB-4E2D-B58B-6BF5A21395D8}" destId="{653D0C68-3214-4A3A-9DED-204C46B8BEA0}" srcOrd="0" destOrd="0" presId="urn:microsoft.com/office/officeart/2018/5/layout/IconLeafLabelList"/>
    <dgm:cxn modelId="{017EAA54-DF0F-4312-A313-5578939FA366}" type="presOf" srcId="{39DB4382-A65F-43A5-B034-A7071ED54976}" destId="{16802D6B-F033-486A-9FA0-95D23B9DA0E0}" srcOrd="0" destOrd="0" presId="urn:microsoft.com/office/officeart/2018/5/layout/IconLeafLabelList"/>
    <dgm:cxn modelId="{0F465D88-0845-450F-AC61-82E2D8F6F431}" srcId="{20897BDF-CFC5-43C8-B5AD-236AA90FD9DD}" destId="{2ACC53C2-A686-4871-8E0D-2C4001776C22}" srcOrd="1" destOrd="0" parTransId="{F9C2BC50-922C-4AF0-855F-630E45260837}" sibTransId="{637EB1D5-45DB-4534-BFDC-E37EC5AD86B0}"/>
    <dgm:cxn modelId="{687F689E-F7EB-4176-B695-158892D942E9}" type="presOf" srcId="{2ACC53C2-A686-4871-8E0D-2C4001776C22}" destId="{9A2BC614-0458-457F-B839-A84C9C8DBC99}" srcOrd="0" destOrd="0" presId="urn:microsoft.com/office/officeart/2018/5/layout/IconLeafLabelList"/>
    <dgm:cxn modelId="{08CF9AAF-852D-4CC9-B7EB-3C261D27F0AF}" srcId="{20897BDF-CFC5-43C8-B5AD-236AA90FD9DD}" destId="{39DB4382-A65F-43A5-B034-A7071ED54976}" srcOrd="2" destOrd="0" parTransId="{21AB94B1-1B3B-42D3-9D6E-970D1099EA7E}" sibTransId="{3CBEFE02-C3F3-4DD0-82DE-3C9463720CA4}"/>
    <dgm:cxn modelId="{4DA88AEF-EBF2-4BAC-B00F-1A3587C84F82}" srcId="{20897BDF-CFC5-43C8-B5AD-236AA90FD9DD}" destId="{E6E17C4D-B8DB-4E2D-B58B-6BF5A21395D8}" srcOrd="0" destOrd="0" parTransId="{540AADFB-4A38-4724-98C1-01FAF3DF666B}" sibTransId="{EA87F836-B830-412F-BBA4-80EB76BBD5D5}"/>
    <dgm:cxn modelId="{4B45A569-C840-4412-90F2-2D0BF306CB9E}" type="presParOf" srcId="{F7A4A91C-C915-48A2-B8AF-48FECFBD6A85}" destId="{A33283C2-530C-433C-A7EA-008C75D42412}" srcOrd="0" destOrd="0" presId="urn:microsoft.com/office/officeart/2018/5/layout/IconLeafLabelList"/>
    <dgm:cxn modelId="{544C2A2F-FF3E-4CEC-B327-6345CA201EDC}" type="presParOf" srcId="{A33283C2-530C-433C-A7EA-008C75D42412}" destId="{44027848-68C4-4BDB-A20B-EADC2FB40DD7}" srcOrd="0" destOrd="0" presId="urn:microsoft.com/office/officeart/2018/5/layout/IconLeafLabelList"/>
    <dgm:cxn modelId="{0ABFADAC-4D08-4124-8342-AD620F035136}" type="presParOf" srcId="{A33283C2-530C-433C-A7EA-008C75D42412}" destId="{BEF3E741-D271-4428-9DA7-0BBE29232793}" srcOrd="1" destOrd="0" presId="urn:microsoft.com/office/officeart/2018/5/layout/IconLeafLabelList"/>
    <dgm:cxn modelId="{6EFE9692-A17F-4B0D-9F40-0BDC35F8E903}" type="presParOf" srcId="{A33283C2-530C-433C-A7EA-008C75D42412}" destId="{EBFD68F0-2BC5-4C9A-83ED-7EC18D4C09D2}" srcOrd="2" destOrd="0" presId="urn:microsoft.com/office/officeart/2018/5/layout/IconLeafLabelList"/>
    <dgm:cxn modelId="{EA73F907-BCB1-4328-BEFA-FE79D8B3D58C}" type="presParOf" srcId="{A33283C2-530C-433C-A7EA-008C75D42412}" destId="{653D0C68-3214-4A3A-9DED-204C46B8BEA0}" srcOrd="3" destOrd="0" presId="urn:microsoft.com/office/officeart/2018/5/layout/IconLeafLabelList"/>
    <dgm:cxn modelId="{DF63B996-14EF-498F-9831-FA97116B7FFB}" type="presParOf" srcId="{F7A4A91C-C915-48A2-B8AF-48FECFBD6A85}" destId="{248EFD4C-506D-4B48-A5A8-5D0BF7DF017E}" srcOrd="1" destOrd="0" presId="urn:microsoft.com/office/officeart/2018/5/layout/IconLeafLabelList"/>
    <dgm:cxn modelId="{F18BC777-A011-4F1F-AEEC-3C390B6349E1}" type="presParOf" srcId="{F7A4A91C-C915-48A2-B8AF-48FECFBD6A85}" destId="{B321D0A1-843C-452E-BAC4-11075C554C71}" srcOrd="2" destOrd="0" presId="urn:microsoft.com/office/officeart/2018/5/layout/IconLeafLabelList"/>
    <dgm:cxn modelId="{178E3376-A422-4DF2-8C96-940CD86D0955}" type="presParOf" srcId="{B321D0A1-843C-452E-BAC4-11075C554C71}" destId="{B568F9C9-9929-415B-A625-F4E80439A61F}" srcOrd="0" destOrd="0" presId="urn:microsoft.com/office/officeart/2018/5/layout/IconLeafLabelList"/>
    <dgm:cxn modelId="{1F16A7F1-DCEA-427F-AB8D-29BE18600E32}" type="presParOf" srcId="{B321D0A1-843C-452E-BAC4-11075C554C71}" destId="{F4087A8E-AF73-44FB-867D-0862EB288229}" srcOrd="1" destOrd="0" presId="urn:microsoft.com/office/officeart/2018/5/layout/IconLeafLabelList"/>
    <dgm:cxn modelId="{8268E0EB-90CB-4325-AF5D-30E306C0B120}" type="presParOf" srcId="{B321D0A1-843C-452E-BAC4-11075C554C71}" destId="{6EBAAD85-4EBD-4EF4-B078-FDA4C22AA0CE}" srcOrd="2" destOrd="0" presId="urn:microsoft.com/office/officeart/2018/5/layout/IconLeafLabelList"/>
    <dgm:cxn modelId="{642645F0-155F-4E4D-B31D-F7E53DFD18C6}" type="presParOf" srcId="{B321D0A1-843C-452E-BAC4-11075C554C71}" destId="{9A2BC614-0458-457F-B839-A84C9C8DBC99}" srcOrd="3" destOrd="0" presId="urn:microsoft.com/office/officeart/2018/5/layout/IconLeafLabelList"/>
    <dgm:cxn modelId="{FEAE4DB4-5C65-42E2-B06A-E9EE6E381A09}" type="presParOf" srcId="{F7A4A91C-C915-48A2-B8AF-48FECFBD6A85}" destId="{E51EE39F-B20C-499B-9313-84CFDC59DF2B}" srcOrd="3" destOrd="0" presId="urn:microsoft.com/office/officeart/2018/5/layout/IconLeafLabelList"/>
    <dgm:cxn modelId="{27BF4822-40F8-4250-A016-DAE5E5A1277D}" type="presParOf" srcId="{F7A4A91C-C915-48A2-B8AF-48FECFBD6A85}" destId="{22BC9086-207F-4A1C-A6F5-15ED893EEE30}" srcOrd="4" destOrd="0" presId="urn:microsoft.com/office/officeart/2018/5/layout/IconLeafLabelList"/>
    <dgm:cxn modelId="{09CF8F58-1638-4265-B71B-099A4452F099}" type="presParOf" srcId="{22BC9086-207F-4A1C-A6F5-15ED893EEE30}" destId="{8C0B43C9-6176-4242-BB96-50E34BB49349}" srcOrd="0" destOrd="0" presId="urn:microsoft.com/office/officeart/2018/5/layout/IconLeafLabelList"/>
    <dgm:cxn modelId="{7B790D28-299D-41E3-9196-5200CA71805A}" type="presParOf" srcId="{22BC9086-207F-4A1C-A6F5-15ED893EEE30}" destId="{249EF532-A47C-4E5A-AC08-B97469FCDE5C}" srcOrd="1" destOrd="0" presId="urn:microsoft.com/office/officeart/2018/5/layout/IconLeafLabelList"/>
    <dgm:cxn modelId="{32976E26-7A1F-438E-8094-DDB1DE2643E0}" type="presParOf" srcId="{22BC9086-207F-4A1C-A6F5-15ED893EEE30}" destId="{AF8C88FC-547C-47E0-8DAB-78B33EDCB8AD}" srcOrd="2" destOrd="0" presId="urn:microsoft.com/office/officeart/2018/5/layout/IconLeafLabelList"/>
    <dgm:cxn modelId="{CA85CEB0-19E1-4D40-8AC6-DE396ACE45BB}" type="presParOf" srcId="{22BC9086-207F-4A1C-A6F5-15ED893EEE30}" destId="{16802D6B-F033-486A-9FA0-95D23B9DA0E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16B7B2C-AE35-4D71-9EB2-D8E958E03FA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2326CE1F-21A5-4384-8175-0A15A706CE77}">
      <dgm:prSet/>
      <dgm:spPr/>
      <dgm:t>
        <a:bodyPr/>
        <a:lstStyle/>
        <a:p>
          <a:r>
            <a:rPr lang="en-AU"/>
            <a:t>Upload unique menu</a:t>
          </a:r>
          <a:endParaRPr lang="en-US"/>
        </a:p>
      </dgm:t>
    </dgm:pt>
    <dgm:pt modelId="{1B7B0D12-F275-49DB-9881-90876603F326}" type="parTrans" cxnId="{030BD371-2F82-434F-A76B-2B7394FA00EE}">
      <dgm:prSet/>
      <dgm:spPr/>
      <dgm:t>
        <a:bodyPr/>
        <a:lstStyle/>
        <a:p>
          <a:endParaRPr lang="en-US"/>
        </a:p>
      </dgm:t>
    </dgm:pt>
    <dgm:pt modelId="{FC8BA5B0-D601-4EE0-AC13-A07AE3966CE1}" type="sibTrans" cxnId="{030BD371-2F82-434F-A76B-2B7394FA00E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B72BF9A-E956-48FF-A2B3-3FB24BF52571}">
      <dgm:prSet/>
      <dgm:spPr/>
      <dgm:t>
        <a:bodyPr/>
        <a:lstStyle/>
        <a:p>
          <a:r>
            <a:rPr lang="en-AU"/>
            <a:t>Add name of the dish</a:t>
          </a:r>
          <a:endParaRPr lang="en-US"/>
        </a:p>
      </dgm:t>
    </dgm:pt>
    <dgm:pt modelId="{F5C895EA-C182-41C3-8BD1-DBDA434B61B6}" type="parTrans" cxnId="{B727F423-F82F-458C-A9B1-ABB8CB88F723}">
      <dgm:prSet/>
      <dgm:spPr/>
      <dgm:t>
        <a:bodyPr/>
        <a:lstStyle/>
        <a:p>
          <a:endParaRPr lang="en-US"/>
        </a:p>
      </dgm:t>
    </dgm:pt>
    <dgm:pt modelId="{38DCD23A-A381-4962-822F-C640D9A70D59}" type="sibTrans" cxnId="{B727F423-F82F-458C-A9B1-ABB8CB88F72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C95C29B-910D-4C00-9566-B9266246C968}">
      <dgm:prSet/>
      <dgm:spPr/>
      <dgm:t>
        <a:bodyPr/>
        <a:lstStyle/>
        <a:p>
          <a:r>
            <a:rPr lang="en-AU"/>
            <a:t>Add picture of the dish</a:t>
          </a:r>
          <a:endParaRPr lang="en-US"/>
        </a:p>
      </dgm:t>
    </dgm:pt>
    <dgm:pt modelId="{B21C21A6-98D8-42A0-9B8B-AC7478D77532}" type="parTrans" cxnId="{8A09E92F-A316-4A67-88E0-5848EE0A1732}">
      <dgm:prSet/>
      <dgm:spPr/>
      <dgm:t>
        <a:bodyPr/>
        <a:lstStyle/>
        <a:p>
          <a:endParaRPr lang="en-US"/>
        </a:p>
      </dgm:t>
    </dgm:pt>
    <dgm:pt modelId="{B204D806-3171-4CF9-B2D3-1C0F2C421B49}" type="sibTrans" cxnId="{8A09E92F-A316-4A67-88E0-5848EE0A173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EB8A894-004D-48AA-A817-8359EEA55852}">
      <dgm:prSet/>
      <dgm:spPr/>
      <dgm:t>
        <a:bodyPr/>
        <a:lstStyle/>
        <a:p>
          <a:r>
            <a:rPr lang="en-AU"/>
            <a:t>Add brief description</a:t>
          </a:r>
          <a:endParaRPr lang="en-US"/>
        </a:p>
      </dgm:t>
    </dgm:pt>
    <dgm:pt modelId="{6B8BCD22-FD87-4612-A740-46F781C83E04}" type="parTrans" cxnId="{36A768BA-1657-47A9-942A-055C0159F5FF}">
      <dgm:prSet/>
      <dgm:spPr/>
      <dgm:t>
        <a:bodyPr/>
        <a:lstStyle/>
        <a:p>
          <a:endParaRPr lang="en-US"/>
        </a:p>
      </dgm:t>
    </dgm:pt>
    <dgm:pt modelId="{9C31267B-DB5E-473A-8BB5-E059BCF4416F}" type="sibTrans" cxnId="{36A768BA-1657-47A9-942A-055C0159F5F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973B9CE-5370-47F1-88D3-1B9432B3281F}" type="pres">
      <dgm:prSet presAssocID="{116B7B2C-AE35-4D71-9EB2-D8E958E03FA9}" presName="Name0" presStyleCnt="0">
        <dgm:presLayoutVars>
          <dgm:animLvl val="lvl"/>
          <dgm:resizeHandles val="exact"/>
        </dgm:presLayoutVars>
      </dgm:prSet>
      <dgm:spPr/>
    </dgm:pt>
    <dgm:pt modelId="{AB3FDDAE-1DFA-43E8-9748-A72337F1148C}" type="pres">
      <dgm:prSet presAssocID="{2326CE1F-21A5-4384-8175-0A15A706CE77}" presName="compositeNode" presStyleCnt="0">
        <dgm:presLayoutVars>
          <dgm:bulletEnabled val="1"/>
        </dgm:presLayoutVars>
      </dgm:prSet>
      <dgm:spPr/>
    </dgm:pt>
    <dgm:pt modelId="{4A273211-3C76-4BB0-AC51-AD0F2FBBBB1F}" type="pres">
      <dgm:prSet presAssocID="{2326CE1F-21A5-4384-8175-0A15A706CE77}" presName="bgRect" presStyleLbl="bgAccFollowNode1" presStyleIdx="0" presStyleCnt="4"/>
      <dgm:spPr/>
    </dgm:pt>
    <dgm:pt modelId="{39DE3856-3C0F-4765-A7DE-DB7469BC5093}" type="pres">
      <dgm:prSet presAssocID="{FC8BA5B0-D601-4EE0-AC13-A07AE3966CE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1B07EAB0-3185-48F8-9026-BEBDB91F8FD5}" type="pres">
      <dgm:prSet presAssocID="{2326CE1F-21A5-4384-8175-0A15A706CE77}" presName="bottomLine" presStyleLbl="alignNode1" presStyleIdx="1" presStyleCnt="8">
        <dgm:presLayoutVars/>
      </dgm:prSet>
      <dgm:spPr/>
    </dgm:pt>
    <dgm:pt modelId="{07405DA2-C516-4CD1-868D-29C757CE1EE5}" type="pres">
      <dgm:prSet presAssocID="{2326CE1F-21A5-4384-8175-0A15A706CE77}" presName="nodeText" presStyleLbl="bgAccFollowNode1" presStyleIdx="0" presStyleCnt="4">
        <dgm:presLayoutVars>
          <dgm:bulletEnabled val="1"/>
        </dgm:presLayoutVars>
      </dgm:prSet>
      <dgm:spPr/>
    </dgm:pt>
    <dgm:pt modelId="{FC1BE3DD-4EC9-4AB7-889D-838DD3AEBEAA}" type="pres">
      <dgm:prSet presAssocID="{FC8BA5B0-D601-4EE0-AC13-A07AE3966CE1}" presName="sibTrans" presStyleCnt="0"/>
      <dgm:spPr/>
    </dgm:pt>
    <dgm:pt modelId="{BFB29CC6-BDAB-4385-A64F-F4D3932DE863}" type="pres">
      <dgm:prSet presAssocID="{FB72BF9A-E956-48FF-A2B3-3FB24BF52571}" presName="compositeNode" presStyleCnt="0">
        <dgm:presLayoutVars>
          <dgm:bulletEnabled val="1"/>
        </dgm:presLayoutVars>
      </dgm:prSet>
      <dgm:spPr/>
    </dgm:pt>
    <dgm:pt modelId="{F63B187F-619F-444F-BA00-0AE61FE3131A}" type="pres">
      <dgm:prSet presAssocID="{FB72BF9A-E956-48FF-A2B3-3FB24BF52571}" presName="bgRect" presStyleLbl="bgAccFollowNode1" presStyleIdx="1" presStyleCnt="4"/>
      <dgm:spPr/>
    </dgm:pt>
    <dgm:pt modelId="{FA41535C-6BDD-4063-9194-18EB654397AE}" type="pres">
      <dgm:prSet presAssocID="{38DCD23A-A381-4962-822F-C640D9A70D5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B997EB2-D682-433C-9551-66D234A6ADE8}" type="pres">
      <dgm:prSet presAssocID="{FB72BF9A-E956-48FF-A2B3-3FB24BF52571}" presName="bottomLine" presStyleLbl="alignNode1" presStyleIdx="3" presStyleCnt="8">
        <dgm:presLayoutVars/>
      </dgm:prSet>
      <dgm:spPr/>
    </dgm:pt>
    <dgm:pt modelId="{A2AE30D6-9CD9-4118-9D68-15978929A8A4}" type="pres">
      <dgm:prSet presAssocID="{FB72BF9A-E956-48FF-A2B3-3FB24BF52571}" presName="nodeText" presStyleLbl="bgAccFollowNode1" presStyleIdx="1" presStyleCnt="4">
        <dgm:presLayoutVars>
          <dgm:bulletEnabled val="1"/>
        </dgm:presLayoutVars>
      </dgm:prSet>
      <dgm:spPr/>
    </dgm:pt>
    <dgm:pt modelId="{09ABDA2A-AA85-4FB5-84DD-97CA729BE902}" type="pres">
      <dgm:prSet presAssocID="{38DCD23A-A381-4962-822F-C640D9A70D59}" presName="sibTrans" presStyleCnt="0"/>
      <dgm:spPr/>
    </dgm:pt>
    <dgm:pt modelId="{13A5F07E-4042-418D-99B4-CD1706918A99}" type="pres">
      <dgm:prSet presAssocID="{3C95C29B-910D-4C00-9566-B9266246C968}" presName="compositeNode" presStyleCnt="0">
        <dgm:presLayoutVars>
          <dgm:bulletEnabled val="1"/>
        </dgm:presLayoutVars>
      </dgm:prSet>
      <dgm:spPr/>
    </dgm:pt>
    <dgm:pt modelId="{0D5696E9-2B0C-409D-A5AA-FC2A6BA1EC4A}" type="pres">
      <dgm:prSet presAssocID="{3C95C29B-910D-4C00-9566-B9266246C968}" presName="bgRect" presStyleLbl="bgAccFollowNode1" presStyleIdx="2" presStyleCnt="4"/>
      <dgm:spPr/>
    </dgm:pt>
    <dgm:pt modelId="{ADB244A0-E051-469B-91DD-2BE9B1837E10}" type="pres">
      <dgm:prSet presAssocID="{B204D806-3171-4CF9-B2D3-1C0F2C421B49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71DCDFC-FDF6-469A-9294-D5BDEC067EBC}" type="pres">
      <dgm:prSet presAssocID="{3C95C29B-910D-4C00-9566-B9266246C968}" presName="bottomLine" presStyleLbl="alignNode1" presStyleIdx="5" presStyleCnt="8">
        <dgm:presLayoutVars/>
      </dgm:prSet>
      <dgm:spPr/>
    </dgm:pt>
    <dgm:pt modelId="{F5BFE75F-54F8-4523-83C3-12D0FBBDD6BD}" type="pres">
      <dgm:prSet presAssocID="{3C95C29B-910D-4C00-9566-B9266246C968}" presName="nodeText" presStyleLbl="bgAccFollowNode1" presStyleIdx="2" presStyleCnt="4">
        <dgm:presLayoutVars>
          <dgm:bulletEnabled val="1"/>
        </dgm:presLayoutVars>
      </dgm:prSet>
      <dgm:spPr/>
    </dgm:pt>
    <dgm:pt modelId="{BB4539F0-D72C-4DD7-96ED-0A3CB27E7AA1}" type="pres">
      <dgm:prSet presAssocID="{B204D806-3171-4CF9-B2D3-1C0F2C421B49}" presName="sibTrans" presStyleCnt="0"/>
      <dgm:spPr/>
    </dgm:pt>
    <dgm:pt modelId="{F2CADF91-D7B8-4034-94AD-2E80B86CFD89}" type="pres">
      <dgm:prSet presAssocID="{6EB8A894-004D-48AA-A817-8359EEA55852}" presName="compositeNode" presStyleCnt="0">
        <dgm:presLayoutVars>
          <dgm:bulletEnabled val="1"/>
        </dgm:presLayoutVars>
      </dgm:prSet>
      <dgm:spPr/>
    </dgm:pt>
    <dgm:pt modelId="{4EE19F8D-4B5F-474D-9062-EC762DCFE0AB}" type="pres">
      <dgm:prSet presAssocID="{6EB8A894-004D-48AA-A817-8359EEA55852}" presName="bgRect" presStyleLbl="bgAccFollowNode1" presStyleIdx="3" presStyleCnt="4"/>
      <dgm:spPr/>
    </dgm:pt>
    <dgm:pt modelId="{F57FC218-5873-47B0-B2C9-C19CC85DABA2}" type="pres">
      <dgm:prSet presAssocID="{9C31267B-DB5E-473A-8BB5-E059BCF4416F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00068F9-90A2-4309-87D1-DD0A9EB2D50D}" type="pres">
      <dgm:prSet presAssocID="{6EB8A894-004D-48AA-A817-8359EEA55852}" presName="bottomLine" presStyleLbl="alignNode1" presStyleIdx="7" presStyleCnt="8">
        <dgm:presLayoutVars/>
      </dgm:prSet>
      <dgm:spPr/>
    </dgm:pt>
    <dgm:pt modelId="{335DF227-BA8E-49C5-9889-76181EC9087F}" type="pres">
      <dgm:prSet presAssocID="{6EB8A894-004D-48AA-A817-8359EEA5585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B727F423-F82F-458C-A9B1-ABB8CB88F723}" srcId="{116B7B2C-AE35-4D71-9EB2-D8E958E03FA9}" destId="{FB72BF9A-E956-48FF-A2B3-3FB24BF52571}" srcOrd="1" destOrd="0" parTransId="{F5C895EA-C182-41C3-8BD1-DBDA434B61B6}" sibTransId="{38DCD23A-A381-4962-822F-C640D9A70D59}"/>
    <dgm:cxn modelId="{8A09E92F-A316-4A67-88E0-5848EE0A1732}" srcId="{116B7B2C-AE35-4D71-9EB2-D8E958E03FA9}" destId="{3C95C29B-910D-4C00-9566-B9266246C968}" srcOrd="2" destOrd="0" parTransId="{B21C21A6-98D8-42A0-9B8B-AC7478D77532}" sibTransId="{B204D806-3171-4CF9-B2D3-1C0F2C421B49}"/>
    <dgm:cxn modelId="{364F203B-B0B9-460B-928E-8F8F388060A6}" type="presOf" srcId="{FB72BF9A-E956-48FF-A2B3-3FB24BF52571}" destId="{A2AE30D6-9CD9-4118-9D68-15978929A8A4}" srcOrd="1" destOrd="0" presId="urn:microsoft.com/office/officeart/2016/7/layout/BasicLinearProcessNumbered"/>
    <dgm:cxn modelId="{3A618D3E-B4D5-44D2-B87A-C400FC514946}" type="presOf" srcId="{3C95C29B-910D-4C00-9566-B9266246C968}" destId="{F5BFE75F-54F8-4523-83C3-12D0FBBDD6BD}" srcOrd="1" destOrd="0" presId="urn:microsoft.com/office/officeart/2016/7/layout/BasicLinearProcessNumbered"/>
    <dgm:cxn modelId="{7879BD3F-28F4-4F5C-A041-8DB7FB9AE985}" type="presOf" srcId="{6EB8A894-004D-48AA-A817-8359EEA55852}" destId="{4EE19F8D-4B5F-474D-9062-EC762DCFE0AB}" srcOrd="0" destOrd="0" presId="urn:microsoft.com/office/officeart/2016/7/layout/BasicLinearProcessNumbered"/>
    <dgm:cxn modelId="{2182E369-39DF-44EF-9D65-5EA232FA6FC8}" type="presOf" srcId="{6EB8A894-004D-48AA-A817-8359EEA55852}" destId="{335DF227-BA8E-49C5-9889-76181EC9087F}" srcOrd="1" destOrd="0" presId="urn:microsoft.com/office/officeart/2016/7/layout/BasicLinearProcessNumbered"/>
    <dgm:cxn modelId="{030BD371-2F82-434F-A76B-2B7394FA00EE}" srcId="{116B7B2C-AE35-4D71-9EB2-D8E958E03FA9}" destId="{2326CE1F-21A5-4384-8175-0A15A706CE77}" srcOrd="0" destOrd="0" parTransId="{1B7B0D12-F275-49DB-9881-90876603F326}" sibTransId="{FC8BA5B0-D601-4EE0-AC13-A07AE3966CE1}"/>
    <dgm:cxn modelId="{7EC93F54-F894-4694-AACF-F7DC0C2DD08F}" type="presOf" srcId="{FC8BA5B0-D601-4EE0-AC13-A07AE3966CE1}" destId="{39DE3856-3C0F-4765-A7DE-DB7469BC5093}" srcOrd="0" destOrd="0" presId="urn:microsoft.com/office/officeart/2016/7/layout/BasicLinearProcessNumbered"/>
    <dgm:cxn modelId="{27F0A077-66FA-4FF3-9467-2763617ADE8A}" type="presOf" srcId="{2326CE1F-21A5-4384-8175-0A15A706CE77}" destId="{07405DA2-C516-4CD1-868D-29C757CE1EE5}" srcOrd="1" destOrd="0" presId="urn:microsoft.com/office/officeart/2016/7/layout/BasicLinearProcessNumbered"/>
    <dgm:cxn modelId="{A4959459-C7B6-494C-A9F2-778A0C182C39}" type="presOf" srcId="{2326CE1F-21A5-4384-8175-0A15A706CE77}" destId="{4A273211-3C76-4BB0-AC51-AD0F2FBBBB1F}" srcOrd="0" destOrd="0" presId="urn:microsoft.com/office/officeart/2016/7/layout/BasicLinearProcessNumbered"/>
    <dgm:cxn modelId="{A4E13F8B-2500-4D34-9700-DC718CB645ED}" type="presOf" srcId="{FB72BF9A-E956-48FF-A2B3-3FB24BF52571}" destId="{F63B187F-619F-444F-BA00-0AE61FE3131A}" srcOrd="0" destOrd="0" presId="urn:microsoft.com/office/officeart/2016/7/layout/BasicLinearProcessNumbered"/>
    <dgm:cxn modelId="{E79087B5-A515-4A7D-AFAD-8B8469612EE3}" type="presOf" srcId="{9C31267B-DB5E-473A-8BB5-E059BCF4416F}" destId="{F57FC218-5873-47B0-B2C9-C19CC85DABA2}" srcOrd="0" destOrd="0" presId="urn:microsoft.com/office/officeart/2016/7/layout/BasicLinearProcessNumbered"/>
    <dgm:cxn modelId="{36A768BA-1657-47A9-942A-055C0159F5FF}" srcId="{116B7B2C-AE35-4D71-9EB2-D8E958E03FA9}" destId="{6EB8A894-004D-48AA-A817-8359EEA55852}" srcOrd="3" destOrd="0" parTransId="{6B8BCD22-FD87-4612-A740-46F781C83E04}" sibTransId="{9C31267B-DB5E-473A-8BB5-E059BCF4416F}"/>
    <dgm:cxn modelId="{08324AD2-541F-460D-9DFD-E82EE4EEA6E8}" type="presOf" srcId="{38DCD23A-A381-4962-822F-C640D9A70D59}" destId="{FA41535C-6BDD-4063-9194-18EB654397AE}" srcOrd="0" destOrd="0" presId="urn:microsoft.com/office/officeart/2016/7/layout/BasicLinearProcessNumbered"/>
    <dgm:cxn modelId="{8757ABED-52D2-4762-9A40-F102DF9EFC2C}" type="presOf" srcId="{3C95C29B-910D-4C00-9566-B9266246C968}" destId="{0D5696E9-2B0C-409D-A5AA-FC2A6BA1EC4A}" srcOrd="0" destOrd="0" presId="urn:microsoft.com/office/officeart/2016/7/layout/BasicLinearProcessNumbered"/>
    <dgm:cxn modelId="{F231C7EE-43AB-4A42-A3E6-763DBEB38C73}" type="presOf" srcId="{B204D806-3171-4CF9-B2D3-1C0F2C421B49}" destId="{ADB244A0-E051-469B-91DD-2BE9B1837E10}" srcOrd="0" destOrd="0" presId="urn:microsoft.com/office/officeart/2016/7/layout/BasicLinearProcessNumbered"/>
    <dgm:cxn modelId="{D38E2AFA-3EAE-481B-AFD0-A4A5AB26C333}" type="presOf" srcId="{116B7B2C-AE35-4D71-9EB2-D8E958E03FA9}" destId="{B973B9CE-5370-47F1-88D3-1B9432B3281F}" srcOrd="0" destOrd="0" presId="urn:microsoft.com/office/officeart/2016/7/layout/BasicLinearProcessNumbered"/>
    <dgm:cxn modelId="{28DBC34A-4407-4EF3-9911-F076F39DD9E0}" type="presParOf" srcId="{B973B9CE-5370-47F1-88D3-1B9432B3281F}" destId="{AB3FDDAE-1DFA-43E8-9748-A72337F1148C}" srcOrd="0" destOrd="0" presId="urn:microsoft.com/office/officeart/2016/7/layout/BasicLinearProcessNumbered"/>
    <dgm:cxn modelId="{1739C439-BF8F-4201-8125-24208EA4E2B1}" type="presParOf" srcId="{AB3FDDAE-1DFA-43E8-9748-A72337F1148C}" destId="{4A273211-3C76-4BB0-AC51-AD0F2FBBBB1F}" srcOrd="0" destOrd="0" presId="urn:microsoft.com/office/officeart/2016/7/layout/BasicLinearProcessNumbered"/>
    <dgm:cxn modelId="{52052344-33F6-486A-A187-88CBE8059C44}" type="presParOf" srcId="{AB3FDDAE-1DFA-43E8-9748-A72337F1148C}" destId="{39DE3856-3C0F-4765-A7DE-DB7469BC5093}" srcOrd="1" destOrd="0" presId="urn:microsoft.com/office/officeart/2016/7/layout/BasicLinearProcessNumbered"/>
    <dgm:cxn modelId="{7B3E1418-25CB-4194-9609-7D1F2B67B835}" type="presParOf" srcId="{AB3FDDAE-1DFA-43E8-9748-A72337F1148C}" destId="{1B07EAB0-3185-48F8-9026-BEBDB91F8FD5}" srcOrd="2" destOrd="0" presId="urn:microsoft.com/office/officeart/2016/7/layout/BasicLinearProcessNumbered"/>
    <dgm:cxn modelId="{EBC9835E-77D9-4E96-A911-E35EA86B4FF6}" type="presParOf" srcId="{AB3FDDAE-1DFA-43E8-9748-A72337F1148C}" destId="{07405DA2-C516-4CD1-868D-29C757CE1EE5}" srcOrd="3" destOrd="0" presId="urn:microsoft.com/office/officeart/2016/7/layout/BasicLinearProcessNumbered"/>
    <dgm:cxn modelId="{EFCBF19B-F559-4841-90B9-67B65458561D}" type="presParOf" srcId="{B973B9CE-5370-47F1-88D3-1B9432B3281F}" destId="{FC1BE3DD-4EC9-4AB7-889D-838DD3AEBEAA}" srcOrd="1" destOrd="0" presId="urn:microsoft.com/office/officeart/2016/7/layout/BasicLinearProcessNumbered"/>
    <dgm:cxn modelId="{E2E20FEC-732B-4A62-9D28-B5046CA9BFFE}" type="presParOf" srcId="{B973B9CE-5370-47F1-88D3-1B9432B3281F}" destId="{BFB29CC6-BDAB-4385-A64F-F4D3932DE863}" srcOrd="2" destOrd="0" presId="urn:microsoft.com/office/officeart/2016/7/layout/BasicLinearProcessNumbered"/>
    <dgm:cxn modelId="{28BE4F44-8AC2-49BF-9434-EC872CDE0069}" type="presParOf" srcId="{BFB29CC6-BDAB-4385-A64F-F4D3932DE863}" destId="{F63B187F-619F-444F-BA00-0AE61FE3131A}" srcOrd="0" destOrd="0" presId="urn:microsoft.com/office/officeart/2016/7/layout/BasicLinearProcessNumbered"/>
    <dgm:cxn modelId="{91635C9C-CB09-4C86-88B1-D8888317A4D4}" type="presParOf" srcId="{BFB29CC6-BDAB-4385-A64F-F4D3932DE863}" destId="{FA41535C-6BDD-4063-9194-18EB654397AE}" srcOrd="1" destOrd="0" presId="urn:microsoft.com/office/officeart/2016/7/layout/BasicLinearProcessNumbered"/>
    <dgm:cxn modelId="{D65620FB-3371-467F-9D8F-FA97055700B5}" type="presParOf" srcId="{BFB29CC6-BDAB-4385-A64F-F4D3932DE863}" destId="{CB997EB2-D682-433C-9551-66D234A6ADE8}" srcOrd="2" destOrd="0" presId="urn:microsoft.com/office/officeart/2016/7/layout/BasicLinearProcessNumbered"/>
    <dgm:cxn modelId="{D8DC8B06-BD61-4A3A-B857-5ABD82AA13E4}" type="presParOf" srcId="{BFB29CC6-BDAB-4385-A64F-F4D3932DE863}" destId="{A2AE30D6-9CD9-4118-9D68-15978929A8A4}" srcOrd="3" destOrd="0" presId="urn:microsoft.com/office/officeart/2016/7/layout/BasicLinearProcessNumbered"/>
    <dgm:cxn modelId="{4F854566-81D6-4455-851D-4704E5D756FC}" type="presParOf" srcId="{B973B9CE-5370-47F1-88D3-1B9432B3281F}" destId="{09ABDA2A-AA85-4FB5-84DD-97CA729BE902}" srcOrd="3" destOrd="0" presId="urn:microsoft.com/office/officeart/2016/7/layout/BasicLinearProcessNumbered"/>
    <dgm:cxn modelId="{88DF9FEC-3AA5-4F19-8EC4-6E97493FA926}" type="presParOf" srcId="{B973B9CE-5370-47F1-88D3-1B9432B3281F}" destId="{13A5F07E-4042-418D-99B4-CD1706918A99}" srcOrd="4" destOrd="0" presId="urn:microsoft.com/office/officeart/2016/7/layout/BasicLinearProcessNumbered"/>
    <dgm:cxn modelId="{548E358D-687C-43A6-AE51-A55A19AC86D6}" type="presParOf" srcId="{13A5F07E-4042-418D-99B4-CD1706918A99}" destId="{0D5696E9-2B0C-409D-A5AA-FC2A6BA1EC4A}" srcOrd="0" destOrd="0" presId="urn:microsoft.com/office/officeart/2016/7/layout/BasicLinearProcessNumbered"/>
    <dgm:cxn modelId="{5E92F7F8-B814-4882-9870-EC40EDFE1FCC}" type="presParOf" srcId="{13A5F07E-4042-418D-99B4-CD1706918A99}" destId="{ADB244A0-E051-469B-91DD-2BE9B1837E10}" srcOrd="1" destOrd="0" presId="urn:microsoft.com/office/officeart/2016/7/layout/BasicLinearProcessNumbered"/>
    <dgm:cxn modelId="{B8668725-83C4-45AE-854D-E3DE2A75B6FD}" type="presParOf" srcId="{13A5F07E-4042-418D-99B4-CD1706918A99}" destId="{271DCDFC-FDF6-469A-9294-D5BDEC067EBC}" srcOrd="2" destOrd="0" presId="urn:microsoft.com/office/officeart/2016/7/layout/BasicLinearProcessNumbered"/>
    <dgm:cxn modelId="{93045DA8-E086-41D6-8A7B-E4E812014C76}" type="presParOf" srcId="{13A5F07E-4042-418D-99B4-CD1706918A99}" destId="{F5BFE75F-54F8-4523-83C3-12D0FBBDD6BD}" srcOrd="3" destOrd="0" presId="urn:microsoft.com/office/officeart/2016/7/layout/BasicLinearProcessNumbered"/>
    <dgm:cxn modelId="{A184D6A6-A49E-4668-A416-73F2FCCBC6EF}" type="presParOf" srcId="{B973B9CE-5370-47F1-88D3-1B9432B3281F}" destId="{BB4539F0-D72C-4DD7-96ED-0A3CB27E7AA1}" srcOrd="5" destOrd="0" presId="urn:microsoft.com/office/officeart/2016/7/layout/BasicLinearProcessNumbered"/>
    <dgm:cxn modelId="{9A4013DA-BF8F-4948-AEBC-207A0B03CBD4}" type="presParOf" srcId="{B973B9CE-5370-47F1-88D3-1B9432B3281F}" destId="{F2CADF91-D7B8-4034-94AD-2E80B86CFD89}" srcOrd="6" destOrd="0" presId="urn:microsoft.com/office/officeart/2016/7/layout/BasicLinearProcessNumbered"/>
    <dgm:cxn modelId="{8A6C3A1B-D6C5-47AB-93D1-E833D216863B}" type="presParOf" srcId="{F2CADF91-D7B8-4034-94AD-2E80B86CFD89}" destId="{4EE19F8D-4B5F-474D-9062-EC762DCFE0AB}" srcOrd="0" destOrd="0" presId="urn:microsoft.com/office/officeart/2016/7/layout/BasicLinearProcessNumbered"/>
    <dgm:cxn modelId="{2CBEBAC2-0C73-486A-A27F-AB1AA4D8E628}" type="presParOf" srcId="{F2CADF91-D7B8-4034-94AD-2E80B86CFD89}" destId="{F57FC218-5873-47B0-B2C9-C19CC85DABA2}" srcOrd="1" destOrd="0" presId="urn:microsoft.com/office/officeart/2016/7/layout/BasicLinearProcessNumbered"/>
    <dgm:cxn modelId="{9048AF84-041A-4A22-ABE8-FBC02E57AC2D}" type="presParOf" srcId="{F2CADF91-D7B8-4034-94AD-2E80B86CFD89}" destId="{200068F9-90A2-4309-87D1-DD0A9EB2D50D}" srcOrd="2" destOrd="0" presId="urn:microsoft.com/office/officeart/2016/7/layout/BasicLinearProcessNumbered"/>
    <dgm:cxn modelId="{AC46C6ED-AF4B-4CB6-846A-1C8C26B31E6A}" type="presParOf" srcId="{F2CADF91-D7B8-4034-94AD-2E80B86CFD89}" destId="{335DF227-BA8E-49C5-9889-76181EC9087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7B4408D-0B48-445D-B052-45064C3E5F35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24DF5343-F438-48DD-8CAA-4B0F63C3A656}">
      <dgm:prSet/>
      <dgm:spPr/>
      <dgm:t>
        <a:bodyPr/>
        <a:lstStyle/>
        <a:p>
          <a:r>
            <a:rPr lang="en-AU"/>
            <a:t>Rate out of 5</a:t>
          </a:r>
          <a:endParaRPr lang="en-US"/>
        </a:p>
      </dgm:t>
    </dgm:pt>
    <dgm:pt modelId="{5F744CA8-77B3-4ADE-A0E9-93971F906880}" type="parTrans" cxnId="{898701FF-1E84-49DB-B9B4-7C52A56A50DB}">
      <dgm:prSet/>
      <dgm:spPr/>
      <dgm:t>
        <a:bodyPr/>
        <a:lstStyle/>
        <a:p>
          <a:endParaRPr lang="en-US"/>
        </a:p>
      </dgm:t>
    </dgm:pt>
    <dgm:pt modelId="{A2D20328-F4AB-4587-A7DF-32EA82A3E0BB}" type="sibTrans" cxnId="{898701FF-1E84-49DB-B9B4-7C52A56A50DB}">
      <dgm:prSet/>
      <dgm:spPr/>
      <dgm:t>
        <a:bodyPr/>
        <a:lstStyle/>
        <a:p>
          <a:endParaRPr lang="en-US"/>
        </a:p>
      </dgm:t>
    </dgm:pt>
    <dgm:pt modelId="{E674F36C-F962-4FE5-82C9-B41BD5590D44}">
      <dgm:prSet/>
      <dgm:spPr/>
      <dgm:t>
        <a:bodyPr/>
        <a:lstStyle/>
        <a:p>
          <a:r>
            <a:rPr lang="en-AU"/>
            <a:t>Review</a:t>
          </a:r>
          <a:endParaRPr lang="en-US"/>
        </a:p>
      </dgm:t>
    </dgm:pt>
    <dgm:pt modelId="{BE07C64F-B56C-4F01-9827-D16D13CA0846}" type="parTrans" cxnId="{22D0940C-BA0E-4BA1-981C-24D4C3EFAC7A}">
      <dgm:prSet/>
      <dgm:spPr/>
      <dgm:t>
        <a:bodyPr/>
        <a:lstStyle/>
        <a:p>
          <a:endParaRPr lang="en-US"/>
        </a:p>
      </dgm:t>
    </dgm:pt>
    <dgm:pt modelId="{F53BE593-3EDA-4DBC-A6A6-DE86B83FA266}" type="sibTrans" cxnId="{22D0940C-BA0E-4BA1-981C-24D4C3EFAC7A}">
      <dgm:prSet/>
      <dgm:spPr/>
      <dgm:t>
        <a:bodyPr/>
        <a:lstStyle/>
        <a:p>
          <a:endParaRPr lang="en-US"/>
        </a:p>
      </dgm:t>
    </dgm:pt>
    <dgm:pt modelId="{D8435F21-A4C0-4077-9288-643048FA9124}">
      <dgm:prSet/>
      <dgm:spPr/>
      <dgm:t>
        <a:bodyPr/>
        <a:lstStyle/>
        <a:p>
          <a:r>
            <a:rPr lang="en-AU"/>
            <a:t>One rating associated with each review</a:t>
          </a:r>
          <a:endParaRPr lang="en-US"/>
        </a:p>
      </dgm:t>
    </dgm:pt>
    <dgm:pt modelId="{735B0333-40CB-4C52-A11F-C71600C23B0A}" type="parTrans" cxnId="{DD9FFF55-9E55-4C71-A15F-33CE76A2BC0B}">
      <dgm:prSet/>
      <dgm:spPr/>
      <dgm:t>
        <a:bodyPr/>
        <a:lstStyle/>
        <a:p>
          <a:endParaRPr lang="en-US"/>
        </a:p>
      </dgm:t>
    </dgm:pt>
    <dgm:pt modelId="{CDEE42BC-C352-4D38-B446-3629871919AC}" type="sibTrans" cxnId="{DD9FFF55-9E55-4C71-A15F-33CE76A2BC0B}">
      <dgm:prSet/>
      <dgm:spPr/>
      <dgm:t>
        <a:bodyPr/>
        <a:lstStyle/>
        <a:p>
          <a:endParaRPr lang="en-US"/>
        </a:p>
      </dgm:t>
    </dgm:pt>
    <dgm:pt modelId="{D3704007-28FE-4F3C-9EFB-992481237EC2}">
      <dgm:prSet/>
      <dgm:spPr/>
      <dgm:t>
        <a:bodyPr/>
        <a:lstStyle/>
        <a:p>
          <a:r>
            <a:rPr lang="en-AU"/>
            <a:t>Reply</a:t>
          </a:r>
          <a:endParaRPr lang="en-US"/>
        </a:p>
      </dgm:t>
    </dgm:pt>
    <dgm:pt modelId="{F3D4320F-5818-46F5-B440-9E5C52201D60}" type="parTrans" cxnId="{37B2EF39-7CD4-48E9-8162-126829E7CDF3}">
      <dgm:prSet/>
      <dgm:spPr/>
      <dgm:t>
        <a:bodyPr/>
        <a:lstStyle/>
        <a:p>
          <a:endParaRPr lang="en-US"/>
        </a:p>
      </dgm:t>
    </dgm:pt>
    <dgm:pt modelId="{5776954D-B65E-4E9D-983A-9F94CA814544}" type="sibTrans" cxnId="{37B2EF39-7CD4-48E9-8162-126829E7CDF3}">
      <dgm:prSet/>
      <dgm:spPr/>
      <dgm:t>
        <a:bodyPr/>
        <a:lstStyle/>
        <a:p>
          <a:endParaRPr lang="en-US"/>
        </a:p>
      </dgm:t>
    </dgm:pt>
    <dgm:pt modelId="{2F7A15A0-84A1-4EF0-8D62-FB593992AA8A}">
      <dgm:prSet/>
      <dgm:spPr/>
      <dgm:t>
        <a:bodyPr/>
        <a:lstStyle/>
        <a:p>
          <a:r>
            <a:rPr lang="en-AU"/>
            <a:t>Report certain comment</a:t>
          </a:r>
          <a:endParaRPr lang="en-US"/>
        </a:p>
      </dgm:t>
    </dgm:pt>
    <dgm:pt modelId="{A2120017-F17A-4F7A-BA3A-47C5E816B790}" type="parTrans" cxnId="{D290ED10-5FCD-4DAD-9E3F-C397BD9FB0F3}">
      <dgm:prSet/>
      <dgm:spPr/>
      <dgm:t>
        <a:bodyPr/>
        <a:lstStyle/>
        <a:p>
          <a:endParaRPr lang="en-US"/>
        </a:p>
      </dgm:t>
    </dgm:pt>
    <dgm:pt modelId="{445F8E2F-99B2-4021-959A-3B5031C19CBD}" type="sibTrans" cxnId="{D290ED10-5FCD-4DAD-9E3F-C397BD9FB0F3}">
      <dgm:prSet/>
      <dgm:spPr/>
      <dgm:t>
        <a:bodyPr/>
        <a:lstStyle/>
        <a:p>
          <a:endParaRPr lang="en-US"/>
        </a:p>
      </dgm:t>
    </dgm:pt>
    <dgm:pt modelId="{3D6B37CE-7789-43B1-A083-EFD5DE042BFE}">
      <dgm:prSet/>
      <dgm:spPr/>
      <dgm:t>
        <a:bodyPr/>
        <a:lstStyle/>
        <a:p>
          <a:r>
            <a:rPr lang="en-AU"/>
            <a:t>Comment will be taken down if reported too many times</a:t>
          </a:r>
          <a:endParaRPr lang="en-US"/>
        </a:p>
      </dgm:t>
    </dgm:pt>
    <dgm:pt modelId="{E85B41CC-38D0-4B1A-8593-CD617838F0F8}" type="parTrans" cxnId="{D4F49733-1026-44C2-8C2A-650748014C77}">
      <dgm:prSet/>
      <dgm:spPr/>
      <dgm:t>
        <a:bodyPr/>
        <a:lstStyle/>
        <a:p>
          <a:endParaRPr lang="en-US"/>
        </a:p>
      </dgm:t>
    </dgm:pt>
    <dgm:pt modelId="{39AF963B-A4C8-4859-B58F-76903CBA7887}" type="sibTrans" cxnId="{D4F49733-1026-44C2-8C2A-650748014C77}">
      <dgm:prSet/>
      <dgm:spPr/>
      <dgm:t>
        <a:bodyPr/>
        <a:lstStyle/>
        <a:p>
          <a:endParaRPr lang="en-US"/>
        </a:p>
      </dgm:t>
    </dgm:pt>
    <dgm:pt modelId="{A98CC6CD-524F-4965-925D-0441EAF11749}" type="pres">
      <dgm:prSet presAssocID="{37B4408D-0B48-445D-B052-45064C3E5F35}" presName="diagram" presStyleCnt="0">
        <dgm:presLayoutVars>
          <dgm:dir/>
          <dgm:resizeHandles val="exact"/>
        </dgm:presLayoutVars>
      </dgm:prSet>
      <dgm:spPr/>
    </dgm:pt>
    <dgm:pt modelId="{ED9172E4-E927-42CE-80A0-72C5C6D0E757}" type="pres">
      <dgm:prSet presAssocID="{24DF5343-F438-48DD-8CAA-4B0F63C3A656}" presName="node" presStyleLbl="node1" presStyleIdx="0" presStyleCnt="6">
        <dgm:presLayoutVars>
          <dgm:bulletEnabled val="1"/>
        </dgm:presLayoutVars>
      </dgm:prSet>
      <dgm:spPr/>
    </dgm:pt>
    <dgm:pt modelId="{3B887D3D-686F-4C19-ABE9-31BFEDBCA235}" type="pres">
      <dgm:prSet presAssocID="{A2D20328-F4AB-4587-A7DF-32EA82A3E0BB}" presName="sibTrans" presStyleCnt="0"/>
      <dgm:spPr/>
    </dgm:pt>
    <dgm:pt modelId="{8F2A8FB2-1975-40EF-8090-AB422646773C}" type="pres">
      <dgm:prSet presAssocID="{E674F36C-F962-4FE5-82C9-B41BD5590D44}" presName="node" presStyleLbl="node1" presStyleIdx="1" presStyleCnt="6">
        <dgm:presLayoutVars>
          <dgm:bulletEnabled val="1"/>
        </dgm:presLayoutVars>
      </dgm:prSet>
      <dgm:spPr/>
    </dgm:pt>
    <dgm:pt modelId="{B6D0A63F-6B08-433F-9342-C5518DAEB086}" type="pres">
      <dgm:prSet presAssocID="{F53BE593-3EDA-4DBC-A6A6-DE86B83FA266}" presName="sibTrans" presStyleCnt="0"/>
      <dgm:spPr/>
    </dgm:pt>
    <dgm:pt modelId="{0B60337D-AD77-4718-A5DD-1D0A6E23E47B}" type="pres">
      <dgm:prSet presAssocID="{D8435F21-A4C0-4077-9288-643048FA9124}" presName="node" presStyleLbl="node1" presStyleIdx="2" presStyleCnt="6">
        <dgm:presLayoutVars>
          <dgm:bulletEnabled val="1"/>
        </dgm:presLayoutVars>
      </dgm:prSet>
      <dgm:spPr/>
    </dgm:pt>
    <dgm:pt modelId="{2F554B0D-B7BB-440D-8832-CFC013F9E9E0}" type="pres">
      <dgm:prSet presAssocID="{CDEE42BC-C352-4D38-B446-3629871919AC}" presName="sibTrans" presStyleCnt="0"/>
      <dgm:spPr/>
    </dgm:pt>
    <dgm:pt modelId="{7BA31093-C7FD-4990-8F04-10E287BEF716}" type="pres">
      <dgm:prSet presAssocID="{D3704007-28FE-4F3C-9EFB-992481237EC2}" presName="node" presStyleLbl="node1" presStyleIdx="3" presStyleCnt="6">
        <dgm:presLayoutVars>
          <dgm:bulletEnabled val="1"/>
        </dgm:presLayoutVars>
      </dgm:prSet>
      <dgm:spPr/>
    </dgm:pt>
    <dgm:pt modelId="{5356BCA3-FCBF-477D-B219-40F285D9BD7C}" type="pres">
      <dgm:prSet presAssocID="{5776954D-B65E-4E9D-983A-9F94CA814544}" presName="sibTrans" presStyleCnt="0"/>
      <dgm:spPr/>
    </dgm:pt>
    <dgm:pt modelId="{D673DBE4-CAA1-4B73-A20A-7413BFAE1F6D}" type="pres">
      <dgm:prSet presAssocID="{2F7A15A0-84A1-4EF0-8D62-FB593992AA8A}" presName="node" presStyleLbl="node1" presStyleIdx="4" presStyleCnt="6">
        <dgm:presLayoutVars>
          <dgm:bulletEnabled val="1"/>
        </dgm:presLayoutVars>
      </dgm:prSet>
      <dgm:spPr/>
    </dgm:pt>
    <dgm:pt modelId="{FAF04B49-EF2C-4C0C-8678-67E368F41B6D}" type="pres">
      <dgm:prSet presAssocID="{445F8E2F-99B2-4021-959A-3B5031C19CBD}" presName="sibTrans" presStyleCnt="0"/>
      <dgm:spPr/>
    </dgm:pt>
    <dgm:pt modelId="{7A462265-E02F-4663-9D7C-5FE6C2FC6249}" type="pres">
      <dgm:prSet presAssocID="{3D6B37CE-7789-43B1-A083-EFD5DE042BFE}" presName="node" presStyleLbl="node1" presStyleIdx="5" presStyleCnt="6">
        <dgm:presLayoutVars>
          <dgm:bulletEnabled val="1"/>
        </dgm:presLayoutVars>
      </dgm:prSet>
      <dgm:spPr/>
    </dgm:pt>
  </dgm:ptLst>
  <dgm:cxnLst>
    <dgm:cxn modelId="{A6EE8702-282A-4375-A1CE-8F24360535D6}" type="presOf" srcId="{3D6B37CE-7789-43B1-A083-EFD5DE042BFE}" destId="{7A462265-E02F-4663-9D7C-5FE6C2FC6249}" srcOrd="0" destOrd="0" presId="urn:microsoft.com/office/officeart/2005/8/layout/default"/>
    <dgm:cxn modelId="{22D0940C-BA0E-4BA1-981C-24D4C3EFAC7A}" srcId="{37B4408D-0B48-445D-B052-45064C3E5F35}" destId="{E674F36C-F962-4FE5-82C9-B41BD5590D44}" srcOrd="1" destOrd="0" parTransId="{BE07C64F-B56C-4F01-9827-D16D13CA0846}" sibTransId="{F53BE593-3EDA-4DBC-A6A6-DE86B83FA266}"/>
    <dgm:cxn modelId="{D290ED10-5FCD-4DAD-9E3F-C397BD9FB0F3}" srcId="{37B4408D-0B48-445D-B052-45064C3E5F35}" destId="{2F7A15A0-84A1-4EF0-8D62-FB593992AA8A}" srcOrd="4" destOrd="0" parTransId="{A2120017-F17A-4F7A-BA3A-47C5E816B790}" sibTransId="{445F8E2F-99B2-4021-959A-3B5031C19CBD}"/>
    <dgm:cxn modelId="{AE1C9633-EE91-4C34-B4FC-4AC9AEA208D9}" type="presOf" srcId="{24DF5343-F438-48DD-8CAA-4B0F63C3A656}" destId="{ED9172E4-E927-42CE-80A0-72C5C6D0E757}" srcOrd="0" destOrd="0" presId="urn:microsoft.com/office/officeart/2005/8/layout/default"/>
    <dgm:cxn modelId="{D4F49733-1026-44C2-8C2A-650748014C77}" srcId="{37B4408D-0B48-445D-B052-45064C3E5F35}" destId="{3D6B37CE-7789-43B1-A083-EFD5DE042BFE}" srcOrd="5" destOrd="0" parTransId="{E85B41CC-38D0-4B1A-8593-CD617838F0F8}" sibTransId="{39AF963B-A4C8-4859-B58F-76903CBA7887}"/>
    <dgm:cxn modelId="{37B2EF39-7CD4-48E9-8162-126829E7CDF3}" srcId="{37B4408D-0B48-445D-B052-45064C3E5F35}" destId="{D3704007-28FE-4F3C-9EFB-992481237EC2}" srcOrd="3" destOrd="0" parTransId="{F3D4320F-5818-46F5-B440-9E5C52201D60}" sibTransId="{5776954D-B65E-4E9D-983A-9F94CA814544}"/>
    <dgm:cxn modelId="{DD9FFF55-9E55-4C71-A15F-33CE76A2BC0B}" srcId="{37B4408D-0B48-445D-B052-45064C3E5F35}" destId="{D8435F21-A4C0-4077-9288-643048FA9124}" srcOrd="2" destOrd="0" parTransId="{735B0333-40CB-4C52-A11F-C71600C23B0A}" sibTransId="{CDEE42BC-C352-4D38-B446-3629871919AC}"/>
    <dgm:cxn modelId="{5ED0A38F-8455-4485-A19A-02FF0E5DF7C3}" type="presOf" srcId="{D8435F21-A4C0-4077-9288-643048FA9124}" destId="{0B60337D-AD77-4718-A5DD-1D0A6E23E47B}" srcOrd="0" destOrd="0" presId="urn:microsoft.com/office/officeart/2005/8/layout/default"/>
    <dgm:cxn modelId="{07D42497-C13E-4E3E-AA41-9E7A02B118C9}" type="presOf" srcId="{E674F36C-F962-4FE5-82C9-B41BD5590D44}" destId="{8F2A8FB2-1975-40EF-8090-AB422646773C}" srcOrd="0" destOrd="0" presId="urn:microsoft.com/office/officeart/2005/8/layout/default"/>
    <dgm:cxn modelId="{DB4FDB9F-A81C-40A3-89CB-CE32002593CF}" type="presOf" srcId="{37B4408D-0B48-445D-B052-45064C3E5F35}" destId="{A98CC6CD-524F-4965-925D-0441EAF11749}" srcOrd="0" destOrd="0" presId="urn:microsoft.com/office/officeart/2005/8/layout/default"/>
    <dgm:cxn modelId="{96E86AAD-314F-4531-AC55-523586705CF0}" type="presOf" srcId="{D3704007-28FE-4F3C-9EFB-992481237EC2}" destId="{7BA31093-C7FD-4990-8F04-10E287BEF716}" srcOrd="0" destOrd="0" presId="urn:microsoft.com/office/officeart/2005/8/layout/default"/>
    <dgm:cxn modelId="{95B08AEC-B92F-4EFC-AAEA-17FBB83D38EF}" type="presOf" srcId="{2F7A15A0-84A1-4EF0-8D62-FB593992AA8A}" destId="{D673DBE4-CAA1-4B73-A20A-7413BFAE1F6D}" srcOrd="0" destOrd="0" presId="urn:microsoft.com/office/officeart/2005/8/layout/default"/>
    <dgm:cxn modelId="{898701FF-1E84-49DB-B9B4-7C52A56A50DB}" srcId="{37B4408D-0B48-445D-B052-45064C3E5F35}" destId="{24DF5343-F438-48DD-8CAA-4B0F63C3A656}" srcOrd="0" destOrd="0" parTransId="{5F744CA8-77B3-4ADE-A0E9-93971F906880}" sibTransId="{A2D20328-F4AB-4587-A7DF-32EA82A3E0BB}"/>
    <dgm:cxn modelId="{7871A7D8-A999-4305-A920-C98CC3913636}" type="presParOf" srcId="{A98CC6CD-524F-4965-925D-0441EAF11749}" destId="{ED9172E4-E927-42CE-80A0-72C5C6D0E757}" srcOrd="0" destOrd="0" presId="urn:microsoft.com/office/officeart/2005/8/layout/default"/>
    <dgm:cxn modelId="{0B811A14-5427-44EA-AEA9-DE797519FA4B}" type="presParOf" srcId="{A98CC6CD-524F-4965-925D-0441EAF11749}" destId="{3B887D3D-686F-4C19-ABE9-31BFEDBCA235}" srcOrd="1" destOrd="0" presId="urn:microsoft.com/office/officeart/2005/8/layout/default"/>
    <dgm:cxn modelId="{FDB94D23-6E0C-4804-9859-C7ACE7BD7F3C}" type="presParOf" srcId="{A98CC6CD-524F-4965-925D-0441EAF11749}" destId="{8F2A8FB2-1975-40EF-8090-AB422646773C}" srcOrd="2" destOrd="0" presId="urn:microsoft.com/office/officeart/2005/8/layout/default"/>
    <dgm:cxn modelId="{9EADE3F9-DB37-4FA8-9553-4AA1F859626F}" type="presParOf" srcId="{A98CC6CD-524F-4965-925D-0441EAF11749}" destId="{B6D0A63F-6B08-433F-9342-C5518DAEB086}" srcOrd="3" destOrd="0" presId="urn:microsoft.com/office/officeart/2005/8/layout/default"/>
    <dgm:cxn modelId="{2014F7C5-9DE5-41B5-9686-E13E0EB226E1}" type="presParOf" srcId="{A98CC6CD-524F-4965-925D-0441EAF11749}" destId="{0B60337D-AD77-4718-A5DD-1D0A6E23E47B}" srcOrd="4" destOrd="0" presId="urn:microsoft.com/office/officeart/2005/8/layout/default"/>
    <dgm:cxn modelId="{1F5F0674-1BC7-420B-ABFD-3FD2FE733816}" type="presParOf" srcId="{A98CC6CD-524F-4965-925D-0441EAF11749}" destId="{2F554B0D-B7BB-440D-8832-CFC013F9E9E0}" srcOrd="5" destOrd="0" presId="urn:microsoft.com/office/officeart/2005/8/layout/default"/>
    <dgm:cxn modelId="{9B4E4CE3-6FC0-4F76-B958-A63B0FB3267F}" type="presParOf" srcId="{A98CC6CD-524F-4965-925D-0441EAF11749}" destId="{7BA31093-C7FD-4990-8F04-10E287BEF716}" srcOrd="6" destOrd="0" presId="urn:microsoft.com/office/officeart/2005/8/layout/default"/>
    <dgm:cxn modelId="{949ED529-B685-4753-BF69-F99E229711EE}" type="presParOf" srcId="{A98CC6CD-524F-4965-925D-0441EAF11749}" destId="{5356BCA3-FCBF-477D-B219-40F285D9BD7C}" srcOrd="7" destOrd="0" presId="urn:microsoft.com/office/officeart/2005/8/layout/default"/>
    <dgm:cxn modelId="{A68EF252-E6E6-4046-971C-14A7E36393EA}" type="presParOf" srcId="{A98CC6CD-524F-4965-925D-0441EAF11749}" destId="{D673DBE4-CAA1-4B73-A20A-7413BFAE1F6D}" srcOrd="8" destOrd="0" presId="urn:microsoft.com/office/officeart/2005/8/layout/default"/>
    <dgm:cxn modelId="{1F3F5C46-F74F-45C7-93C7-894309DA5659}" type="presParOf" srcId="{A98CC6CD-524F-4965-925D-0441EAF11749}" destId="{FAF04B49-EF2C-4C0C-8678-67E368F41B6D}" srcOrd="9" destOrd="0" presId="urn:microsoft.com/office/officeart/2005/8/layout/default"/>
    <dgm:cxn modelId="{3B0C77FE-A8F0-4135-9383-F6B8C43ACE31}" type="presParOf" srcId="{A98CC6CD-524F-4965-925D-0441EAF11749}" destId="{7A462265-E02F-4663-9D7C-5FE6C2FC624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E7F18E6-1951-469F-AD2E-8FA15238F192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7CA1D0C-F10F-40D3-A302-E63E21D8DDB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Customer Platform </a:t>
          </a:r>
        </a:p>
        <a:p>
          <a:pPr>
            <a:lnSpc>
              <a:spcPct val="100000"/>
            </a:lnSpc>
          </a:pPr>
          <a:r>
            <a:rPr lang="en-AU" dirty="0"/>
            <a:t>(2 members)</a:t>
          </a:r>
          <a:endParaRPr lang="en-US" dirty="0"/>
        </a:p>
      </dgm:t>
    </dgm:pt>
    <dgm:pt modelId="{0FF2EED8-8016-4273-BED1-29AE91B19DE1}" type="parTrans" cxnId="{0E65BBC6-B36E-4FCB-B9FD-B0E8F4E4FB71}">
      <dgm:prSet/>
      <dgm:spPr/>
      <dgm:t>
        <a:bodyPr/>
        <a:lstStyle/>
        <a:p>
          <a:endParaRPr lang="en-US"/>
        </a:p>
      </dgm:t>
    </dgm:pt>
    <dgm:pt modelId="{726050F6-D8A7-4EFC-9D9E-42DD42EBFE60}" type="sibTrans" cxnId="{0E65BBC6-B36E-4FCB-B9FD-B0E8F4E4FB71}">
      <dgm:prSet/>
      <dgm:spPr/>
      <dgm:t>
        <a:bodyPr/>
        <a:lstStyle/>
        <a:p>
          <a:endParaRPr lang="en-US"/>
        </a:p>
      </dgm:t>
    </dgm:pt>
    <dgm:pt modelId="{BD6D0F8A-8758-498C-BED3-4ABD2B85C12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Restaurant Platform </a:t>
          </a:r>
        </a:p>
        <a:p>
          <a:pPr>
            <a:lnSpc>
              <a:spcPct val="100000"/>
            </a:lnSpc>
          </a:pPr>
          <a:r>
            <a:rPr lang="en-AU" dirty="0"/>
            <a:t>(2 members)</a:t>
          </a:r>
          <a:endParaRPr lang="en-US" dirty="0"/>
        </a:p>
      </dgm:t>
    </dgm:pt>
    <dgm:pt modelId="{8EAF9A1E-9599-4E19-861A-3FE6E9B9D187}" type="parTrans" cxnId="{199EA14B-41BC-48AA-912B-288042BB10A8}">
      <dgm:prSet/>
      <dgm:spPr/>
      <dgm:t>
        <a:bodyPr/>
        <a:lstStyle/>
        <a:p>
          <a:endParaRPr lang="en-US"/>
        </a:p>
      </dgm:t>
    </dgm:pt>
    <dgm:pt modelId="{AFF5A000-CCCF-4782-A648-0A4D2E8DF12B}" type="sibTrans" cxnId="{199EA14B-41BC-48AA-912B-288042BB10A8}">
      <dgm:prSet/>
      <dgm:spPr/>
      <dgm:t>
        <a:bodyPr/>
        <a:lstStyle/>
        <a:p>
          <a:endParaRPr lang="en-US"/>
        </a:p>
      </dgm:t>
    </dgm:pt>
    <dgm:pt modelId="{23DD7D66-3C85-4B2C-BCE6-80C5B881A06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Backend Development </a:t>
          </a:r>
        </a:p>
        <a:p>
          <a:pPr>
            <a:lnSpc>
              <a:spcPct val="100000"/>
            </a:lnSpc>
          </a:pPr>
          <a:r>
            <a:rPr lang="en-AU" dirty="0"/>
            <a:t>(1 member)</a:t>
          </a:r>
          <a:endParaRPr lang="en-US" dirty="0"/>
        </a:p>
      </dgm:t>
    </dgm:pt>
    <dgm:pt modelId="{1FE73203-5995-4DE0-96D0-DA7F89B02408}" type="parTrans" cxnId="{4820E335-EAFC-40A5-BDD7-170E075533BA}">
      <dgm:prSet/>
      <dgm:spPr/>
      <dgm:t>
        <a:bodyPr/>
        <a:lstStyle/>
        <a:p>
          <a:endParaRPr lang="en-US"/>
        </a:p>
      </dgm:t>
    </dgm:pt>
    <dgm:pt modelId="{9BCA533D-0C58-49F6-9D41-19B7D24D5311}" type="sibTrans" cxnId="{4820E335-EAFC-40A5-BDD7-170E075533BA}">
      <dgm:prSet/>
      <dgm:spPr/>
      <dgm:t>
        <a:bodyPr/>
        <a:lstStyle/>
        <a:p>
          <a:endParaRPr lang="en-US"/>
        </a:p>
      </dgm:t>
    </dgm:pt>
    <dgm:pt modelId="{EC753646-344D-46FF-BC88-104E8CF70E41}" type="pres">
      <dgm:prSet presAssocID="{EE7F18E6-1951-469F-AD2E-8FA15238F192}" presName="root" presStyleCnt="0">
        <dgm:presLayoutVars>
          <dgm:dir/>
          <dgm:resizeHandles val="exact"/>
        </dgm:presLayoutVars>
      </dgm:prSet>
      <dgm:spPr/>
    </dgm:pt>
    <dgm:pt modelId="{46B2D802-7CC2-4BCB-AC55-504CC7A01F88}" type="pres">
      <dgm:prSet presAssocID="{97CA1D0C-F10F-40D3-A302-E63E21D8DDB5}" presName="compNode" presStyleCnt="0"/>
      <dgm:spPr/>
    </dgm:pt>
    <dgm:pt modelId="{D716A06B-816D-4D46-9CA1-65B8E3538782}" type="pres">
      <dgm:prSet presAssocID="{97CA1D0C-F10F-40D3-A302-E63E21D8DD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用户 纯色填充"/>
        </a:ext>
      </dgm:extLst>
    </dgm:pt>
    <dgm:pt modelId="{46944D31-C7A1-46B4-A942-5DC11B3FE858}" type="pres">
      <dgm:prSet presAssocID="{97CA1D0C-F10F-40D3-A302-E63E21D8DDB5}" presName="spaceRect" presStyleCnt="0"/>
      <dgm:spPr/>
    </dgm:pt>
    <dgm:pt modelId="{52B85633-A593-4509-9527-DA87388ED311}" type="pres">
      <dgm:prSet presAssocID="{97CA1D0C-F10F-40D3-A302-E63E21D8DDB5}" presName="textRect" presStyleLbl="revTx" presStyleIdx="0" presStyleCnt="3">
        <dgm:presLayoutVars>
          <dgm:chMax val="1"/>
          <dgm:chPref val="1"/>
        </dgm:presLayoutVars>
      </dgm:prSet>
      <dgm:spPr/>
    </dgm:pt>
    <dgm:pt modelId="{BC16143C-FE59-431C-9A62-4A6DC13D68ED}" type="pres">
      <dgm:prSet presAssocID="{726050F6-D8A7-4EFC-9D9E-42DD42EBFE60}" presName="sibTrans" presStyleCnt="0"/>
      <dgm:spPr/>
    </dgm:pt>
    <dgm:pt modelId="{A16FF46C-1492-4D73-BE08-830B84254BEA}" type="pres">
      <dgm:prSet presAssocID="{BD6D0F8A-8758-498C-BED3-4ABD2B85C126}" presName="compNode" presStyleCnt="0"/>
      <dgm:spPr/>
    </dgm:pt>
    <dgm:pt modelId="{FD7BC435-5E6B-4F73-BD4B-50E832E32575}" type="pres">
      <dgm:prSet presAssocID="{BD6D0F8A-8758-498C-BED3-4ABD2B85C1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231A436E-EE68-465D-B57A-B3D34532F0D2}" type="pres">
      <dgm:prSet presAssocID="{BD6D0F8A-8758-498C-BED3-4ABD2B85C126}" presName="spaceRect" presStyleCnt="0"/>
      <dgm:spPr/>
    </dgm:pt>
    <dgm:pt modelId="{4D35E56E-8207-468E-8C14-5692202BBA90}" type="pres">
      <dgm:prSet presAssocID="{BD6D0F8A-8758-498C-BED3-4ABD2B85C126}" presName="textRect" presStyleLbl="revTx" presStyleIdx="1" presStyleCnt="3">
        <dgm:presLayoutVars>
          <dgm:chMax val="1"/>
          <dgm:chPref val="1"/>
        </dgm:presLayoutVars>
      </dgm:prSet>
      <dgm:spPr/>
    </dgm:pt>
    <dgm:pt modelId="{749F12DF-A48B-4879-9756-89E649DEAA1A}" type="pres">
      <dgm:prSet presAssocID="{AFF5A000-CCCF-4782-A648-0A4D2E8DF12B}" presName="sibTrans" presStyleCnt="0"/>
      <dgm:spPr/>
    </dgm:pt>
    <dgm:pt modelId="{81FC6593-82CB-4751-83DD-E977B2F368EA}" type="pres">
      <dgm:prSet presAssocID="{23DD7D66-3C85-4B2C-BCE6-80C5B881A06C}" presName="compNode" presStyleCnt="0"/>
      <dgm:spPr/>
    </dgm:pt>
    <dgm:pt modelId="{91CF5CE8-12A6-4A5B-BA3B-09AD2A3C2903}" type="pres">
      <dgm:prSet presAssocID="{23DD7D66-3C85-4B2C-BCE6-80C5B881A0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男程序员 纯色填充"/>
        </a:ext>
      </dgm:extLst>
    </dgm:pt>
    <dgm:pt modelId="{EC35E4CB-AF7E-4482-BD4D-35C0E98C8763}" type="pres">
      <dgm:prSet presAssocID="{23DD7D66-3C85-4B2C-BCE6-80C5B881A06C}" presName="spaceRect" presStyleCnt="0"/>
      <dgm:spPr/>
    </dgm:pt>
    <dgm:pt modelId="{B242FD4A-1B1D-44EA-85E7-2CB55D395B19}" type="pres">
      <dgm:prSet presAssocID="{23DD7D66-3C85-4B2C-BCE6-80C5B881A0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CFAA08-69B3-4C24-8983-F9146DCEE42B}" type="presOf" srcId="{97CA1D0C-F10F-40D3-A302-E63E21D8DDB5}" destId="{52B85633-A593-4509-9527-DA87388ED311}" srcOrd="0" destOrd="0" presId="urn:microsoft.com/office/officeart/2018/2/layout/IconLabelList"/>
    <dgm:cxn modelId="{4820E335-EAFC-40A5-BDD7-170E075533BA}" srcId="{EE7F18E6-1951-469F-AD2E-8FA15238F192}" destId="{23DD7D66-3C85-4B2C-BCE6-80C5B881A06C}" srcOrd="2" destOrd="0" parTransId="{1FE73203-5995-4DE0-96D0-DA7F89B02408}" sibTransId="{9BCA533D-0C58-49F6-9D41-19B7D24D5311}"/>
    <dgm:cxn modelId="{199EA14B-41BC-48AA-912B-288042BB10A8}" srcId="{EE7F18E6-1951-469F-AD2E-8FA15238F192}" destId="{BD6D0F8A-8758-498C-BED3-4ABD2B85C126}" srcOrd="1" destOrd="0" parTransId="{8EAF9A1E-9599-4E19-861A-3FE6E9B9D187}" sibTransId="{AFF5A000-CCCF-4782-A648-0A4D2E8DF12B}"/>
    <dgm:cxn modelId="{2F393587-7C90-4A93-9126-172C6C8FED92}" type="presOf" srcId="{EE7F18E6-1951-469F-AD2E-8FA15238F192}" destId="{EC753646-344D-46FF-BC88-104E8CF70E41}" srcOrd="0" destOrd="0" presId="urn:microsoft.com/office/officeart/2018/2/layout/IconLabelList"/>
    <dgm:cxn modelId="{0E65BBC6-B36E-4FCB-B9FD-B0E8F4E4FB71}" srcId="{EE7F18E6-1951-469F-AD2E-8FA15238F192}" destId="{97CA1D0C-F10F-40D3-A302-E63E21D8DDB5}" srcOrd="0" destOrd="0" parTransId="{0FF2EED8-8016-4273-BED1-29AE91B19DE1}" sibTransId="{726050F6-D8A7-4EFC-9D9E-42DD42EBFE60}"/>
    <dgm:cxn modelId="{903EE6E1-8056-46C5-8121-6E934FC7889C}" type="presOf" srcId="{23DD7D66-3C85-4B2C-BCE6-80C5B881A06C}" destId="{B242FD4A-1B1D-44EA-85E7-2CB55D395B19}" srcOrd="0" destOrd="0" presId="urn:microsoft.com/office/officeart/2018/2/layout/IconLabelList"/>
    <dgm:cxn modelId="{7E089FE6-4D56-4D2D-8AFB-1EE8A0797F9A}" type="presOf" srcId="{BD6D0F8A-8758-498C-BED3-4ABD2B85C126}" destId="{4D35E56E-8207-468E-8C14-5692202BBA90}" srcOrd="0" destOrd="0" presId="urn:microsoft.com/office/officeart/2018/2/layout/IconLabelList"/>
    <dgm:cxn modelId="{F5ADD80C-EEDB-4B20-9A08-4A994A76C5C0}" type="presParOf" srcId="{EC753646-344D-46FF-BC88-104E8CF70E41}" destId="{46B2D802-7CC2-4BCB-AC55-504CC7A01F88}" srcOrd="0" destOrd="0" presId="urn:microsoft.com/office/officeart/2018/2/layout/IconLabelList"/>
    <dgm:cxn modelId="{CCBBE86E-BA5A-4CDA-A9C3-445EA7AF4080}" type="presParOf" srcId="{46B2D802-7CC2-4BCB-AC55-504CC7A01F88}" destId="{D716A06B-816D-4D46-9CA1-65B8E3538782}" srcOrd="0" destOrd="0" presId="urn:microsoft.com/office/officeart/2018/2/layout/IconLabelList"/>
    <dgm:cxn modelId="{B2098916-BB34-40BF-A0B4-BE51BE6286F4}" type="presParOf" srcId="{46B2D802-7CC2-4BCB-AC55-504CC7A01F88}" destId="{46944D31-C7A1-46B4-A942-5DC11B3FE858}" srcOrd="1" destOrd="0" presId="urn:microsoft.com/office/officeart/2018/2/layout/IconLabelList"/>
    <dgm:cxn modelId="{29C60AD5-DDB9-479D-A475-C38DA8D4637F}" type="presParOf" srcId="{46B2D802-7CC2-4BCB-AC55-504CC7A01F88}" destId="{52B85633-A593-4509-9527-DA87388ED311}" srcOrd="2" destOrd="0" presId="urn:microsoft.com/office/officeart/2018/2/layout/IconLabelList"/>
    <dgm:cxn modelId="{D840BEF4-604D-4851-8CBA-C3BE62FD4C99}" type="presParOf" srcId="{EC753646-344D-46FF-BC88-104E8CF70E41}" destId="{BC16143C-FE59-431C-9A62-4A6DC13D68ED}" srcOrd="1" destOrd="0" presId="urn:microsoft.com/office/officeart/2018/2/layout/IconLabelList"/>
    <dgm:cxn modelId="{7203A33F-1ADE-4565-BE00-9D84F6C1C8D0}" type="presParOf" srcId="{EC753646-344D-46FF-BC88-104E8CF70E41}" destId="{A16FF46C-1492-4D73-BE08-830B84254BEA}" srcOrd="2" destOrd="0" presId="urn:microsoft.com/office/officeart/2018/2/layout/IconLabelList"/>
    <dgm:cxn modelId="{ED7FF319-8448-4BB5-8C55-174FBC944675}" type="presParOf" srcId="{A16FF46C-1492-4D73-BE08-830B84254BEA}" destId="{FD7BC435-5E6B-4F73-BD4B-50E832E32575}" srcOrd="0" destOrd="0" presId="urn:microsoft.com/office/officeart/2018/2/layout/IconLabelList"/>
    <dgm:cxn modelId="{AB7AF624-3DCB-4E56-84F7-D29EB3F47C44}" type="presParOf" srcId="{A16FF46C-1492-4D73-BE08-830B84254BEA}" destId="{231A436E-EE68-465D-B57A-B3D34532F0D2}" srcOrd="1" destOrd="0" presId="urn:microsoft.com/office/officeart/2018/2/layout/IconLabelList"/>
    <dgm:cxn modelId="{79F8A202-B533-4917-BEB1-0BD1800B605A}" type="presParOf" srcId="{A16FF46C-1492-4D73-BE08-830B84254BEA}" destId="{4D35E56E-8207-468E-8C14-5692202BBA90}" srcOrd="2" destOrd="0" presId="urn:microsoft.com/office/officeart/2018/2/layout/IconLabelList"/>
    <dgm:cxn modelId="{696412CB-43B7-4271-B38D-CDB284053DE1}" type="presParOf" srcId="{EC753646-344D-46FF-BC88-104E8CF70E41}" destId="{749F12DF-A48B-4879-9756-89E649DEAA1A}" srcOrd="3" destOrd="0" presId="urn:microsoft.com/office/officeart/2018/2/layout/IconLabelList"/>
    <dgm:cxn modelId="{9CAE689A-1BA7-47B3-9E18-859367A58126}" type="presParOf" srcId="{EC753646-344D-46FF-BC88-104E8CF70E41}" destId="{81FC6593-82CB-4751-83DD-E977B2F368EA}" srcOrd="4" destOrd="0" presId="urn:microsoft.com/office/officeart/2018/2/layout/IconLabelList"/>
    <dgm:cxn modelId="{D81E3078-3430-4348-8528-9F4B47D5774D}" type="presParOf" srcId="{81FC6593-82CB-4751-83DD-E977B2F368EA}" destId="{91CF5CE8-12A6-4A5B-BA3B-09AD2A3C2903}" srcOrd="0" destOrd="0" presId="urn:microsoft.com/office/officeart/2018/2/layout/IconLabelList"/>
    <dgm:cxn modelId="{978C48FA-FDA2-4C53-A208-830E5AF10009}" type="presParOf" srcId="{81FC6593-82CB-4751-83DD-E977B2F368EA}" destId="{EC35E4CB-AF7E-4482-BD4D-35C0E98C8763}" srcOrd="1" destOrd="0" presId="urn:microsoft.com/office/officeart/2018/2/layout/IconLabelList"/>
    <dgm:cxn modelId="{93B136DA-6D46-4C73-81FE-AB5C8169BC7A}" type="presParOf" srcId="{81FC6593-82CB-4751-83DD-E977B2F368EA}" destId="{B242FD4A-1B1D-44EA-85E7-2CB55D395B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9670BA1-0B81-41C9-91B7-F23B8A347698}" type="doc">
      <dgm:prSet loTypeId="urn:microsoft.com/office/officeart/2018/2/layout/IconCircle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7A623BB-7B61-4740-9412-772D4394272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Python Flask Structure for Development</a:t>
          </a:r>
          <a:endParaRPr lang="en-US"/>
        </a:p>
      </dgm:t>
    </dgm:pt>
    <dgm:pt modelId="{EDEB0AE6-7656-4B39-A1A6-B10C5E609282}" type="parTrans" cxnId="{BC1B2A0F-D026-47EB-8E81-6C7883E1E4AF}">
      <dgm:prSet/>
      <dgm:spPr/>
      <dgm:t>
        <a:bodyPr/>
        <a:lstStyle/>
        <a:p>
          <a:endParaRPr lang="en-US"/>
        </a:p>
      </dgm:t>
    </dgm:pt>
    <dgm:pt modelId="{7AA309D9-959A-4743-80EE-17ACB3309A5B}" type="sibTrans" cxnId="{BC1B2A0F-D026-47EB-8E81-6C7883E1E4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180A85-9F4A-4D48-BBAB-DA8FC046A07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Models: Stores database models</a:t>
          </a:r>
          <a:endParaRPr lang="en-US"/>
        </a:p>
      </dgm:t>
    </dgm:pt>
    <dgm:pt modelId="{AA525051-905C-4ED9-AE95-E68A6DB1829A}" type="parTrans" cxnId="{EAA60997-3D0D-4A3D-9208-5E15CB030816}">
      <dgm:prSet/>
      <dgm:spPr/>
      <dgm:t>
        <a:bodyPr/>
        <a:lstStyle/>
        <a:p>
          <a:endParaRPr lang="en-US"/>
        </a:p>
      </dgm:t>
    </dgm:pt>
    <dgm:pt modelId="{50C2A673-8D20-4C81-BC15-2D1D69E43D10}" type="sibTrans" cxnId="{EAA60997-3D0D-4A3D-9208-5E15CB0308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4B1888-530D-4A7E-99F6-EC14A73316E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Services: Stores all logics</a:t>
          </a:r>
          <a:endParaRPr lang="en-US"/>
        </a:p>
      </dgm:t>
    </dgm:pt>
    <dgm:pt modelId="{BF0B69DF-3456-4EB7-8161-18D57C4A7115}" type="parTrans" cxnId="{6695213C-6A80-4B6B-8B0D-3D562967EEB4}">
      <dgm:prSet/>
      <dgm:spPr/>
      <dgm:t>
        <a:bodyPr/>
        <a:lstStyle/>
        <a:p>
          <a:endParaRPr lang="en-US"/>
        </a:p>
      </dgm:t>
    </dgm:pt>
    <dgm:pt modelId="{83F48909-2E60-4EE8-9672-EC9CBC63FF12}" type="sibTrans" cxnId="{6695213C-6A80-4B6B-8B0D-3D562967EEB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9C96F0-60BF-4C6C-9B09-B01AE49C367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Routes: Stores all routes</a:t>
          </a:r>
          <a:endParaRPr lang="en-US"/>
        </a:p>
      </dgm:t>
    </dgm:pt>
    <dgm:pt modelId="{BA0778EE-A65A-4C83-85E4-3F70EA30BCF9}" type="parTrans" cxnId="{5FCC5FD9-5639-4636-A6E2-562E74C85881}">
      <dgm:prSet/>
      <dgm:spPr/>
      <dgm:t>
        <a:bodyPr/>
        <a:lstStyle/>
        <a:p>
          <a:endParaRPr lang="en-US"/>
        </a:p>
      </dgm:t>
    </dgm:pt>
    <dgm:pt modelId="{25DEF905-F34C-4DCA-801A-D27F55ED9F2C}" type="sibTrans" cxnId="{5FCC5FD9-5639-4636-A6E2-562E74C85881}">
      <dgm:prSet/>
      <dgm:spPr/>
      <dgm:t>
        <a:bodyPr/>
        <a:lstStyle/>
        <a:p>
          <a:endParaRPr lang="en-US"/>
        </a:p>
      </dgm:t>
    </dgm:pt>
    <dgm:pt modelId="{6690B867-DD65-417F-9967-F26A38D72091}" type="pres">
      <dgm:prSet presAssocID="{79670BA1-0B81-41C9-91B7-F23B8A347698}" presName="root" presStyleCnt="0">
        <dgm:presLayoutVars>
          <dgm:dir/>
          <dgm:resizeHandles val="exact"/>
        </dgm:presLayoutVars>
      </dgm:prSet>
      <dgm:spPr/>
    </dgm:pt>
    <dgm:pt modelId="{81D80FE9-913E-4483-8B4E-8A00F139A93C}" type="pres">
      <dgm:prSet presAssocID="{79670BA1-0B81-41C9-91B7-F23B8A347698}" presName="container" presStyleCnt="0">
        <dgm:presLayoutVars>
          <dgm:dir/>
          <dgm:resizeHandles val="exact"/>
        </dgm:presLayoutVars>
      </dgm:prSet>
      <dgm:spPr/>
    </dgm:pt>
    <dgm:pt modelId="{B93F81BF-51F1-4717-AA6F-E910AFFEBC1F}" type="pres">
      <dgm:prSet presAssocID="{67A623BB-7B61-4740-9412-772D43942727}" presName="compNode" presStyleCnt="0"/>
      <dgm:spPr/>
    </dgm:pt>
    <dgm:pt modelId="{6895C065-74E9-4693-825F-00A4302ADD05}" type="pres">
      <dgm:prSet presAssocID="{67A623BB-7B61-4740-9412-772D43942727}" presName="iconBgRect" presStyleLbl="bgShp" presStyleIdx="0" presStyleCnt="4"/>
      <dgm:spPr/>
    </dgm:pt>
    <dgm:pt modelId="{D244FAB6-E088-4D2B-B447-7EA3A8C2B667}" type="pres">
      <dgm:prSet presAssocID="{67A623BB-7B61-4740-9412-772D439427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烧瓶"/>
        </a:ext>
      </dgm:extLst>
    </dgm:pt>
    <dgm:pt modelId="{9EFA2B8F-E988-4F24-8F5E-493EFC8232C8}" type="pres">
      <dgm:prSet presAssocID="{67A623BB-7B61-4740-9412-772D43942727}" presName="spaceRect" presStyleCnt="0"/>
      <dgm:spPr/>
    </dgm:pt>
    <dgm:pt modelId="{9949C46A-E9B7-41E1-BB0C-8EE805126076}" type="pres">
      <dgm:prSet presAssocID="{67A623BB-7B61-4740-9412-772D43942727}" presName="textRect" presStyleLbl="revTx" presStyleIdx="0" presStyleCnt="4">
        <dgm:presLayoutVars>
          <dgm:chMax val="1"/>
          <dgm:chPref val="1"/>
        </dgm:presLayoutVars>
      </dgm:prSet>
      <dgm:spPr/>
    </dgm:pt>
    <dgm:pt modelId="{E9E26016-C624-4C17-BCAC-3D01E0965D8E}" type="pres">
      <dgm:prSet presAssocID="{7AA309D9-959A-4743-80EE-17ACB3309A5B}" presName="sibTrans" presStyleLbl="sibTrans2D1" presStyleIdx="0" presStyleCnt="0"/>
      <dgm:spPr/>
    </dgm:pt>
    <dgm:pt modelId="{D8C4188C-421A-4F5E-AC03-13A4067D4806}" type="pres">
      <dgm:prSet presAssocID="{9F180A85-9F4A-4D48-BBAB-DA8FC046A07E}" presName="compNode" presStyleCnt="0"/>
      <dgm:spPr/>
    </dgm:pt>
    <dgm:pt modelId="{2854F123-3BB8-44BF-B4EA-EA8C26E99C74}" type="pres">
      <dgm:prSet presAssocID="{9F180A85-9F4A-4D48-BBAB-DA8FC046A07E}" presName="iconBgRect" presStyleLbl="bgShp" presStyleIdx="1" presStyleCnt="4"/>
      <dgm:spPr/>
    </dgm:pt>
    <dgm:pt modelId="{4480CE72-5617-43CF-A379-84C3B192F2F4}" type="pres">
      <dgm:prSet presAssocID="{9F180A85-9F4A-4D48-BBAB-DA8FC046A0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数据库"/>
        </a:ext>
      </dgm:extLst>
    </dgm:pt>
    <dgm:pt modelId="{6CA458A9-0A41-4185-B6B9-06FF91EF8E90}" type="pres">
      <dgm:prSet presAssocID="{9F180A85-9F4A-4D48-BBAB-DA8FC046A07E}" presName="spaceRect" presStyleCnt="0"/>
      <dgm:spPr/>
    </dgm:pt>
    <dgm:pt modelId="{8EE21E3E-98CD-4AF4-9450-3FB08D0ACB20}" type="pres">
      <dgm:prSet presAssocID="{9F180A85-9F4A-4D48-BBAB-DA8FC046A07E}" presName="textRect" presStyleLbl="revTx" presStyleIdx="1" presStyleCnt="4">
        <dgm:presLayoutVars>
          <dgm:chMax val="1"/>
          <dgm:chPref val="1"/>
        </dgm:presLayoutVars>
      </dgm:prSet>
      <dgm:spPr/>
    </dgm:pt>
    <dgm:pt modelId="{693B4771-6C2F-4C92-8187-50F5BB10394F}" type="pres">
      <dgm:prSet presAssocID="{50C2A673-8D20-4C81-BC15-2D1D69E43D10}" presName="sibTrans" presStyleLbl="sibTrans2D1" presStyleIdx="0" presStyleCnt="0"/>
      <dgm:spPr/>
    </dgm:pt>
    <dgm:pt modelId="{621BF5AB-8F5E-4F20-934D-033ACBD4D532}" type="pres">
      <dgm:prSet presAssocID="{D24B1888-530D-4A7E-99F6-EC14A73316EC}" presName="compNode" presStyleCnt="0"/>
      <dgm:spPr/>
    </dgm:pt>
    <dgm:pt modelId="{51B922EC-C179-4AFC-AFDF-4A7F925404CE}" type="pres">
      <dgm:prSet presAssocID="{D24B1888-530D-4A7E-99F6-EC14A73316EC}" presName="iconBgRect" presStyleLbl="bgShp" presStyleIdx="2" presStyleCnt="4"/>
      <dgm:spPr/>
    </dgm:pt>
    <dgm:pt modelId="{3429AB01-C4D8-4CCA-B319-EDC02FE1AB81}" type="pres">
      <dgm:prSet presAssocID="{D24B1888-530D-4A7E-99F6-EC14A73316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齿轮"/>
        </a:ext>
      </dgm:extLst>
    </dgm:pt>
    <dgm:pt modelId="{FC0B844A-2177-4292-AAC4-9C460C8868B8}" type="pres">
      <dgm:prSet presAssocID="{D24B1888-530D-4A7E-99F6-EC14A73316EC}" presName="spaceRect" presStyleCnt="0"/>
      <dgm:spPr/>
    </dgm:pt>
    <dgm:pt modelId="{43DDCD84-AA29-49BE-9D2D-AD83BC1B32DF}" type="pres">
      <dgm:prSet presAssocID="{D24B1888-530D-4A7E-99F6-EC14A73316EC}" presName="textRect" presStyleLbl="revTx" presStyleIdx="2" presStyleCnt="4">
        <dgm:presLayoutVars>
          <dgm:chMax val="1"/>
          <dgm:chPref val="1"/>
        </dgm:presLayoutVars>
      </dgm:prSet>
      <dgm:spPr/>
    </dgm:pt>
    <dgm:pt modelId="{3DC89365-55EB-4610-943A-BE3738863D02}" type="pres">
      <dgm:prSet presAssocID="{83F48909-2E60-4EE8-9672-EC9CBC63FF12}" presName="sibTrans" presStyleLbl="sibTrans2D1" presStyleIdx="0" presStyleCnt="0"/>
      <dgm:spPr/>
    </dgm:pt>
    <dgm:pt modelId="{065279D7-4367-490C-AD7F-C6D8953BDFDF}" type="pres">
      <dgm:prSet presAssocID="{4F9C96F0-60BF-4C6C-9B09-B01AE49C3676}" presName="compNode" presStyleCnt="0"/>
      <dgm:spPr/>
    </dgm:pt>
    <dgm:pt modelId="{B7D98812-366F-4702-A4B6-846C81E7C833}" type="pres">
      <dgm:prSet presAssocID="{4F9C96F0-60BF-4C6C-9B09-B01AE49C3676}" presName="iconBgRect" presStyleLbl="bgShp" presStyleIdx="3" presStyleCnt="4"/>
      <dgm:spPr/>
    </dgm:pt>
    <dgm:pt modelId="{58DD3692-6606-4390-870F-95617E76F2D4}" type="pres">
      <dgm:prSet presAssocID="{4F9C96F0-60BF-4C6C-9B09-B01AE49C36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标记"/>
        </a:ext>
      </dgm:extLst>
    </dgm:pt>
    <dgm:pt modelId="{2532A3FD-B2C8-4799-BF21-C0249F303E33}" type="pres">
      <dgm:prSet presAssocID="{4F9C96F0-60BF-4C6C-9B09-B01AE49C3676}" presName="spaceRect" presStyleCnt="0"/>
      <dgm:spPr/>
    </dgm:pt>
    <dgm:pt modelId="{A3EB976E-BEC3-42EF-80F1-A3CFC80FE566}" type="pres">
      <dgm:prSet presAssocID="{4F9C96F0-60BF-4C6C-9B09-B01AE49C36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1B2A0F-D026-47EB-8E81-6C7883E1E4AF}" srcId="{79670BA1-0B81-41C9-91B7-F23B8A347698}" destId="{67A623BB-7B61-4740-9412-772D43942727}" srcOrd="0" destOrd="0" parTransId="{EDEB0AE6-7656-4B39-A1A6-B10C5E609282}" sibTransId="{7AA309D9-959A-4743-80EE-17ACB3309A5B}"/>
    <dgm:cxn modelId="{E62F0123-C87D-4A06-A16F-E2AC52541892}" type="presOf" srcId="{83F48909-2E60-4EE8-9672-EC9CBC63FF12}" destId="{3DC89365-55EB-4610-943A-BE3738863D02}" srcOrd="0" destOrd="0" presId="urn:microsoft.com/office/officeart/2018/2/layout/IconCircleList"/>
    <dgm:cxn modelId="{76BD422B-112A-4D94-B41E-660533827E88}" type="presOf" srcId="{50C2A673-8D20-4C81-BC15-2D1D69E43D10}" destId="{693B4771-6C2F-4C92-8187-50F5BB10394F}" srcOrd="0" destOrd="0" presId="urn:microsoft.com/office/officeart/2018/2/layout/IconCircleList"/>
    <dgm:cxn modelId="{0BA5223A-19C0-4ECD-AB88-C2789CFE7DD2}" type="presOf" srcId="{4F9C96F0-60BF-4C6C-9B09-B01AE49C3676}" destId="{A3EB976E-BEC3-42EF-80F1-A3CFC80FE566}" srcOrd="0" destOrd="0" presId="urn:microsoft.com/office/officeart/2018/2/layout/IconCircleList"/>
    <dgm:cxn modelId="{6695213C-6A80-4B6B-8B0D-3D562967EEB4}" srcId="{79670BA1-0B81-41C9-91B7-F23B8A347698}" destId="{D24B1888-530D-4A7E-99F6-EC14A73316EC}" srcOrd="2" destOrd="0" parTransId="{BF0B69DF-3456-4EB7-8161-18D57C4A7115}" sibTransId="{83F48909-2E60-4EE8-9672-EC9CBC63FF12}"/>
    <dgm:cxn modelId="{BE74C24D-9BFE-4E35-842D-2F31EA1F1385}" type="presOf" srcId="{67A623BB-7B61-4740-9412-772D43942727}" destId="{9949C46A-E9B7-41E1-BB0C-8EE805126076}" srcOrd="0" destOrd="0" presId="urn:microsoft.com/office/officeart/2018/2/layout/IconCircleList"/>
    <dgm:cxn modelId="{5434704F-4B71-43A0-B0DE-23D8359D1A7E}" type="presOf" srcId="{79670BA1-0B81-41C9-91B7-F23B8A347698}" destId="{6690B867-DD65-417F-9967-F26A38D72091}" srcOrd="0" destOrd="0" presId="urn:microsoft.com/office/officeart/2018/2/layout/IconCircleList"/>
    <dgm:cxn modelId="{717DF47B-5E2A-44C7-915E-357E1BEA8866}" type="presOf" srcId="{D24B1888-530D-4A7E-99F6-EC14A73316EC}" destId="{43DDCD84-AA29-49BE-9D2D-AD83BC1B32DF}" srcOrd="0" destOrd="0" presId="urn:microsoft.com/office/officeart/2018/2/layout/IconCircleList"/>
    <dgm:cxn modelId="{38FA287E-55D8-471B-989E-805FD46B2421}" type="presOf" srcId="{9F180A85-9F4A-4D48-BBAB-DA8FC046A07E}" destId="{8EE21E3E-98CD-4AF4-9450-3FB08D0ACB20}" srcOrd="0" destOrd="0" presId="urn:microsoft.com/office/officeart/2018/2/layout/IconCircleList"/>
    <dgm:cxn modelId="{EAA60997-3D0D-4A3D-9208-5E15CB030816}" srcId="{79670BA1-0B81-41C9-91B7-F23B8A347698}" destId="{9F180A85-9F4A-4D48-BBAB-DA8FC046A07E}" srcOrd="1" destOrd="0" parTransId="{AA525051-905C-4ED9-AE95-E68A6DB1829A}" sibTransId="{50C2A673-8D20-4C81-BC15-2D1D69E43D10}"/>
    <dgm:cxn modelId="{67DF37D7-B31D-422E-BD73-EC58F525380A}" type="presOf" srcId="{7AA309D9-959A-4743-80EE-17ACB3309A5B}" destId="{E9E26016-C624-4C17-BCAC-3D01E0965D8E}" srcOrd="0" destOrd="0" presId="urn:microsoft.com/office/officeart/2018/2/layout/IconCircleList"/>
    <dgm:cxn modelId="{5FCC5FD9-5639-4636-A6E2-562E74C85881}" srcId="{79670BA1-0B81-41C9-91B7-F23B8A347698}" destId="{4F9C96F0-60BF-4C6C-9B09-B01AE49C3676}" srcOrd="3" destOrd="0" parTransId="{BA0778EE-A65A-4C83-85E4-3F70EA30BCF9}" sibTransId="{25DEF905-F34C-4DCA-801A-D27F55ED9F2C}"/>
    <dgm:cxn modelId="{F078AD60-2BF5-48FA-BF6A-C8B65278E3E0}" type="presParOf" srcId="{6690B867-DD65-417F-9967-F26A38D72091}" destId="{81D80FE9-913E-4483-8B4E-8A00F139A93C}" srcOrd="0" destOrd="0" presId="urn:microsoft.com/office/officeart/2018/2/layout/IconCircleList"/>
    <dgm:cxn modelId="{18647D3A-8901-46A2-AECC-2C7DB0EF9C52}" type="presParOf" srcId="{81D80FE9-913E-4483-8B4E-8A00F139A93C}" destId="{B93F81BF-51F1-4717-AA6F-E910AFFEBC1F}" srcOrd="0" destOrd="0" presId="urn:microsoft.com/office/officeart/2018/2/layout/IconCircleList"/>
    <dgm:cxn modelId="{9801F835-0667-4B0A-9DE8-1D42ECC55F1C}" type="presParOf" srcId="{B93F81BF-51F1-4717-AA6F-E910AFFEBC1F}" destId="{6895C065-74E9-4693-825F-00A4302ADD05}" srcOrd="0" destOrd="0" presId="urn:microsoft.com/office/officeart/2018/2/layout/IconCircleList"/>
    <dgm:cxn modelId="{B2C64162-E1A3-4B61-9FBC-D7A72F53BF2F}" type="presParOf" srcId="{B93F81BF-51F1-4717-AA6F-E910AFFEBC1F}" destId="{D244FAB6-E088-4D2B-B447-7EA3A8C2B667}" srcOrd="1" destOrd="0" presId="urn:microsoft.com/office/officeart/2018/2/layout/IconCircleList"/>
    <dgm:cxn modelId="{F39D80ED-42A1-41C6-8F9C-ED3BFDE34BE1}" type="presParOf" srcId="{B93F81BF-51F1-4717-AA6F-E910AFFEBC1F}" destId="{9EFA2B8F-E988-4F24-8F5E-493EFC8232C8}" srcOrd="2" destOrd="0" presId="urn:microsoft.com/office/officeart/2018/2/layout/IconCircleList"/>
    <dgm:cxn modelId="{C0AB0C2E-06AD-45AE-8246-01DAAC0C604D}" type="presParOf" srcId="{B93F81BF-51F1-4717-AA6F-E910AFFEBC1F}" destId="{9949C46A-E9B7-41E1-BB0C-8EE805126076}" srcOrd="3" destOrd="0" presId="urn:microsoft.com/office/officeart/2018/2/layout/IconCircleList"/>
    <dgm:cxn modelId="{EB29466F-DDEB-41A6-8BA8-EFB9DCBB5717}" type="presParOf" srcId="{81D80FE9-913E-4483-8B4E-8A00F139A93C}" destId="{E9E26016-C624-4C17-BCAC-3D01E0965D8E}" srcOrd="1" destOrd="0" presId="urn:microsoft.com/office/officeart/2018/2/layout/IconCircleList"/>
    <dgm:cxn modelId="{9F847760-6898-41EE-A823-CDEF583CD3E8}" type="presParOf" srcId="{81D80FE9-913E-4483-8B4E-8A00F139A93C}" destId="{D8C4188C-421A-4F5E-AC03-13A4067D4806}" srcOrd="2" destOrd="0" presId="urn:microsoft.com/office/officeart/2018/2/layout/IconCircleList"/>
    <dgm:cxn modelId="{7CCF40DD-179C-4DC3-9571-E85FD25D3648}" type="presParOf" srcId="{D8C4188C-421A-4F5E-AC03-13A4067D4806}" destId="{2854F123-3BB8-44BF-B4EA-EA8C26E99C74}" srcOrd="0" destOrd="0" presId="urn:microsoft.com/office/officeart/2018/2/layout/IconCircleList"/>
    <dgm:cxn modelId="{F8F4E460-3BEB-4FA0-AD40-330AF463F7E2}" type="presParOf" srcId="{D8C4188C-421A-4F5E-AC03-13A4067D4806}" destId="{4480CE72-5617-43CF-A379-84C3B192F2F4}" srcOrd="1" destOrd="0" presId="urn:microsoft.com/office/officeart/2018/2/layout/IconCircleList"/>
    <dgm:cxn modelId="{C93AFF6C-11A8-4329-93C6-4F86224AC71B}" type="presParOf" srcId="{D8C4188C-421A-4F5E-AC03-13A4067D4806}" destId="{6CA458A9-0A41-4185-B6B9-06FF91EF8E90}" srcOrd="2" destOrd="0" presId="urn:microsoft.com/office/officeart/2018/2/layout/IconCircleList"/>
    <dgm:cxn modelId="{7D8FB572-D0F3-4EAE-A587-1E83E6F28B2D}" type="presParOf" srcId="{D8C4188C-421A-4F5E-AC03-13A4067D4806}" destId="{8EE21E3E-98CD-4AF4-9450-3FB08D0ACB20}" srcOrd="3" destOrd="0" presId="urn:microsoft.com/office/officeart/2018/2/layout/IconCircleList"/>
    <dgm:cxn modelId="{01C76C79-26A1-4CAF-B5C7-DFECF47AE370}" type="presParOf" srcId="{81D80FE9-913E-4483-8B4E-8A00F139A93C}" destId="{693B4771-6C2F-4C92-8187-50F5BB10394F}" srcOrd="3" destOrd="0" presId="urn:microsoft.com/office/officeart/2018/2/layout/IconCircleList"/>
    <dgm:cxn modelId="{66A306D1-A102-45A0-B174-A05460E1A7B7}" type="presParOf" srcId="{81D80FE9-913E-4483-8B4E-8A00F139A93C}" destId="{621BF5AB-8F5E-4F20-934D-033ACBD4D532}" srcOrd="4" destOrd="0" presId="urn:microsoft.com/office/officeart/2018/2/layout/IconCircleList"/>
    <dgm:cxn modelId="{7D111FC5-F5B8-4333-B8FD-6E53AB0C67DF}" type="presParOf" srcId="{621BF5AB-8F5E-4F20-934D-033ACBD4D532}" destId="{51B922EC-C179-4AFC-AFDF-4A7F925404CE}" srcOrd="0" destOrd="0" presId="urn:microsoft.com/office/officeart/2018/2/layout/IconCircleList"/>
    <dgm:cxn modelId="{CC771686-E42F-4A3F-86DE-0512A1C5A696}" type="presParOf" srcId="{621BF5AB-8F5E-4F20-934D-033ACBD4D532}" destId="{3429AB01-C4D8-4CCA-B319-EDC02FE1AB81}" srcOrd="1" destOrd="0" presId="urn:microsoft.com/office/officeart/2018/2/layout/IconCircleList"/>
    <dgm:cxn modelId="{BD2660EF-C2A9-4367-9C06-89EC3CCC6DF4}" type="presParOf" srcId="{621BF5AB-8F5E-4F20-934D-033ACBD4D532}" destId="{FC0B844A-2177-4292-AAC4-9C460C8868B8}" srcOrd="2" destOrd="0" presId="urn:microsoft.com/office/officeart/2018/2/layout/IconCircleList"/>
    <dgm:cxn modelId="{BFDF4FB8-3161-4230-8E3B-746C3FF7D330}" type="presParOf" srcId="{621BF5AB-8F5E-4F20-934D-033ACBD4D532}" destId="{43DDCD84-AA29-49BE-9D2D-AD83BC1B32DF}" srcOrd="3" destOrd="0" presId="urn:microsoft.com/office/officeart/2018/2/layout/IconCircleList"/>
    <dgm:cxn modelId="{3C018956-D2A7-48B3-9EBA-C08E4846D3B8}" type="presParOf" srcId="{81D80FE9-913E-4483-8B4E-8A00F139A93C}" destId="{3DC89365-55EB-4610-943A-BE3738863D02}" srcOrd="5" destOrd="0" presId="urn:microsoft.com/office/officeart/2018/2/layout/IconCircleList"/>
    <dgm:cxn modelId="{906A5452-BC25-4B7F-83D0-F86B0AD5D02A}" type="presParOf" srcId="{81D80FE9-913E-4483-8B4E-8A00F139A93C}" destId="{065279D7-4367-490C-AD7F-C6D8953BDFDF}" srcOrd="6" destOrd="0" presId="urn:microsoft.com/office/officeart/2018/2/layout/IconCircleList"/>
    <dgm:cxn modelId="{842BABB7-9F07-4C60-8B8D-8FBDDA0E2717}" type="presParOf" srcId="{065279D7-4367-490C-AD7F-C6D8953BDFDF}" destId="{B7D98812-366F-4702-A4B6-846C81E7C833}" srcOrd="0" destOrd="0" presId="urn:microsoft.com/office/officeart/2018/2/layout/IconCircleList"/>
    <dgm:cxn modelId="{5D2B6E68-D620-4476-8227-ACEBE66C7F71}" type="presParOf" srcId="{065279D7-4367-490C-AD7F-C6D8953BDFDF}" destId="{58DD3692-6606-4390-870F-95617E76F2D4}" srcOrd="1" destOrd="0" presId="urn:microsoft.com/office/officeart/2018/2/layout/IconCircleList"/>
    <dgm:cxn modelId="{0EA975B6-7B17-4A3C-8EBB-8FCFD00F9AC4}" type="presParOf" srcId="{065279D7-4367-490C-AD7F-C6D8953BDFDF}" destId="{2532A3FD-B2C8-4799-BF21-C0249F303E33}" srcOrd="2" destOrd="0" presId="urn:microsoft.com/office/officeart/2018/2/layout/IconCircleList"/>
    <dgm:cxn modelId="{2F34DB37-9983-40FE-95C0-F134919118BA}" type="presParOf" srcId="{065279D7-4367-490C-AD7F-C6D8953BDFDF}" destId="{A3EB976E-BEC3-42EF-80F1-A3CFC80FE56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1B9A49B-4EA5-4F26-B450-57A460A23FC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89906C7-FCCF-408F-8972-F5E690515BF4}">
      <dgm:prSet/>
      <dgm:spPr/>
      <dgm:t>
        <a:bodyPr/>
        <a:lstStyle/>
        <a:p>
          <a:pPr>
            <a:defRPr cap="all"/>
          </a:pPr>
          <a:r>
            <a:rPr lang="en-AU"/>
            <a:t>Easy to maintain</a:t>
          </a:r>
          <a:endParaRPr lang="en-US"/>
        </a:p>
      </dgm:t>
    </dgm:pt>
    <dgm:pt modelId="{CE942CEE-74FE-49FA-A224-93B7F49075F3}" type="parTrans" cxnId="{96FE232F-8647-4D3B-92DC-85A43A71DA39}">
      <dgm:prSet/>
      <dgm:spPr/>
      <dgm:t>
        <a:bodyPr/>
        <a:lstStyle/>
        <a:p>
          <a:endParaRPr lang="en-US"/>
        </a:p>
      </dgm:t>
    </dgm:pt>
    <dgm:pt modelId="{18EE12C0-C35B-4C3A-BC75-0842E2106EAD}" type="sibTrans" cxnId="{96FE232F-8647-4D3B-92DC-85A43A71DA39}">
      <dgm:prSet/>
      <dgm:spPr/>
      <dgm:t>
        <a:bodyPr/>
        <a:lstStyle/>
        <a:p>
          <a:endParaRPr lang="en-US"/>
        </a:p>
      </dgm:t>
    </dgm:pt>
    <dgm:pt modelId="{6E3D3AA5-8B1F-4A37-9877-56861E195C42}">
      <dgm:prSet/>
      <dgm:spPr/>
      <dgm:t>
        <a:bodyPr/>
        <a:lstStyle/>
        <a:p>
          <a:pPr>
            <a:defRPr cap="all"/>
          </a:pPr>
          <a:r>
            <a:rPr lang="en-AU" dirty="0"/>
            <a:t>Clear</a:t>
          </a:r>
          <a:endParaRPr lang="en-US" dirty="0"/>
        </a:p>
      </dgm:t>
    </dgm:pt>
    <dgm:pt modelId="{AF23FB8D-484A-48AD-A396-2549AB8B8C88}" type="parTrans" cxnId="{FBD40833-9614-4D5F-A05D-BF8F9DDFB09D}">
      <dgm:prSet/>
      <dgm:spPr/>
      <dgm:t>
        <a:bodyPr/>
        <a:lstStyle/>
        <a:p>
          <a:endParaRPr lang="en-US"/>
        </a:p>
      </dgm:t>
    </dgm:pt>
    <dgm:pt modelId="{B119784B-35C9-4A46-8224-687B2EEA29AA}" type="sibTrans" cxnId="{FBD40833-9614-4D5F-A05D-BF8F9DDFB09D}">
      <dgm:prSet/>
      <dgm:spPr/>
      <dgm:t>
        <a:bodyPr/>
        <a:lstStyle/>
        <a:p>
          <a:endParaRPr lang="en-US"/>
        </a:p>
      </dgm:t>
    </dgm:pt>
    <dgm:pt modelId="{00091681-CF38-4736-ADB1-30A84F175391}" type="pres">
      <dgm:prSet presAssocID="{51B9A49B-4EA5-4F26-B450-57A460A23FC4}" presName="root" presStyleCnt="0">
        <dgm:presLayoutVars>
          <dgm:dir/>
          <dgm:resizeHandles val="exact"/>
        </dgm:presLayoutVars>
      </dgm:prSet>
      <dgm:spPr/>
    </dgm:pt>
    <dgm:pt modelId="{807BC3ED-D1D7-47E0-AAB0-32F5B20B4494}" type="pres">
      <dgm:prSet presAssocID="{589906C7-FCCF-408F-8972-F5E690515BF4}" presName="compNode" presStyleCnt="0"/>
      <dgm:spPr/>
    </dgm:pt>
    <dgm:pt modelId="{E032AECE-A8C3-4605-AA47-4524E97D0A95}" type="pres">
      <dgm:prSet presAssocID="{589906C7-FCCF-408F-8972-F5E690515BF4}" presName="iconBgRect" presStyleLbl="bgShp" presStyleIdx="0" presStyleCnt="2"/>
      <dgm:spPr/>
    </dgm:pt>
    <dgm:pt modelId="{77922BF2-8658-4F54-AD59-4CB4D2B9A50B}" type="pres">
      <dgm:prSet presAssocID="{589906C7-FCCF-408F-8972-F5E690515B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选中的剪贴板 纯色填充"/>
        </a:ext>
      </dgm:extLst>
    </dgm:pt>
    <dgm:pt modelId="{9514F36B-EE40-4BA3-B358-F8BD1BDB7C70}" type="pres">
      <dgm:prSet presAssocID="{589906C7-FCCF-408F-8972-F5E690515BF4}" presName="spaceRect" presStyleCnt="0"/>
      <dgm:spPr/>
    </dgm:pt>
    <dgm:pt modelId="{04D162A8-652C-4C84-A0AA-BDE6CAADEC1E}" type="pres">
      <dgm:prSet presAssocID="{589906C7-FCCF-408F-8972-F5E690515BF4}" presName="textRect" presStyleLbl="revTx" presStyleIdx="0" presStyleCnt="2">
        <dgm:presLayoutVars>
          <dgm:chMax val="1"/>
          <dgm:chPref val="1"/>
        </dgm:presLayoutVars>
      </dgm:prSet>
      <dgm:spPr/>
    </dgm:pt>
    <dgm:pt modelId="{4A48EDE3-A5B9-47BB-AE77-AB9421CEBC46}" type="pres">
      <dgm:prSet presAssocID="{18EE12C0-C35B-4C3A-BC75-0842E2106EAD}" presName="sibTrans" presStyleCnt="0"/>
      <dgm:spPr/>
    </dgm:pt>
    <dgm:pt modelId="{7616E676-3B93-4046-A822-E83A4B3FA9BF}" type="pres">
      <dgm:prSet presAssocID="{6E3D3AA5-8B1F-4A37-9877-56861E195C42}" presName="compNode" presStyleCnt="0"/>
      <dgm:spPr/>
    </dgm:pt>
    <dgm:pt modelId="{3B5DA5D1-5F6B-48A7-9319-CD4CF1F7C001}" type="pres">
      <dgm:prSet presAssocID="{6E3D3AA5-8B1F-4A37-9877-56861E195C42}" presName="iconBgRect" presStyleLbl="bgShp" presStyleIdx="1" presStyleCnt="2"/>
      <dgm:spPr/>
    </dgm:pt>
    <dgm:pt modelId="{6FD7E57E-5A23-4298-80EF-D59CE0D3813A}" type="pres">
      <dgm:prSet presAssocID="{6E3D3AA5-8B1F-4A37-9877-56861E195C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已完成 纯色填充"/>
        </a:ext>
      </dgm:extLst>
    </dgm:pt>
    <dgm:pt modelId="{FAA484D7-1425-41CF-B956-3504F2F5C57D}" type="pres">
      <dgm:prSet presAssocID="{6E3D3AA5-8B1F-4A37-9877-56861E195C42}" presName="spaceRect" presStyleCnt="0"/>
      <dgm:spPr/>
    </dgm:pt>
    <dgm:pt modelId="{4EFB7C76-FE51-4BB0-AB63-0E2B2A54E0CA}" type="pres">
      <dgm:prSet presAssocID="{6E3D3AA5-8B1F-4A37-9877-56861E195C4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FE232F-8647-4D3B-92DC-85A43A71DA39}" srcId="{51B9A49B-4EA5-4F26-B450-57A460A23FC4}" destId="{589906C7-FCCF-408F-8972-F5E690515BF4}" srcOrd="0" destOrd="0" parTransId="{CE942CEE-74FE-49FA-A224-93B7F49075F3}" sibTransId="{18EE12C0-C35B-4C3A-BC75-0842E2106EAD}"/>
    <dgm:cxn modelId="{FBD40833-9614-4D5F-A05D-BF8F9DDFB09D}" srcId="{51B9A49B-4EA5-4F26-B450-57A460A23FC4}" destId="{6E3D3AA5-8B1F-4A37-9877-56861E195C42}" srcOrd="1" destOrd="0" parTransId="{AF23FB8D-484A-48AD-A396-2549AB8B8C88}" sibTransId="{B119784B-35C9-4A46-8224-687B2EEA29AA}"/>
    <dgm:cxn modelId="{DE8CBE7F-B454-4171-B3B0-F03F4C175849}" type="presOf" srcId="{589906C7-FCCF-408F-8972-F5E690515BF4}" destId="{04D162A8-652C-4C84-A0AA-BDE6CAADEC1E}" srcOrd="0" destOrd="0" presId="urn:microsoft.com/office/officeart/2018/5/layout/IconCircleLabelList"/>
    <dgm:cxn modelId="{3CCB30AC-5163-46FA-ABC3-3D87DAB043D7}" type="presOf" srcId="{6E3D3AA5-8B1F-4A37-9877-56861E195C42}" destId="{4EFB7C76-FE51-4BB0-AB63-0E2B2A54E0CA}" srcOrd="0" destOrd="0" presId="urn:microsoft.com/office/officeart/2018/5/layout/IconCircleLabelList"/>
    <dgm:cxn modelId="{F651EFB4-D92C-4364-A4A6-2CA4033AFB51}" type="presOf" srcId="{51B9A49B-4EA5-4F26-B450-57A460A23FC4}" destId="{00091681-CF38-4736-ADB1-30A84F175391}" srcOrd="0" destOrd="0" presId="urn:microsoft.com/office/officeart/2018/5/layout/IconCircleLabelList"/>
    <dgm:cxn modelId="{85CB7992-D3FE-47F5-B27D-E9870DD02067}" type="presParOf" srcId="{00091681-CF38-4736-ADB1-30A84F175391}" destId="{807BC3ED-D1D7-47E0-AAB0-32F5B20B4494}" srcOrd="0" destOrd="0" presId="urn:microsoft.com/office/officeart/2018/5/layout/IconCircleLabelList"/>
    <dgm:cxn modelId="{AA5A0021-D205-4417-AE99-931B6F9B7407}" type="presParOf" srcId="{807BC3ED-D1D7-47E0-AAB0-32F5B20B4494}" destId="{E032AECE-A8C3-4605-AA47-4524E97D0A95}" srcOrd="0" destOrd="0" presId="urn:microsoft.com/office/officeart/2018/5/layout/IconCircleLabelList"/>
    <dgm:cxn modelId="{76343DED-D6A1-4AA5-9C73-F4D41FBF8CCF}" type="presParOf" srcId="{807BC3ED-D1D7-47E0-AAB0-32F5B20B4494}" destId="{77922BF2-8658-4F54-AD59-4CB4D2B9A50B}" srcOrd="1" destOrd="0" presId="urn:microsoft.com/office/officeart/2018/5/layout/IconCircleLabelList"/>
    <dgm:cxn modelId="{62D8E4E8-7235-4ACB-B5D4-6ADD71F716B9}" type="presParOf" srcId="{807BC3ED-D1D7-47E0-AAB0-32F5B20B4494}" destId="{9514F36B-EE40-4BA3-B358-F8BD1BDB7C70}" srcOrd="2" destOrd="0" presId="urn:microsoft.com/office/officeart/2018/5/layout/IconCircleLabelList"/>
    <dgm:cxn modelId="{96749A16-293C-4DBB-B9E0-C343590F1452}" type="presParOf" srcId="{807BC3ED-D1D7-47E0-AAB0-32F5B20B4494}" destId="{04D162A8-652C-4C84-A0AA-BDE6CAADEC1E}" srcOrd="3" destOrd="0" presId="urn:microsoft.com/office/officeart/2018/5/layout/IconCircleLabelList"/>
    <dgm:cxn modelId="{A2EBECDB-2297-492F-9575-0DA6D339396D}" type="presParOf" srcId="{00091681-CF38-4736-ADB1-30A84F175391}" destId="{4A48EDE3-A5B9-47BB-AE77-AB9421CEBC46}" srcOrd="1" destOrd="0" presId="urn:microsoft.com/office/officeart/2018/5/layout/IconCircleLabelList"/>
    <dgm:cxn modelId="{4A1CD7A7-E9B3-405A-B31F-873A2220373F}" type="presParOf" srcId="{00091681-CF38-4736-ADB1-30A84F175391}" destId="{7616E676-3B93-4046-A822-E83A4B3FA9BF}" srcOrd="2" destOrd="0" presId="urn:microsoft.com/office/officeart/2018/5/layout/IconCircleLabelList"/>
    <dgm:cxn modelId="{FF5A3725-BD9B-4E30-8CD9-C28B0C2364CE}" type="presParOf" srcId="{7616E676-3B93-4046-A822-E83A4B3FA9BF}" destId="{3B5DA5D1-5F6B-48A7-9319-CD4CF1F7C001}" srcOrd="0" destOrd="0" presId="urn:microsoft.com/office/officeart/2018/5/layout/IconCircleLabelList"/>
    <dgm:cxn modelId="{413DB91B-1F0D-4516-ABF5-2919549B2917}" type="presParOf" srcId="{7616E676-3B93-4046-A822-E83A4B3FA9BF}" destId="{6FD7E57E-5A23-4298-80EF-D59CE0D3813A}" srcOrd="1" destOrd="0" presId="urn:microsoft.com/office/officeart/2018/5/layout/IconCircleLabelList"/>
    <dgm:cxn modelId="{56B3296F-43B4-4E85-B91D-EFEECE3056FD}" type="presParOf" srcId="{7616E676-3B93-4046-A822-E83A4B3FA9BF}" destId="{FAA484D7-1425-41CF-B956-3504F2F5C57D}" srcOrd="2" destOrd="0" presId="urn:microsoft.com/office/officeart/2018/5/layout/IconCircleLabelList"/>
    <dgm:cxn modelId="{3FFAA52D-47F3-4979-98CF-C4596BA28082}" type="presParOf" srcId="{7616E676-3B93-4046-A822-E83A4B3FA9BF}" destId="{4EFB7C76-FE51-4BB0-AB63-0E2B2A54E0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F6F7C-AC47-4CA6-A64C-D2B9ACA9690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73EF5FB4-E7DF-49A4-8482-3ED4EBDB9C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Fully Completed</a:t>
          </a:r>
        </a:p>
      </dgm:t>
    </dgm:pt>
    <dgm:pt modelId="{E29B286B-DBA1-4C07-A0FC-70856C4B697C}" type="parTrans" cxnId="{1D61D8F5-769D-4503-A492-0E31528948D9}">
      <dgm:prSet/>
      <dgm:spPr/>
      <dgm:t>
        <a:bodyPr/>
        <a:lstStyle/>
        <a:p>
          <a:endParaRPr lang="en-US"/>
        </a:p>
      </dgm:t>
    </dgm:pt>
    <dgm:pt modelId="{04C0010C-C614-4822-B013-226600F150EB}" type="sibTrans" cxnId="{1D61D8F5-769D-4503-A492-0E31528948D9}">
      <dgm:prSet/>
      <dgm:spPr/>
      <dgm:t>
        <a:bodyPr/>
        <a:lstStyle/>
        <a:p>
          <a:endParaRPr lang="en-US"/>
        </a:p>
      </dgm:t>
    </dgm:pt>
    <dgm:pt modelId="{D7F0088E-5AAB-487A-8AD4-5DE1DD5A72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planned</a:t>
          </a:r>
        </a:p>
      </dgm:t>
    </dgm:pt>
    <dgm:pt modelId="{DAE70408-0A0B-43D3-A8F4-BCC6DB3AAC48}" type="parTrans" cxnId="{8B29D115-9837-4C50-851C-D58827FE2A1A}">
      <dgm:prSet/>
      <dgm:spPr/>
      <dgm:t>
        <a:bodyPr/>
        <a:lstStyle/>
        <a:p>
          <a:endParaRPr lang="en-US"/>
        </a:p>
      </dgm:t>
    </dgm:pt>
    <dgm:pt modelId="{83F32305-AD24-4E66-AF28-E530EA01FAE9}" type="sibTrans" cxnId="{8B29D115-9837-4C50-851C-D58827FE2A1A}">
      <dgm:prSet/>
      <dgm:spPr/>
      <dgm:t>
        <a:bodyPr/>
        <a:lstStyle/>
        <a:p>
          <a:endParaRPr lang="en-US"/>
        </a:p>
      </dgm:t>
    </dgm:pt>
    <dgm:pt modelId="{549221D3-6185-4C59-83D4-FDBF89DB1D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 schedule</a:t>
          </a:r>
        </a:p>
      </dgm:t>
    </dgm:pt>
    <dgm:pt modelId="{514B1829-662C-42F6-B615-727EDCD62508}" type="parTrans" cxnId="{57F5413B-A472-41BF-92F1-B66B8F9DB6EE}">
      <dgm:prSet/>
      <dgm:spPr/>
      <dgm:t>
        <a:bodyPr/>
        <a:lstStyle/>
        <a:p>
          <a:endParaRPr lang="en-US"/>
        </a:p>
      </dgm:t>
    </dgm:pt>
    <dgm:pt modelId="{76929F79-AD1B-4E67-AC48-A8E7DF940990}" type="sibTrans" cxnId="{57F5413B-A472-41BF-92F1-B66B8F9DB6EE}">
      <dgm:prSet/>
      <dgm:spPr/>
      <dgm:t>
        <a:bodyPr/>
        <a:lstStyle/>
        <a:p>
          <a:endParaRPr lang="en-US"/>
        </a:p>
      </dgm:t>
    </dgm:pt>
    <dgm:pt modelId="{47D27A80-7129-4372-A5BB-352ECDF196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Progress check and meetings throughout the development cycle</a:t>
          </a:r>
        </a:p>
      </dgm:t>
    </dgm:pt>
    <dgm:pt modelId="{91A6DF1D-4489-4C8C-BDAE-BE9B63D6D580}" type="parTrans" cxnId="{50E82267-4497-4E6B-A8DA-47B9D6C31538}">
      <dgm:prSet/>
      <dgm:spPr/>
      <dgm:t>
        <a:bodyPr/>
        <a:lstStyle/>
        <a:p>
          <a:endParaRPr lang="en-US"/>
        </a:p>
      </dgm:t>
    </dgm:pt>
    <dgm:pt modelId="{09CD13E9-A027-46CF-A454-AD9CF79F9166}" type="sibTrans" cxnId="{50E82267-4497-4E6B-A8DA-47B9D6C31538}">
      <dgm:prSet/>
      <dgm:spPr/>
      <dgm:t>
        <a:bodyPr/>
        <a:lstStyle/>
        <a:p>
          <a:endParaRPr lang="en-US"/>
        </a:p>
      </dgm:t>
    </dgm:pt>
    <dgm:pt modelId="{62EE5B74-908B-442E-93A6-6ABCF98266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Features developed according to the proposal</a:t>
          </a:r>
        </a:p>
      </dgm:t>
    </dgm:pt>
    <dgm:pt modelId="{71E2D366-DC70-438E-B344-1DBB484B545B}" type="parTrans" cxnId="{FE317673-7951-406D-B0E0-98574C37C4CF}">
      <dgm:prSet/>
      <dgm:spPr/>
      <dgm:t>
        <a:bodyPr/>
        <a:lstStyle/>
        <a:p>
          <a:endParaRPr lang="en-US"/>
        </a:p>
      </dgm:t>
    </dgm:pt>
    <dgm:pt modelId="{8D6BCF73-FF04-4E5D-B893-EA178747F2C5}" type="sibTrans" cxnId="{FE317673-7951-406D-B0E0-98574C37C4CF}">
      <dgm:prSet/>
      <dgm:spPr/>
      <dgm:t>
        <a:bodyPr/>
        <a:lstStyle/>
        <a:p>
          <a:endParaRPr lang="en-US"/>
        </a:p>
      </dgm:t>
    </dgm:pt>
    <dgm:pt modelId="{BC437C43-3C8B-44ED-915E-0A8D6FBBABFA}" type="pres">
      <dgm:prSet presAssocID="{E9BF6F7C-AC47-4CA6-A64C-D2B9ACA96902}" presName="root" presStyleCnt="0">
        <dgm:presLayoutVars>
          <dgm:dir/>
          <dgm:resizeHandles val="exact"/>
        </dgm:presLayoutVars>
      </dgm:prSet>
      <dgm:spPr/>
    </dgm:pt>
    <dgm:pt modelId="{FD8CDFC8-1614-469C-9FA3-A2319FCE1416}" type="pres">
      <dgm:prSet presAssocID="{73EF5FB4-E7DF-49A4-8482-3ED4EBDB9C0D}" presName="compNode" presStyleCnt="0"/>
      <dgm:spPr/>
    </dgm:pt>
    <dgm:pt modelId="{2848591B-1BFA-4AA0-ADBC-AD9A05D99539}" type="pres">
      <dgm:prSet presAssocID="{73EF5FB4-E7DF-49A4-8482-3ED4EBDB9C0D}" presName="bgRect" presStyleLbl="bgShp" presStyleIdx="0" presStyleCnt="5"/>
      <dgm:spPr/>
    </dgm:pt>
    <dgm:pt modelId="{15077909-4D6E-47CE-983D-665BF8D9A81F}" type="pres">
      <dgm:prSet presAssocID="{73EF5FB4-E7DF-49A4-8482-3ED4EBDB9C0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清单"/>
        </a:ext>
      </dgm:extLst>
    </dgm:pt>
    <dgm:pt modelId="{2E969B9F-CF40-46BF-95D5-01EBE49E25EF}" type="pres">
      <dgm:prSet presAssocID="{73EF5FB4-E7DF-49A4-8482-3ED4EBDB9C0D}" presName="spaceRect" presStyleCnt="0"/>
      <dgm:spPr/>
    </dgm:pt>
    <dgm:pt modelId="{89691170-6509-4943-9C1D-C441D6830819}" type="pres">
      <dgm:prSet presAssocID="{73EF5FB4-E7DF-49A4-8482-3ED4EBDB9C0D}" presName="parTx" presStyleLbl="revTx" presStyleIdx="0" presStyleCnt="5">
        <dgm:presLayoutVars>
          <dgm:chMax val="0"/>
          <dgm:chPref val="0"/>
        </dgm:presLayoutVars>
      </dgm:prSet>
      <dgm:spPr/>
    </dgm:pt>
    <dgm:pt modelId="{F11F1DB8-66F7-4B43-9641-634FBC63D68F}" type="pres">
      <dgm:prSet presAssocID="{04C0010C-C614-4822-B013-226600F150EB}" presName="sibTrans" presStyleCnt="0"/>
      <dgm:spPr/>
    </dgm:pt>
    <dgm:pt modelId="{EFAD50F1-3D15-4D96-B6DF-E48DA20B9547}" type="pres">
      <dgm:prSet presAssocID="{D7F0088E-5AAB-487A-8AD4-5DE1DD5A72A7}" presName="compNode" presStyleCnt="0"/>
      <dgm:spPr/>
    </dgm:pt>
    <dgm:pt modelId="{6F9C22CD-FBB2-4700-9D93-3B6609B179E5}" type="pres">
      <dgm:prSet presAssocID="{D7F0088E-5AAB-487A-8AD4-5DE1DD5A72A7}" presName="bgRect" presStyleLbl="bgShp" presStyleIdx="1" presStyleCnt="5"/>
      <dgm:spPr/>
    </dgm:pt>
    <dgm:pt modelId="{071539B7-4F5C-4F71-B46D-23C8A92973E7}" type="pres">
      <dgm:prSet presAssocID="{D7F0088E-5AAB-487A-8AD4-5DE1DD5A72A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事件"/>
        </a:ext>
      </dgm:extLst>
    </dgm:pt>
    <dgm:pt modelId="{6F1A4D8F-E080-4FC7-B314-27B390FBE380}" type="pres">
      <dgm:prSet presAssocID="{D7F0088E-5AAB-487A-8AD4-5DE1DD5A72A7}" presName="spaceRect" presStyleCnt="0"/>
      <dgm:spPr/>
    </dgm:pt>
    <dgm:pt modelId="{42DECDB6-D5B0-41A6-97DD-0A5BC0E9AE56}" type="pres">
      <dgm:prSet presAssocID="{D7F0088E-5AAB-487A-8AD4-5DE1DD5A72A7}" presName="parTx" presStyleLbl="revTx" presStyleIdx="1" presStyleCnt="5">
        <dgm:presLayoutVars>
          <dgm:chMax val="0"/>
          <dgm:chPref val="0"/>
        </dgm:presLayoutVars>
      </dgm:prSet>
      <dgm:spPr/>
    </dgm:pt>
    <dgm:pt modelId="{FDF30D4A-A31B-4271-8AAB-5BD2CCC34237}" type="pres">
      <dgm:prSet presAssocID="{83F32305-AD24-4E66-AF28-E530EA01FAE9}" presName="sibTrans" presStyleCnt="0"/>
      <dgm:spPr/>
    </dgm:pt>
    <dgm:pt modelId="{7BD31D1D-F40E-4A17-A014-41FEEA011533}" type="pres">
      <dgm:prSet presAssocID="{549221D3-6185-4C59-83D4-FDBF89DB1D99}" presName="compNode" presStyleCnt="0"/>
      <dgm:spPr/>
    </dgm:pt>
    <dgm:pt modelId="{350A439E-CF41-444C-8DD1-DD7E89A24F2A}" type="pres">
      <dgm:prSet presAssocID="{549221D3-6185-4C59-83D4-FDBF89DB1D99}" presName="bgRect" presStyleLbl="bgShp" presStyleIdx="2" presStyleCnt="5"/>
      <dgm:spPr/>
    </dgm:pt>
    <dgm:pt modelId="{817CD7B1-114F-4303-9DB7-E13B59CBEBF5}" type="pres">
      <dgm:prSet presAssocID="{549221D3-6185-4C59-83D4-FDBF89DB1D9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计划事件操作"/>
        </a:ext>
      </dgm:extLst>
    </dgm:pt>
    <dgm:pt modelId="{212ACCA6-B87A-47BB-B74D-23E633DB82F3}" type="pres">
      <dgm:prSet presAssocID="{549221D3-6185-4C59-83D4-FDBF89DB1D99}" presName="spaceRect" presStyleCnt="0"/>
      <dgm:spPr/>
    </dgm:pt>
    <dgm:pt modelId="{5B2ADA2C-6A6E-4B62-A506-8BEB13CBC860}" type="pres">
      <dgm:prSet presAssocID="{549221D3-6185-4C59-83D4-FDBF89DB1D99}" presName="parTx" presStyleLbl="revTx" presStyleIdx="2" presStyleCnt="5">
        <dgm:presLayoutVars>
          <dgm:chMax val="0"/>
          <dgm:chPref val="0"/>
        </dgm:presLayoutVars>
      </dgm:prSet>
      <dgm:spPr/>
    </dgm:pt>
    <dgm:pt modelId="{01EA1EB1-494D-4754-8A86-118823A06DF8}" type="pres">
      <dgm:prSet presAssocID="{76929F79-AD1B-4E67-AC48-A8E7DF940990}" presName="sibTrans" presStyleCnt="0"/>
      <dgm:spPr/>
    </dgm:pt>
    <dgm:pt modelId="{2B3906F2-2EC3-4355-9E12-622D658A9485}" type="pres">
      <dgm:prSet presAssocID="{47D27A80-7129-4372-A5BB-352ECDF196C0}" presName="compNode" presStyleCnt="0"/>
      <dgm:spPr/>
    </dgm:pt>
    <dgm:pt modelId="{C71E2935-EECF-4E47-9023-07E1E7ECAAF7}" type="pres">
      <dgm:prSet presAssocID="{47D27A80-7129-4372-A5BB-352ECDF196C0}" presName="bgRect" presStyleLbl="bgShp" presStyleIdx="3" presStyleCnt="5"/>
      <dgm:spPr/>
    </dgm:pt>
    <dgm:pt modelId="{27793DDA-414E-4450-BF12-174238E5CB97}" type="pres">
      <dgm:prSet presAssocID="{47D27A80-7129-4372-A5BB-352ECDF196C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积压工作"/>
        </a:ext>
      </dgm:extLst>
    </dgm:pt>
    <dgm:pt modelId="{4C3F32C1-3096-42CB-AAD2-866F40D6B970}" type="pres">
      <dgm:prSet presAssocID="{47D27A80-7129-4372-A5BB-352ECDF196C0}" presName="spaceRect" presStyleCnt="0"/>
      <dgm:spPr/>
    </dgm:pt>
    <dgm:pt modelId="{FB4AEB46-2E21-491D-B5DC-6C7E318383AC}" type="pres">
      <dgm:prSet presAssocID="{47D27A80-7129-4372-A5BB-352ECDF196C0}" presName="parTx" presStyleLbl="revTx" presStyleIdx="3" presStyleCnt="5">
        <dgm:presLayoutVars>
          <dgm:chMax val="0"/>
          <dgm:chPref val="0"/>
        </dgm:presLayoutVars>
      </dgm:prSet>
      <dgm:spPr/>
    </dgm:pt>
    <dgm:pt modelId="{9F7B8F9C-867E-419D-9245-EDCFB8D04FDB}" type="pres">
      <dgm:prSet presAssocID="{09CD13E9-A027-46CF-A454-AD9CF79F9166}" presName="sibTrans" presStyleCnt="0"/>
      <dgm:spPr/>
    </dgm:pt>
    <dgm:pt modelId="{6F7FB8BC-29D5-4096-80EE-D55CFE64D0BF}" type="pres">
      <dgm:prSet presAssocID="{62EE5B74-908B-442E-93A6-6ABCF9826689}" presName="compNode" presStyleCnt="0"/>
      <dgm:spPr/>
    </dgm:pt>
    <dgm:pt modelId="{00EFA256-1F8E-4D6D-B6E1-FF9E860B554C}" type="pres">
      <dgm:prSet presAssocID="{62EE5B74-908B-442E-93A6-6ABCF9826689}" presName="bgRect" presStyleLbl="bgShp" presStyleIdx="4" presStyleCnt="5"/>
      <dgm:spPr/>
    </dgm:pt>
    <dgm:pt modelId="{58EC1988-940D-4507-B072-95A2BE5E5EBD}" type="pres">
      <dgm:prSet presAssocID="{62EE5B74-908B-442E-93A6-6ABCF982668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机器人轮廓"/>
        </a:ext>
      </dgm:extLst>
    </dgm:pt>
    <dgm:pt modelId="{2B5AB68C-45BD-46E5-882C-26155D6311DC}" type="pres">
      <dgm:prSet presAssocID="{62EE5B74-908B-442E-93A6-6ABCF9826689}" presName="spaceRect" presStyleCnt="0"/>
      <dgm:spPr/>
    </dgm:pt>
    <dgm:pt modelId="{5F8E0182-4504-4FDC-B229-1C1D25082F9F}" type="pres">
      <dgm:prSet presAssocID="{62EE5B74-908B-442E-93A6-6ABCF982668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B29D115-9837-4C50-851C-D58827FE2A1A}" srcId="{E9BF6F7C-AC47-4CA6-A64C-D2B9ACA96902}" destId="{D7F0088E-5AAB-487A-8AD4-5DE1DD5A72A7}" srcOrd="1" destOrd="0" parTransId="{DAE70408-0A0B-43D3-A8F4-BCC6DB3AAC48}" sibTransId="{83F32305-AD24-4E66-AF28-E530EA01FAE9}"/>
    <dgm:cxn modelId="{93875418-A9A1-468F-9F1E-DD10571CB35C}" type="presOf" srcId="{549221D3-6185-4C59-83D4-FDBF89DB1D99}" destId="{5B2ADA2C-6A6E-4B62-A506-8BEB13CBC860}" srcOrd="0" destOrd="0" presId="urn:microsoft.com/office/officeart/2018/2/layout/IconVerticalSolidList"/>
    <dgm:cxn modelId="{57F5413B-A472-41BF-92F1-B66B8F9DB6EE}" srcId="{E9BF6F7C-AC47-4CA6-A64C-D2B9ACA96902}" destId="{549221D3-6185-4C59-83D4-FDBF89DB1D99}" srcOrd="2" destOrd="0" parTransId="{514B1829-662C-42F6-B615-727EDCD62508}" sibTransId="{76929F79-AD1B-4E67-AC48-A8E7DF940990}"/>
    <dgm:cxn modelId="{50E82267-4497-4E6B-A8DA-47B9D6C31538}" srcId="{E9BF6F7C-AC47-4CA6-A64C-D2B9ACA96902}" destId="{47D27A80-7129-4372-A5BB-352ECDF196C0}" srcOrd="3" destOrd="0" parTransId="{91A6DF1D-4489-4C8C-BDAE-BE9B63D6D580}" sibTransId="{09CD13E9-A027-46CF-A454-AD9CF79F9166}"/>
    <dgm:cxn modelId="{FE317673-7951-406D-B0E0-98574C37C4CF}" srcId="{E9BF6F7C-AC47-4CA6-A64C-D2B9ACA96902}" destId="{62EE5B74-908B-442E-93A6-6ABCF9826689}" srcOrd="4" destOrd="0" parTransId="{71E2D366-DC70-438E-B344-1DBB484B545B}" sibTransId="{8D6BCF73-FF04-4E5D-B893-EA178747F2C5}"/>
    <dgm:cxn modelId="{0F5F9B58-2555-4966-814C-9EDF0460B909}" type="presOf" srcId="{E9BF6F7C-AC47-4CA6-A64C-D2B9ACA96902}" destId="{BC437C43-3C8B-44ED-915E-0A8D6FBBABFA}" srcOrd="0" destOrd="0" presId="urn:microsoft.com/office/officeart/2018/2/layout/IconVerticalSolidList"/>
    <dgm:cxn modelId="{843E6E84-509B-49B7-94E0-76CE54FF9644}" type="presOf" srcId="{D7F0088E-5AAB-487A-8AD4-5DE1DD5A72A7}" destId="{42DECDB6-D5B0-41A6-97DD-0A5BC0E9AE56}" srcOrd="0" destOrd="0" presId="urn:microsoft.com/office/officeart/2018/2/layout/IconVerticalSolidList"/>
    <dgm:cxn modelId="{FABC30A6-0EB3-4B28-9EC4-486D8E24CFD2}" type="presOf" srcId="{62EE5B74-908B-442E-93A6-6ABCF9826689}" destId="{5F8E0182-4504-4FDC-B229-1C1D25082F9F}" srcOrd="0" destOrd="0" presId="urn:microsoft.com/office/officeart/2018/2/layout/IconVerticalSolidList"/>
    <dgm:cxn modelId="{AB031AB4-AA5A-4A20-B0F0-4EB0D4506807}" type="presOf" srcId="{73EF5FB4-E7DF-49A4-8482-3ED4EBDB9C0D}" destId="{89691170-6509-4943-9C1D-C441D6830819}" srcOrd="0" destOrd="0" presId="urn:microsoft.com/office/officeart/2018/2/layout/IconVerticalSolidList"/>
    <dgm:cxn modelId="{D9F5E9B8-E517-447D-90A7-938562028A45}" type="presOf" srcId="{47D27A80-7129-4372-A5BB-352ECDF196C0}" destId="{FB4AEB46-2E21-491D-B5DC-6C7E318383AC}" srcOrd="0" destOrd="0" presId="urn:microsoft.com/office/officeart/2018/2/layout/IconVerticalSolidList"/>
    <dgm:cxn modelId="{1D61D8F5-769D-4503-A492-0E31528948D9}" srcId="{E9BF6F7C-AC47-4CA6-A64C-D2B9ACA96902}" destId="{73EF5FB4-E7DF-49A4-8482-3ED4EBDB9C0D}" srcOrd="0" destOrd="0" parTransId="{E29B286B-DBA1-4C07-A0FC-70856C4B697C}" sibTransId="{04C0010C-C614-4822-B013-226600F150EB}"/>
    <dgm:cxn modelId="{04FDDA5C-27DC-47DC-90C3-029E512F72ED}" type="presParOf" srcId="{BC437C43-3C8B-44ED-915E-0A8D6FBBABFA}" destId="{FD8CDFC8-1614-469C-9FA3-A2319FCE1416}" srcOrd="0" destOrd="0" presId="urn:microsoft.com/office/officeart/2018/2/layout/IconVerticalSolidList"/>
    <dgm:cxn modelId="{F76CFE9C-0F70-407F-9C75-D1EF74DA9D83}" type="presParOf" srcId="{FD8CDFC8-1614-469C-9FA3-A2319FCE1416}" destId="{2848591B-1BFA-4AA0-ADBC-AD9A05D99539}" srcOrd="0" destOrd="0" presId="urn:microsoft.com/office/officeart/2018/2/layout/IconVerticalSolidList"/>
    <dgm:cxn modelId="{642643FD-B004-4FA1-896F-77A7EE29AF28}" type="presParOf" srcId="{FD8CDFC8-1614-469C-9FA3-A2319FCE1416}" destId="{15077909-4D6E-47CE-983D-665BF8D9A81F}" srcOrd="1" destOrd="0" presId="urn:microsoft.com/office/officeart/2018/2/layout/IconVerticalSolidList"/>
    <dgm:cxn modelId="{5DFFB801-1C7E-4AEC-BD45-55198B2FEB9A}" type="presParOf" srcId="{FD8CDFC8-1614-469C-9FA3-A2319FCE1416}" destId="{2E969B9F-CF40-46BF-95D5-01EBE49E25EF}" srcOrd="2" destOrd="0" presId="urn:microsoft.com/office/officeart/2018/2/layout/IconVerticalSolidList"/>
    <dgm:cxn modelId="{850C2198-6F6C-4C59-B6E7-2140320AA0B5}" type="presParOf" srcId="{FD8CDFC8-1614-469C-9FA3-A2319FCE1416}" destId="{89691170-6509-4943-9C1D-C441D6830819}" srcOrd="3" destOrd="0" presId="urn:microsoft.com/office/officeart/2018/2/layout/IconVerticalSolidList"/>
    <dgm:cxn modelId="{E5D5BE70-9520-46E8-8859-91F483CE818D}" type="presParOf" srcId="{BC437C43-3C8B-44ED-915E-0A8D6FBBABFA}" destId="{F11F1DB8-66F7-4B43-9641-634FBC63D68F}" srcOrd="1" destOrd="0" presId="urn:microsoft.com/office/officeart/2018/2/layout/IconVerticalSolidList"/>
    <dgm:cxn modelId="{60C9AD64-DABA-488A-A635-2C5C63DCED6D}" type="presParOf" srcId="{BC437C43-3C8B-44ED-915E-0A8D6FBBABFA}" destId="{EFAD50F1-3D15-4D96-B6DF-E48DA20B9547}" srcOrd="2" destOrd="0" presId="urn:microsoft.com/office/officeart/2018/2/layout/IconVerticalSolidList"/>
    <dgm:cxn modelId="{3B5D3ADE-BEB6-4C21-AC2A-95C356531B61}" type="presParOf" srcId="{EFAD50F1-3D15-4D96-B6DF-E48DA20B9547}" destId="{6F9C22CD-FBB2-4700-9D93-3B6609B179E5}" srcOrd="0" destOrd="0" presId="urn:microsoft.com/office/officeart/2018/2/layout/IconVerticalSolidList"/>
    <dgm:cxn modelId="{0CAA47FB-F5D9-498D-A07B-02E9A7BE83AA}" type="presParOf" srcId="{EFAD50F1-3D15-4D96-B6DF-E48DA20B9547}" destId="{071539B7-4F5C-4F71-B46D-23C8A92973E7}" srcOrd="1" destOrd="0" presId="urn:microsoft.com/office/officeart/2018/2/layout/IconVerticalSolidList"/>
    <dgm:cxn modelId="{C5856E0A-26DB-4521-ACED-9F1B70E58E82}" type="presParOf" srcId="{EFAD50F1-3D15-4D96-B6DF-E48DA20B9547}" destId="{6F1A4D8F-E080-4FC7-B314-27B390FBE380}" srcOrd="2" destOrd="0" presId="urn:microsoft.com/office/officeart/2018/2/layout/IconVerticalSolidList"/>
    <dgm:cxn modelId="{84C24BE3-3651-488C-B0DF-295814CC9899}" type="presParOf" srcId="{EFAD50F1-3D15-4D96-B6DF-E48DA20B9547}" destId="{42DECDB6-D5B0-41A6-97DD-0A5BC0E9AE56}" srcOrd="3" destOrd="0" presId="urn:microsoft.com/office/officeart/2018/2/layout/IconVerticalSolidList"/>
    <dgm:cxn modelId="{3FE015D2-C782-497E-8209-2021A06F670A}" type="presParOf" srcId="{BC437C43-3C8B-44ED-915E-0A8D6FBBABFA}" destId="{FDF30D4A-A31B-4271-8AAB-5BD2CCC34237}" srcOrd="3" destOrd="0" presId="urn:microsoft.com/office/officeart/2018/2/layout/IconVerticalSolidList"/>
    <dgm:cxn modelId="{9D93AAF5-3D68-4506-A471-5048B679C118}" type="presParOf" srcId="{BC437C43-3C8B-44ED-915E-0A8D6FBBABFA}" destId="{7BD31D1D-F40E-4A17-A014-41FEEA011533}" srcOrd="4" destOrd="0" presId="urn:microsoft.com/office/officeart/2018/2/layout/IconVerticalSolidList"/>
    <dgm:cxn modelId="{CA9FD290-1005-4829-BD43-458E88588F0E}" type="presParOf" srcId="{7BD31D1D-F40E-4A17-A014-41FEEA011533}" destId="{350A439E-CF41-444C-8DD1-DD7E89A24F2A}" srcOrd="0" destOrd="0" presId="urn:microsoft.com/office/officeart/2018/2/layout/IconVerticalSolidList"/>
    <dgm:cxn modelId="{16B2E877-C080-459F-97FA-76E814073FEF}" type="presParOf" srcId="{7BD31D1D-F40E-4A17-A014-41FEEA011533}" destId="{817CD7B1-114F-4303-9DB7-E13B59CBEBF5}" srcOrd="1" destOrd="0" presId="urn:microsoft.com/office/officeart/2018/2/layout/IconVerticalSolidList"/>
    <dgm:cxn modelId="{32B00B96-168F-48EF-9D1C-41D44B768524}" type="presParOf" srcId="{7BD31D1D-F40E-4A17-A014-41FEEA011533}" destId="{212ACCA6-B87A-47BB-B74D-23E633DB82F3}" srcOrd="2" destOrd="0" presId="urn:microsoft.com/office/officeart/2018/2/layout/IconVerticalSolidList"/>
    <dgm:cxn modelId="{C2C0588B-B968-476A-BCC6-CEA8B9A707D9}" type="presParOf" srcId="{7BD31D1D-F40E-4A17-A014-41FEEA011533}" destId="{5B2ADA2C-6A6E-4B62-A506-8BEB13CBC860}" srcOrd="3" destOrd="0" presId="urn:microsoft.com/office/officeart/2018/2/layout/IconVerticalSolidList"/>
    <dgm:cxn modelId="{A9C5A3B5-BEFB-41D3-B23C-B8AFCE078D50}" type="presParOf" srcId="{BC437C43-3C8B-44ED-915E-0A8D6FBBABFA}" destId="{01EA1EB1-494D-4754-8A86-118823A06DF8}" srcOrd="5" destOrd="0" presId="urn:microsoft.com/office/officeart/2018/2/layout/IconVerticalSolidList"/>
    <dgm:cxn modelId="{A9FC5A5E-70FA-4087-9A4E-1E3444AE1E81}" type="presParOf" srcId="{BC437C43-3C8B-44ED-915E-0A8D6FBBABFA}" destId="{2B3906F2-2EC3-4355-9E12-622D658A9485}" srcOrd="6" destOrd="0" presId="urn:microsoft.com/office/officeart/2018/2/layout/IconVerticalSolidList"/>
    <dgm:cxn modelId="{B20FF58E-2317-49BC-959A-68F9448B2CB6}" type="presParOf" srcId="{2B3906F2-2EC3-4355-9E12-622D658A9485}" destId="{C71E2935-EECF-4E47-9023-07E1E7ECAAF7}" srcOrd="0" destOrd="0" presId="urn:microsoft.com/office/officeart/2018/2/layout/IconVerticalSolidList"/>
    <dgm:cxn modelId="{4CBCFB92-9E41-40D7-9047-6590EC90AE93}" type="presParOf" srcId="{2B3906F2-2EC3-4355-9E12-622D658A9485}" destId="{27793DDA-414E-4450-BF12-174238E5CB97}" srcOrd="1" destOrd="0" presId="urn:microsoft.com/office/officeart/2018/2/layout/IconVerticalSolidList"/>
    <dgm:cxn modelId="{718E8BB6-F419-4A80-81B1-DC42940AEA26}" type="presParOf" srcId="{2B3906F2-2EC3-4355-9E12-622D658A9485}" destId="{4C3F32C1-3096-42CB-AAD2-866F40D6B970}" srcOrd="2" destOrd="0" presId="urn:microsoft.com/office/officeart/2018/2/layout/IconVerticalSolidList"/>
    <dgm:cxn modelId="{B747D5AC-1BA4-4E53-8648-F37F4E8E8328}" type="presParOf" srcId="{2B3906F2-2EC3-4355-9E12-622D658A9485}" destId="{FB4AEB46-2E21-491D-B5DC-6C7E318383AC}" srcOrd="3" destOrd="0" presId="urn:microsoft.com/office/officeart/2018/2/layout/IconVerticalSolidList"/>
    <dgm:cxn modelId="{8530453E-7935-4353-B5F6-96CE8AD1FA83}" type="presParOf" srcId="{BC437C43-3C8B-44ED-915E-0A8D6FBBABFA}" destId="{9F7B8F9C-867E-419D-9245-EDCFB8D04FDB}" srcOrd="7" destOrd="0" presId="urn:microsoft.com/office/officeart/2018/2/layout/IconVerticalSolidList"/>
    <dgm:cxn modelId="{7962E784-4004-42CE-99C1-46510F8687A7}" type="presParOf" srcId="{BC437C43-3C8B-44ED-915E-0A8D6FBBABFA}" destId="{6F7FB8BC-29D5-4096-80EE-D55CFE64D0BF}" srcOrd="8" destOrd="0" presId="urn:microsoft.com/office/officeart/2018/2/layout/IconVerticalSolidList"/>
    <dgm:cxn modelId="{532199CE-DD90-435A-954B-A125DE98030E}" type="presParOf" srcId="{6F7FB8BC-29D5-4096-80EE-D55CFE64D0BF}" destId="{00EFA256-1F8E-4D6D-B6E1-FF9E860B554C}" srcOrd="0" destOrd="0" presId="urn:microsoft.com/office/officeart/2018/2/layout/IconVerticalSolidList"/>
    <dgm:cxn modelId="{244BACB1-B434-4F27-8D3B-7E75478D88E4}" type="presParOf" srcId="{6F7FB8BC-29D5-4096-80EE-D55CFE64D0BF}" destId="{58EC1988-940D-4507-B072-95A2BE5E5EBD}" srcOrd="1" destOrd="0" presId="urn:microsoft.com/office/officeart/2018/2/layout/IconVerticalSolidList"/>
    <dgm:cxn modelId="{C1E809A5-4B0D-4743-81E4-88F47A349324}" type="presParOf" srcId="{6F7FB8BC-29D5-4096-80EE-D55CFE64D0BF}" destId="{2B5AB68C-45BD-46E5-882C-26155D6311DC}" srcOrd="2" destOrd="0" presId="urn:microsoft.com/office/officeart/2018/2/layout/IconVerticalSolidList"/>
    <dgm:cxn modelId="{01C88FBE-48A4-49E7-9528-3B477CB2ADD8}" type="presParOf" srcId="{6F7FB8BC-29D5-4096-80EE-D55CFE64D0BF}" destId="{5F8E0182-4504-4FDC-B229-1C1D25082F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EBC595-886A-40B2-ADB1-376A0D1E72C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7DD77-AE93-42A2-97E4-83D531281C25}">
      <dgm:prSet custT="1"/>
      <dgm:spPr>
        <a:solidFill>
          <a:srgbClr val="A57931">
            <a:lumMod val="20000"/>
            <a:lumOff val="80000"/>
            <a:alpha val="90000"/>
          </a:srgbClr>
        </a:solidFill>
        <a:ln w="12700" cap="flat" cmpd="sng" algn="ctr">
          <a:solidFill>
            <a:srgbClr val="15576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icrosoft YaHei Light"/>
              <a:ea typeface="+mn-ea"/>
              <a:cs typeface="+mn-cs"/>
            </a:rPr>
            <a:t>Eatery system</a:t>
          </a: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icrosoft YaHei Light"/>
            <a:ea typeface="+mn-ea"/>
            <a:cs typeface="+mn-cs"/>
          </a:endParaRPr>
        </a:p>
      </dgm:t>
    </dgm:pt>
    <dgm:pt modelId="{49E63B54-E718-4BBB-92EB-CE338F50BBAF}" type="parTrans" cxnId="{2F34BA1C-10D0-45D3-A084-A1335A523E39}">
      <dgm:prSet/>
      <dgm:spPr/>
      <dgm:t>
        <a:bodyPr/>
        <a:lstStyle/>
        <a:p>
          <a:endParaRPr lang="en-US"/>
        </a:p>
      </dgm:t>
    </dgm:pt>
    <dgm:pt modelId="{9CE74879-FEF6-4A2D-90EB-84FF846513F3}" type="sibTrans" cxnId="{2F34BA1C-10D0-45D3-A084-A1335A523E39}">
      <dgm:prSet/>
      <dgm:spPr/>
      <dgm:t>
        <a:bodyPr/>
        <a:lstStyle/>
        <a:p>
          <a:endParaRPr lang="en-US"/>
        </a:p>
      </dgm:t>
    </dgm:pt>
    <dgm:pt modelId="{50B1E7B6-E919-427D-8C87-C0C25C1A81CC}">
      <dgm:prSet custT="1"/>
      <dgm:spPr>
        <a:solidFill>
          <a:srgbClr val="A57931">
            <a:lumMod val="20000"/>
            <a:lumOff val="80000"/>
            <a:alpha val="90000"/>
          </a:srgbClr>
        </a:solidFill>
        <a:ln w="12700" cap="flat" cmpd="sng" algn="ctr">
          <a:solidFill>
            <a:srgbClr val="15576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icrosoft YaHei Light"/>
              <a:ea typeface="+mn-ea"/>
              <a:cs typeface="+mn-cs"/>
            </a:rPr>
            <a:t>Providing vouchers for discounts</a:t>
          </a: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icrosoft YaHei Light"/>
            <a:ea typeface="+mn-ea"/>
            <a:cs typeface="+mn-cs"/>
          </a:endParaRPr>
        </a:p>
      </dgm:t>
    </dgm:pt>
    <dgm:pt modelId="{DD3F7F0A-BAE6-4D32-A0A1-4DC1B7D3C06F}" type="parTrans" cxnId="{7B0DB462-53AF-4B37-84BB-8ED0F9FF8D8E}">
      <dgm:prSet/>
      <dgm:spPr/>
      <dgm:t>
        <a:bodyPr/>
        <a:lstStyle/>
        <a:p>
          <a:endParaRPr lang="en-US"/>
        </a:p>
      </dgm:t>
    </dgm:pt>
    <dgm:pt modelId="{7652287B-4B6C-4054-B24B-316245E44166}" type="sibTrans" cxnId="{7B0DB462-53AF-4B37-84BB-8ED0F9FF8D8E}">
      <dgm:prSet/>
      <dgm:spPr/>
      <dgm:t>
        <a:bodyPr/>
        <a:lstStyle/>
        <a:p>
          <a:endParaRPr lang="en-US"/>
        </a:p>
      </dgm:t>
    </dgm:pt>
    <dgm:pt modelId="{12A0DC4C-D2E3-41C7-BF0D-C0CEB63BA0C6}">
      <dgm:prSet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AU" sz="1600" kern="1200" dirty="0"/>
            <a:t>Use in </a:t>
          </a:r>
          <a:r>
            <a:rPr lang="en-AU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icrosoft YaHei Light"/>
              <a:ea typeface="+mn-ea"/>
              <a:cs typeface="+mn-cs"/>
            </a:rPr>
            <a:t>restaurant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icrosoft YaHei Light"/>
            <a:ea typeface="+mn-ea"/>
            <a:cs typeface="+mn-cs"/>
          </a:endParaRPr>
        </a:p>
      </dgm:t>
    </dgm:pt>
    <dgm:pt modelId="{DAC695F5-6CC8-4BC9-A077-E49A2E5182E7}" type="parTrans" cxnId="{A90C26D1-D32A-4D0B-8810-499EBE9921E1}">
      <dgm:prSet/>
      <dgm:spPr/>
      <dgm:t>
        <a:bodyPr/>
        <a:lstStyle/>
        <a:p>
          <a:endParaRPr lang="en-US"/>
        </a:p>
      </dgm:t>
    </dgm:pt>
    <dgm:pt modelId="{CF11F4FE-1615-49AD-9751-5E3468D2EA5B}" type="sibTrans" cxnId="{A90C26D1-D32A-4D0B-8810-499EBE9921E1}">
      <dgm:prSet/>
      <dgm:spPr/>
      <dgm:t>
        <a:bodyPr/>
        <a:lstStyle/>
        <a:p>
          <a:endParaRPr lang="en-US"/>
        </a:p>
      </dgm:t>
    </dgm:pt>
    <dgm:pt modelId="{E48C43D8-340F-42B4-826B-A1E307A03740}">
      <dgm:prSet/>
      <dgm:spPr>
        <a:solidFill>
          <a:srgbClr val="A57931">
            <a:lumMod val="20000"/>
            <a:lumOff val="80000"/>
            <a:alpha val="90000"/>
          </a:srgbClr>
        </a:solidFill>
        <a:ln w="12700" cap="flat" cmpd="sng" algn="ctr">
          <a:solidFill>
            <a:srgbClr val="15576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r>
            <a:rPr lang="en-AU" dirty="0"/>
            <a:t>Providing opportunities for advertisements</a:t>
          </a:r>
          <a:endParaRPr lang="en-US" dirty="0"/>
        </a:p>
      </dgm:t>
    </dgm:pt>
    <dgm:pt modelId="{078276A7-AFA5-4069-A14F-2AACBDD574D5}" type="parTrans" cxnId="{F4541CB3-008C-4235-AD46-E50336235C79}">
      <dgm:prSet/>
      <dgm:spPr/>
      <dgm:t>
        <a:bodyPr/>
        <a:lstStyle/>
        <a:p>
          <a:endParaRPr lang="en-US"/>
        </a:p>
      </dgm:t>
    </dgm:pt>
    <dgm:pt modelId="{574506C0-BB80-4DF5-A0F5-4DECBAD79D8F}" type="sibTrans" cxnId="{F4541CB3-008C-4235-AD46-E50336235C79}">
      <dgm:prSet/>
      <dgm:spPr/>
      <dgm:t>
        <a:bodyPr/>
        <a:lstStyle/>
        <a:p>
          <a:endParaRPr lang="en-US"/>
        </a:p>
      </dgm:t>
    </dgm:pt>
    <dgm:pt modelId="{F97D9F63-FF50-4E50-A62F-9F31D562F23B}">
      <dgm:prSet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AU" dirty="0"/>
            <a:t>Attract more customers</a:t>
          </a:r>
          <a:endParaRPr lang="en-US" dirty="0"/>
        </a:p>
      </dgm:t>
    </dgm:pt>
    <dgm:pt modelId="{2A555F58-92E3-45CC-B4D4-62503E2DFC97}" type="parTrans" cxnId="{E7D76A1B-7055-4D62-AB2E-5D80AFEB9C1B}">
      <dgm:prSet/>
      <dgm:spPr/>
      <dgm:t>
        <a:bodyPr/>
        <a:lstStyle/>
        <a:p>
          <a:endParaRPr lang="en-US"/>
        </a:p>
      </dgm:t>
    </dgm:pt>
    <dgm:pt modelId="{6EEDD847-C716-408B-8CA4-2E688265DB6C}" type="sibTrans" cxnId="{E7D76A1B-7055-4D62-AB2E-5D80AFEB9C1B}">
      <dgm:prSet/>
      <dgm:spPr/>
      <dgm:t>
        <a:bodyPr/>
        <a:lstStyle/>
        <a:p>
          <a:endParaRPr lang="en-US"/>
        </a:p>
      </dgm:t>
    </dgm:pt>
    <dgm:pt modelId="{E06E3734-3F86-41C3-A824-5357714CB8F8}" type="pres">
      <dgm:prSet presAssocID="{29EBC595-886A-40B2-ADB1-376A0D1E72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A08FC8-28E5-4FC3-87CF-E1E98215660B}" type="pres">
      <dgm:prSet presAssocID="{4777DD77-AE93-42A2-97E4-83D531281C25}" presName="hierRoot1" presStyleCnt="0"/>
      <dgm:spPr/>
    </dgm:pt>
    <dgm:pt modelId="{D05A8F0C-DD90-476E-9AE0-4B687349B806}" type="pres">
      <dgm:prSet presAssocID="{4777DD77-AE93-42A2-97E4-83D531281C25}" presName="composite" presStyleCnt="0"/>
      <dgm:spPr/>
    </dgm:pt>
    <dgm:pt modelId="{2C82E9B5-42FC-49C4-B1C9-92520700A67D}" type="pres">
      <dgm:prSet presAssocID="{4777DD77-AE93-42A2-97E4-83D531281C25}" presName="background" presStyleLbl="node0" presStyleIdx="0" presStyleCnt="5"/>
      <dgm:spPr>
        <a:xfrm>
          <a:off x="3661" y="1090937"/>
          <a:ext cx="1784163" cy="1132943"/>
        </a:xfrm>
        <a:prstGeom prst="roundRect">
          <a:avLst>
            <a:gd name="adj" fmla="val 10000"/>
          </a:avLst>
        </a:prstGeom>
        <a:solidFill>
          <a:srgbClr val="CC846E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E9C400F6-5046-489E-9E21-8C29402ACED2}" type="pres">
      <dgm:prSet presAssocID="{4777DD77-AE93-42A2-97E4-83D531281C25}" presName="text" presStyleLbl="fgAcc0" presStyleIdx="0" presStyleCnt="5">
        <dgm:presLayoutVars>
          <dgm:chPref val="3"/>
        </dgm:presLayoutVars>
      </dgm:prSet>
      <dgm:spPr>
        <a:xfrm>
          <a:off x="201901" y="1279265"/>
          <a:ext cx="1784163" cy="1132943"/>
        </a:xfrm>
        <a:prstGeom prst="roundRect">
          <a:avLst>
            <a:gd name="adj" fmla="val 10000"/>
          </a:avLst>
        </a:prstGeom>
      </dgm:spPr>
    </dgm:pt>
    <dgm:pt modelId="{82A5ED83-D80E-4203-97AF-C15708E09FF8}" type="pres">
      <dgm:prSet presAssocID="{4777DD77-AE93-42A2-97E4-83D531281C25}" presName="hierChild2" presStyleCnt="0"/>
      <dgm:spPr/>
    </dgm:pt>
    <dgm:pt modelId="{D625A747-BAE5-4EE4-8673-6ACB52F30336}" type="pres">
      <dgm:prSet presAssocID="{50B1E7B6-E919-427D-8C87-C0C25C1A81CC}" presName="hierRoot1" presStyleCnt="0"/>
      <dgm:spPr/>
    </dgm:pt>
    <dgm:pt modelId="{6F43349D-B9EB-4CB9-8B1A-1EFACE663002}" type="pres">
      <dgm:prSet presAssocID="{50B1E7B6-E919-427D-8C87-C0C25C1A81CC}" presName="composite" presStyleCnt="0"/>
      <dgm:spPr/>
    </dgm:pt>
    <dgm:pt modelId="{4B54567C-120C-4EA5-AA2F-0C53751EB06D}" type="pres">
      <dgm:prSet presAssocID="{50B1E7B6-E919-427D-8C87-C0C25C1A81CC}" presName="background" presStyleLbl="node0" presStyleIdx="1" presStyleCnt="5"/>
      <dgm:spPr>
        <a:xfrm>
          <a:off x="2184305" y="1090937"/>
          <a:ext cx="1784163" cy="1132943"/>
        </a:xfrm>
        <a:prstGeom prst="roundRect">
          <a:avLst>
            <a:gd name="adj" fmla="val 10000"/>
          </a:avLst>
        </a:prstGeom>
        <a:solidFill>
          <a:srgbClr val="CC846E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B0555834-F35C-4E90-BF80-607A69DEDD42}" type="pres">
      <dgm:prSet presAssocID="{50B1E7B6-E919-427D-8C87-C0C25C1A81CC}" presName="text" presStyleLbl="fgAcc0" presStyleIdx="1" presStyleCnt="5">
        <dgm:presLayoutVars>
          <dgm:chPref val="3"/>
        </dgm:presLayoutVars>
      </dgm:prSet>
      <dgm:spPr>
        <a:xfrm>
          <a:off x="2382545" y="1279265"/>
          <a:ext cx="1784163" cy="1132943"/>
        </a:xfrm>
        <a:prstGeom prst="roundRect">
          <a:avLst>
            <a:gd name="adj" fmla="val 10000"/>
          </a:avLst>
        </a:prstGeom>
      </dgm:spPr>
    </dgm:pt>
    <dgm:pt modelId="{BE12A770-D630-4A7D-A1CD-14CCE9A13FB7}" type="pres">
      <dgm:prSet presAssocID="{50B1E7B6-E919-427D-8C87-C0C25C1A81CC}" presName="hierChild2" presStyleCnt="0"/>
      <dgm:spPr/>
    </dgm:pt>
    <dgm:pt modelId="{6DAE94E6-F3B7-4B57-A4E8-20D39291F159}" type="pres">
      <dgm:prSet presAssocID="{12A0DC4C-D2E3-41C7-BF0D-C0CEB63BA0C6}" presName="hierRoot1" presStyleCnt="0"/>
      <dgm:spPr/>
    </dgm:pt>
    <dgm:pt modelId="{D29BCF74-52DE-4974-B7B5-74948FDFDA61}" type="pres">
      <dgm:prSet presAssocID="{12A0DC4C-D2E3-41C7-BF0D-C0CEB63BA0C6}" presName="composite" presStyleCnt="0"/>
      <dgm:spPr/>
    </dgm:pt>
    <dgm:pt modelId="{3ACC9C16-A818-435B-A992-C3F1A480F838}" type="pres">
      <dgm:prSet presAssocID="{12A0DC4C-D2E3-41C7-BF0D-C0CEB63BA0C6}" presName="background" presStyleLbl="node0" presStyleIdx="2" presStyleCnt="5"/>
      <dgm:spPr>
        <a:xfrm>
          <a:off x="4364949" y="1090937"/>
          <a:ext cx="1784163" cy="1132943"/>
        </a:xfrm>
        <a:prstGeom prst="roundRect">
          <a:avLst>
            <a:gd name="adj" fmla="val 10000"/>
          </a:avLst>
        </a:prstGeom>
        <a:solidFill>
          <a:srgbClr val="CC846E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C8C6B29F-E7C5-434A-9665-EF791AD43486}" type="pres">
      <dgm:prSet presAssocID="{12A0DC4C-D2E3-41C7-BF0D-C0CEB63BA0C6}" presName="text" presStyleLbl="fgAcc0" presStyleIdx="2" presStyleCnt="5">
        <dgm:presLayoutVars>
          <dgm:chPref val="3"/>
        </dgm:presLayoutVars>
      </dgm:prSet>
      <dgm:spPr/>
    </dgm:pt>
    <dgm:pt modelId="{216562B9-835F-48E7-8762-F275FCC2BA34}" type="pres">
      <dgm:prSet presAssocID="{12A0DC4C-D2E3-41C7-BF0D-C0CEB63BA0C6}" presName="hierChild2" presStyleCnt="0"/>
      <dgm:spPr/>
    </dgm:pt>
    <dgm:pt modelId="{548A9006-B8CE-49C3-A78D-5B3EFF8A7BD5}" type="pres">
      <dgm:prSet presAssocID="{E48C43D8-340F-42B4-826B-A1E307A03740}" presName="hierRoot1" presStyleCnt="0"/>
      <dgm:spPr/>
    </dgm:pt>
    <dgm:pt modelId="{BE188AD8-C0BC-42B1-9FA6-19DF7D9C073D}" type="pres">
      <dgm:prSet presAssocID="{E48C43D8-340F-42B4-826B-A1E307A03740}" presName="composite" presStyleCnt="0"/>
      <dgm:spPr/>
    </dgm:pt>
    <dgm:pt modelId="{45075FC3-E7B7-490E-9D3E-7515AEF1DBBF}" type="pres">
      <dgm:prSet presAssocID="{E48C43D8-340F-42B4-826B-A1E307A03740}" presName="background" presStyleLbl="node0" presStyleIdx="3" presStyleCnt="5"/>
      <dgm:spPr>
        <a:xfrm>
          <a:off x="6545593" y="1090937"/>
          <a:ext cx="1784163" cy="1132943"/>
        </a:xfrm>
        <a:prstGeom prst="roundRect">
          <a:avLst>
            <a:gd name="adj" fmla="val 10000"/>
          </a:avLst>
        </a:prstGeom>
        <a:solidFill>
          <a:srgbClr val="CC846E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EABD1CBD-E3A5-46DF-872E-2D66F39217A3}" type="pres">
      <dgm:prSet presAssocID="{E48C43D8-340F-42B4-826B-A1E307A03740}" presName="text" presStyleLbl="fgAcc0" presStyleIdx="3" presStyleCnt="5">
        <dgm:presLayoutVars>
          <dgm:chPref val="3"/>
        </dgm:presLayoutVars>
      </dgm:prSet>
      <dgm:spPr>
        <a:xfrm>
          <a:off x="6743833" y="1279265"/>
          <a:ext cx="1784163" cy="1132943"/>
        </a:xfrm>
        <a:prstGeom prst="roundRect">
          <a:avLst>
            <a:gd name="adj" fmla="val 10000"/>
          </a:avLst>
        </a:prstGeom>
      </dgm:spPr>
    </dgm:pt>
    <dgm:pt modelId="{0544681F-8541-4EC8-BAC4-ED820FEDFF4D}" type="pres">
      <dgm:prSet presAssocID="{E48C43D8-340F-42B4-826B-A1E307A03740}" presName="hierChild2" presStyleCnt="0"/>
      <dgm:spPr/>
    </dgm:pt>
    <dgm:pt modelId="{E5731438-2AAE-426F-B468-98DD341ED1B1}" type="pres">
      <dgm:prSet presAssocID="{F97D9F63-FF50-4E50-A62F-9F31D562F23B}" presName="hierRoot1" presStyleCnt="0"/>
      <dgm:spPr/>
    </dgm:pt>
    <dgm:pt modelId="{274B1550-2C84-4BAD-A05B-36B94333AF68}" type="pres">
      <dgm:prSet presAssocID="{F97D9F63-FF50-4E50-A62F-9F31D562F23B}" presName="composite" presStyleCnt="0"/>
      <dgm:spPr/>
    </dgm:pt>
    <dgm:pt modelId="{5B84857B-931C-405A-AB9F-6000F5AD4424}" type="pres">
      <dgm:prSet presAssocID="{F97D9F63-FF50-4E50-A62F-9F31D562F23B}" presName="background" presStyleLbl="node0" presStyleIdx="4" presStyleCnt="5"/>
      <dgm:spPr>
        <a:xfrm>
          <a:off x="8726237" y="1090937"/>
          <a:ext cx="1784163" cy="11329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229C8B7E-8E9A-414A-8797-2D8D1907399A}" type="pres">
      <dgm:prSet presAssocID="{F97D9F63-FF50-4E50-A62F-9F31D562F23B}" presName="text" presStyleLbl="fgAcc0" presStyleIdx="4" presStyleCnt="5">
        <dgm:presLayoutVars>
          <dgm:chPref val="3"/>
        </dgm:presLayoutVars>
      </dgm:prSet>
      <dgm:spPr/>
    </dgm:pt>
    <dgm:pt modelId="{605F3D9B-6BC1-4C47-93AF-171A83CB0003}" type="pres">
      <dgm:prSet presAssocID="{F97D9F63-FF50-4E50-A62F-9F31D562F23B}" presName="hierChild2" presStyleCnt="0"/>
      <dgm:spPr/>
    </dgm:pt>
  </dgm:ptLst>
  <dgm:cxnLst>
    <dgm:cxn modelId="{E7D76A1B-7055-4D62-AB2E-5D80AFEB9C1B}" srcId="{29EBC595-886A-40B2-ADB1-376A0D1E72C0}" destId="{F97D9F63-FF50-4E50-A62F-9F31D562F23B}" srcOrd="4" destOrd="0" parTransId="{2A555F58-92E3-45CC-B4D4-62503E2DFC97}" sibTransId="{6EEDD847-C716-408B-8CA4-2E688265DB6C}"/>
    <dgm:cxn modelId="{2F34BA1C-10D0-45D3-A084-A1335A523E39}" srcId="{29EBC595-886A-40B2-ADB1-376A0D1E72C0}" destId="{4777DD77-AE93-42A2-97E4-83D531281C25}" srcOrd="0" destOrd="0" parTransId="{49E63B54-E718-4BBB-92EB-CE338F50BBAF}" sibTransId="{9CE74879-FEF6-4A2D-90EB-84FF846513F3}"/>
    <dgm:cxn modelId="{57D49E25-F568-4964-A99A-ED27A623A576}" type="presOf" srcId="{29EBC595-886A-40B2-ADB1-376A0D1E72C0}" destId="{E06E3734-3F86-41C3-A824-5357714CB8F8}" srcOrd="0" destOrd="0" presId="urn:microsoft.com/office/officeart/2005/8/layout/hierarchy1"/>
    <dgm:cxn modelId="{7B0DB462-53AF-4B37-84BB-8ED0F9FF8D8E}" srcId="{29EBC595-886A-40B2-ADB1-376A0D1E72C0}" destId="{50B1E7B6-E919-427D-8C87-C0C25C1A81CC}" srcOrd="1" destOrd="0" parTransId="{DD3F7F0A-BAE6-4D32-A0A1-4DC1B7D3C06F}" sibTransId="{7652287B-4B6C-4054-B24B-316245E44166}"/>
    <dgm:cxn modelId="{5B418A9A-2BB1-43E7-AF52-FE01CE40D9FC}" type="presOf" srcId="{50B1E7B6-E919-427D-8C87-C0C25C1A81CC}" destId="{B0555834-F35C-4E90-BF80-607A69DEDD42}" srcOrd="0" destOrd="0" presId="urn:microsoft.com/office/officeart/2005/8/layout/hierarchy1"/>
    <dgm:cxn modelId="{4D5DD69F-CC2B-4646-BE93-F6F11C192ED8}" type="presOf" srcId="{E48C43D8-340F-42B4-826B-A1E307A03740}" destId="{EABD1CBD-E3A5-46DF-872E-2D66F39217A3}" srcOrd="0" destOrd="0" presId="urn:microsoft.com/office/officeart/2005/8/layout/hierarchy1"/>
    <dgm:cxn modelId="{FD7D67A0-BDCF-4249-8431-C2EC29111E0B}" type="presOf" srcId="{4777DD77-AE93-42A2-97E4-83D531281C25}" destId="{E9C400F6-5046-489E-9E21-8C29402ACED2}" srcOrd="0" destOrd="0" presId="urn:microsoft.com/office/officeart/2005/8/layout/hierarchy1"/>
    <dgm:cxn modelId="{458BDFA0-F06E-465F-92BB-B5787E26336E}" type="presOf" srcId="{12A0DC4C-D2E3-41C7-BF0D-C0CEB63BA0C6}" destId="{C8C6B29F-E7C5-434A-9665-EF791AD43486}" srcOrd="0" destOrd="0" presId="urn:microsoft.com/office/officeart/2005/8/layout/hierarchy1"/>
    <dgm:cxn modelId="{F4541CB3-008C-4235-AD46-E50336235C79}" srcId="{29EBC595-886A-40B2-ADB1-376A0D1E72C0}" destId="{E48C43D8-340F-42B4-826B-A1E307A03740}" srcOrd="3" destOrd="0" parTransId="{078276A7-AFA5-4069-A14F-2AACBDD574D5}" sibTransId="{574506C0-BB80-4DF5-A0F5-4DECBAD79D8F}"/>
    <dgm:cxn modelId="{A90C26D1-D32A-4D0B-8810-499EBE9921E1}" srcId="{29EBC595-886A-40B2-ADB1-376A0D1E72C0}" destId="{12A0DC4C-D2E3-41C7-BF0D-C0CEB63BA0C6}" srcOrd="2" destOrd="0" parTransId="{DAC695F5-6CC8-4BC9-A077-E49A2E5182E7}" sibTransId="{CF11F4FE-1615-49AD-9751-5E3468D2EA5B}"/>
    <dgm:cxn modelId="{B0D3ABF5-6C69-4964-8081-194FC1942A96}" type="presOf" srcId="{F97D9F63-FF50-4E50-A62F-9F31D562F23B}" destId="{229C8B7E-8E9A-414A-8797-2D8D1907399A}" srcOrd="0" destOrd="0" presId="urn:microsoft.com/office/officeart/2005/8/layout/hierarchy1"/>
    <dgm:cxn modelId="{4E933170-A0FB-4A03-90F5-41D9585889EF}" type="presParOf" srcId="{E06E3734-3F86-41C3-A824-5357714CB8F8}" destId="{55A08FC8-28E5-4FC3-87CF-E1E98215660B}" srcOrd="0" destOrd="0" presId="urn:microsoft.com/office/officeart/2005/8/layout/hierarchy1"/>
    <dgm:cxn modelId="{1BC8885F-ADDA-4E60-92D2-7B897272473E}" type="presParOf" srcId="{55A08FC8-28E5-4FC3-87CF-E1E98215660B}" destId="{D05A8F0C-DD90-476E-9AE0-4B687349B806}" srcOrd="0" destOrd="0" presId="urn:microsoft.com/office/officeart/2005/8/layout/hierarchy1"/>
    <dgm:cxn modelId="{1521315B-5104-4C8D-923D-48782BB1E2DA}" type="presParOf" srcId="{D05A8F0C-DD90-476E-9AE0-4B687349B806}" destId="{2C82E9B5-42FC-49C4-B1C9-92520700A67D}" srcOrd="0" destOrd="0" presId="urn:microsoft.com/office/officeart/2005/8/layout/hierarchy1"/>
    <dgm:cxn modelId="{EF6B71F5-85F9-42FF-B48E-F76D5E74760C}" type="presParOf" srcId="{D05A8F0C-DD90-476E-9AE0-4B687349B806}" destId="{E9C400F6-5046-489E-9E21-8C29402ACED2}" srcOrd="1" destOrd="0" presId="urn:microsoft.com/office/officeart/2005/8/layout/hierarchy1"/>
    <dgm:cxn modelId="{9CEA8974-17E1-4614-B3F3-A4C52703A395}" type="presParOf" srcId="{55A08FC8-28E5-4FC3-87CF-E1E98215660B}" destId="{82A5ED83-D80E-4203-97AF-C15708E09FF8}" srcOrd="1" destOrd="0" presId="urn:microsoft.com/office/officeart/2005/8/layout/hierarchy1"/>
    <dgm:cxn modelId="{DB7D7A4A-D2BD-4B99-8D73-FD780536817D}" type="presParOf" srcId="{E06E3734-3F86-41C3-A824-5357714CB8F8}" destId="{D625A747-BAE5-4EE4-8673-6ACB52F30336}" srcOrd="1" destOrd="0" presId="urn:microsoft.com/office/officeart/2005/8/layout/hierarchy1"/>
    <dgm:cxn modelId="{792FED2D-7DF7-4F17-B985-7E77F433768C}" type="presParOf" srcId="{D625A747-BAE5-4EE4-8673-6ACB52F30336}" destId="{6F43349D-B9EB-4CB9-8B1A-1EFACE663002}" srcOrd="0" destOrd="0" presId="urn:microsoft.com/office/officeart/2005/8/layout/hierarchy1"/>
    <dgm:cxn modelId="{A068C8F4-E47E-44A9-B049-201E9392FCC8}" type="presParOf" srcId="{6F43349D-B9EB-4CB9-8B1A-1EFACE663002}" destId="{4B54567C-120C-4EA5-AA2F-0C53751EB06D}" srcOrd="0" destOrd="0" presId="urn:microsoft.com/office/officeart/2005/8/layout/hierarchy1"/>
    <dgm:cxn modelId="{1D1E35F8-85E8-46A8-A6EE-1B4646854F8C}" type="presParOf" srcId="{6F43349D-B9EB-4CB9-8B1A-1EFACE663002}" destId="{B0555834-F35C-4E90-BF80-607A69DEDD42}" srcOrd="1" destOrd="0" presId="urn:microsoft.com/office/officeart/2005/8/layout/hierarchy1"/>
    <dgm:cxn modelId="{BAAFAB79-4B3F-4B8E-A602-A4D791004D76}" type="presParOf" srcId="{D625A747-BAE5-4EE4-8673-6ACB52F30336}" destId="{BE12A770-D630-4A7D-A1CD-14CCE9A13FB7}" srcOrd="1" destOrd="0" presId="urn:microsoft.com/office/officeart/2005/8/layout/hierarchy1"/>
    <dgm:cxn modelId="{E01747DB-6CEB-4FAA-AD9F-4D8F6F7EEE6E}" type="presParOf" srcId="{E06E3734-3F86-41C3-A824-5357714CB8F8}" destId="{6DAE94E6-F3B7-4B57-A4E8-20D39291F159}" srcOrd="2" destOrd="0" presId="urn:microsoft.com/office/officeart/2005/8/layout/hierarchy1"/>
    <dgm:cxn modelId="{94A5E633-4E4C-426E-A715-AAEEA917F91A}" type="presParOf" srcId="{6DAE94E6-F3B7-4B57-A4E8-20D39291F159}" destId="{D29BCF74-52DE-4974-B7B5-74948FDFDA61}" srcOrd="0" destOrd="0" presId="urn:microsoft.com/office/officeart/2005/8/layout/hierarchy1"/>
    <dgm:cxn modelId="{1C81E7F1-DB60-45A3-96B4-27B2AF3E08FD}" type="presParOf" srcId="{D29BCF74-52DE-4974-B7B5-74948FDFDA61}" destId="{3ACC9C16-A818-435B-A992-C3F1A480F838}" srcOrd="0" destOrd="0" presId="urn:microsoft.com/office/officeart/2005/8/layout/hierarchy1"/>
    <dgm:cxn modelId="{C670638D-6A9B-4ADD-AB38-68FA512F3FFB}" type="presParOf" srcId="{D29BCF74-52DE-4974-B7B5-74948FDFDA61}" destId="{C8C6B29F-E7C5-434A-9665-EF791AD43486}" srcOrd="1" destOrd="0" presId="urn:microsoft.com/office/officeart/2005/8/layout/hierarchy1"/>
    <dgm:cxn modelId="{0B0B2B57-C3A6-4432-B7CD-D72F420DD413}" type="presParOf" srcId="{6DAE94E6-F3B7-4B57-A4E8-20D39291F159}" destId="{216562B9-835F-48E7-8762-F275FCC2BA34}" srcOrd="1" destOrd="0" presId="urn:microsoft.com/office/officeart/2005/8/layout/hierarchy1"/>
    <dgm:cxn modelId="{A40C4357-4704-4335-85A2-8816CB740DE4}" type="presParOf" srcId="{E06E3734-3F86-41C3-A824-5357714CB8F8}" destId="{548A9006-B8CE-49C3-A78D-5B3EFF8A7BD5}" srcOrd="3" destOrd="0" presId="urn:microsoft.com/office/officeart/2005/8/layout/hierarchy1"/>
    <dgm:cxn modelId="{03DDCD61-A0E1-48B3-8975-C9A9A78466DC}" type="presParOf" srcId="{548A9006-B8CE-49C3-A78D-5B3EFF8A7BD5}" destId="{BE188AD8-C0BC-42B1-9FA6-19DF7D9C073D}" srcOrd="0" destOrd="0" presId="urn:microsoft.com/office/officeart/2005/8/layout/hierarchy1"/>
    <dgm:cxn modelId="{067E98DC-BBE0-44A1-B1BF-431F60AD96DB}" type="presParOf" srcId="{BE188AD8-C0BC-42B1-9FA6-19DF7D9C073D}" destId="{45075FC3-E7B7-490E-9D3E-7515AEF1DBBF}" srcOrd="0" destOrd="0" presId="urn:microsoft.com/office/officeart/2005/8/layout/hierarchy1"/>
    <dgm:cxn modelId="{50E3E511-8130-4FB1-8877-D5ABA30872B4}" type="presParOf" srcId="{BE188AD8-C0BC-42B1-9FA6-19DF7D9C073D}" destId="{EABD1CBD-E3A5-46DF-872E-2D66F39217A3}" srcOrd="1" destOrd="0" presId="urn:microsoft.com/office/officeart/2005/8/layout/hierarchy1"/>
    <dgm:cxn modelId="{25304D55-2C1E-4F9C-8587-8C70FC972B8A}" type="presParOf" srcId="{548A9006-B8CE-49C3-A78D-5B3EFF8A7BD5}" destId="{0544681F-8541-4EC8-BAC4-ED820FEDFF4D}" srcOrd="1" destOrd="0" presId="urn:microsoft.com/office/officeart/2005/8/layout/hierarchy1"/>
    <dgm:cxn modelId="{3F74BD52-66DF-4B5F-B05B-C831AFD29377}" type="presParOf" srcId="{E06E3734-3F86-41C3-A824-5357714CB8F8}" destId="{E5731438-2AAE-426F-B468-98DD341ED1B1}" srcOrd="4" destOrd="0" presId="urn:microsoft.com/office/officeart/2005/8/layout/hierarchy1"/>
    <dgm:cxn modelId="{06C1C38A-58BC-4287-9FB5-5D9DD496E054}" type="presParOf" srcId="{E5731438-2AAE-426F-B468-98DD341ED1B1}" destId="{274B1550-2C84-4BAD-A05B-36B94333AF68}" srcOrd="0" destOrd="0" presId="urn:microsoft.com/office/officeart/2005/8/layout/hierarchy1"/>
    <dgm:cxn modelId="{DAC916F5-8187-49C5-A4CA-EEF745BE9EF2}" type="presParOf" srcId="{274B1550-2C84-4BAD-A05B-36B94333AF68}" destId="{5B84857B-931C-405A-AB9F-6000F5AD4424}" srcOrd="0" destOrd="0" presId="urn:microsoft.com/office/officeart/2005/8/layout/hierarchy1"/>
    <dgm:cxn modelId="{83BB0FB3-CD0B-47AA-9E79-AF0FD524ACC4}" type="presParOf" srcId="{274B1550-2C84-4BAD-A05B-36B94333AF68}" destId="{229C8B7E-8E9A-414A-8797-2D8D1907399A}" srcOrd="1" destOrd="0" presId="urn:microsoft.com/office/officeart/2005/8/layout/hierarchy1"/>
    <dgm:cxn modelId="{11972600-2E22-4BE2-8B40-B4CB9C19986B}" type="presParOf" srcId="{E5731438-2AAE-426F-B468-98DD341ED1B1}" destId="{605F3D9B-6BC1-4C47-93AF-171A83CB00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632DEF-352F-400E-8FA9-E3788836C0F8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C6C1E1A-62C2-4FD3-AC7D-5ED00D9060F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6 Basic Functionalities</a:t>
          </a:r>
          <a:endParaRPr lang="en-US" dirty="0"/>
        </a:p>
      </dgm:t>
    </dgm:pt>
    <dgm:pt modelId="{25514B05-9397-4DB4-BDE6-4DCE3E383E73}" type="parTrans" cxnId="{D40E9BB2-3808-490D-9A2E-B280CAA2EC7D}">
      <dgm:prSet/>
      <dgm:spPr/>
      <dgm:t>
        <a:bodyPr/>
        <a:lstStyle/>
        <a:p>
          <a:endParaRPr lang="en-US"/>
        </a:p>
      </dgm:t>
    </dgm:pt>
    <dgm:pt modelId="{94A9D2AB-C5CB-4D1C-AC9E-C6458701E15B}" type="sibTrans" cxnId="{D40E9BB2-3808-490D-9A2E-B280CAA2EC7D}">
      <dgm:prSet/>
      <dgm:spPr/>
      <dgm:t>
        <a:bodyPr/>
        <a:lstStyle/>
        <a:p>
          <a:endParaRPr lang="en-US"/>
        </a:p>
      </dgm:t>
    </dgm:pt>
    <dgm:pt modelId="{553FD6DA-3CA4-456E-9FC3-566E84E1A3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200" dirty="0"/>
            <a:t>1. Account Management</a:t>
          </a:r>
          <a:endParaRPr lang="en-US" sz="1200" dirty="0"/>
        </a:p>
      </dgm:t>
    </dgm:pt>
    <dgm:pt modelId="{9CD00BDA-C6A8-4624-A8CC-64B6D40D1C45}" type="parTrans" cxnId="{B1BAD623-993E-414B-AA82-E2009EDC32BA}">
      <dgm:prSet/>
      <dgm:spPr/>
      <dgm:t>
        <a:bodyPr/>
        <a:lstStyle/>
        <a:p>
          <a:endParaRPr lang="en-US"/>
        </a:p>
      </dgm:t>
    </dgm:pt>
    <dgm:pt modelId="{5E52BA9F-5000-4C3A-8114-51D4DDA5AFBF}" type="sibTrans" cxnId="{B1BAD623-993E-414B-AA82-E2009EDC32BA}">
      <dgm:prSet/>
      <dgm:spPr/>
      <dgm:t>
        <a:bodyPr/>
        <a:lstStyle/>
        <a:p>
          <a:endParaRPr lang="en-US"/>
        </a:p>
      </dgm:t>
    </dgm:pt>
    <dgm:pt modelId="{191EECE3-0749-4F5B-BA00-DC1AD99EE6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200" dirty="0"/>
            <a:t>2. Search Bar</a:t>
          </a:r>
          <a:endParaRPr lang="en-US" sz="1200" dirty="0"/>
        </a:p>
      </dgm:t>
    </dgm:pt>
    <dgm:pt modelId="{40C0B39B-FA08-4471-83DA-F388B9021F14}" type="parTrans" cxnId="{71E01D5F-7222-4888-A795-EE3E6E3E6ED1}">
      <dgm:prSet/>
      <dgm:spPr/>
      <dgm:t>
        <a:bodyPr/>
        <a:lstStyle/>
        <a:p>
          <a:endParaRPr lang="en-US"/>
        </a:p>
      </dgm:t>
    </dgm:pt>
    <dgm:pt modelId="{09509F5C-EAF7-499A-A45D-A9C2109B95E5}" type="sibTrans" cxnId="{71E01D5F-7222-4888-A795-EE3E6E3E6ED1}">
      <dgm:prSet/>
      <dgm:spPr/>
      <dgm:t>
        <a:bodyPr/>
        <a:lstStyle/>
        <a:p>
          <a:endParaRPr lang="en-US"/>
        </a:p>
      </dgm:t>
    </dgm:pt>
    <dgm:pt modelId="{23762791-1DA4-4C47-BD18-C8BC72C0AA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200" dirty="0"/>
            <a:t>3. Voucher Releasing</a:t>
          </a:r>
          <a:endParaRPr lang="en-US" sz="1200" dirty="0"/>
        </a:p>
      </dgm:t>
    </dgm:pt>
    <dgm:pt modelId="{7B27FF49-CAF7-428A-B51A-D6044398B34F}" type="parTrans" cxnId="{CDE51DA9-B447-475B-8513-89E88DF52F76}">
      <dgm:prSet/>
      <dgm:spPr/>
      <dgm:t>
        <a:bodyPr/>
        <a:lstStyle/>
        <a:p>
          <a:endParaRPr lang="en-US"/>
        </a:p>
      </dgm:t>
    </dgm:pt>
    <dgm:pt modelId="{CDCC5CCF-0BE3-400C-9E23-30907BFFB810}" type="sibTrans" cxnId="{CDE51DA9-B447-475B-8513-89E88DF52F76}">
      <dgm:prSet/>
      <dgm:spPr/>
      <dgm:t>
        <a:bodyPr/>
        <a:lstStyle/>
        <a:p>
          <a:endParaRPr lang="en-US"/>
        </a:p>
      </dgm:t>
    </dgm:pt>
    <dgm:pt modelId="{6680614A-5020-4FDB-BA9E-47ADC1B48A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200" dirty="0"/>
            <a:t>4. Voucher Redeeming</a:t>
          </a:r>
          <a:endParaRPr lang="en-US" sz="1200" dirty="0"/>
        </a:p>
      </dgm:t>
    </dgm:pt>
    <dgm:pt modelId="{FD3E510A-8B33-4D1B-9573-8799554D8287}" type="parTrans" cxnId="{16C3C216-6980-4AA1-9705-31258DCED8E7}">
      <dgm:prSet/>
      <dgm:spPr/>
      <dgm:t>
        <a:bodyPr/>
        <a:lstStyle/>
        <a:p>
          <a:endParaRPr lang="en-US"/>
        </a:p>
      </dgm:t>
    </dgm:pt>
    <dgm:pt modelId="{DDE9EC11-BD38-446B-8031-A300E05F4031}" type="sibTrans" cxnId="{16C3C216-6980-4AA1-9705-31258DCED8E7}">
      <dgm:prSet/>
      <dgm:spPr/>
      <dgm:t>
        <a:bodyPr/>
        <a:lstStyle/>
        <a:p>
          <a:endParaRPr lang="en-US"/>
        </a:p>
      </dgm:t>
    </dgm:pt>
    <dgm:pt modelId="{DDDAD545-40FE-4B26-823D-1DE03A5CF2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200" dirty="0"/>
            <a:t>5. Voucher Sharing</a:t>
          </a:r>
          <a:endParaRPr lang="en-US" sz="1200" dirty="0"/>
        </a:p>
      </dgm:t>
    </dgm:pt>
    <dgm:pt modelId="{120E3CA8-6547-452E-A65D-EF66664F4FEA}" type="parTrans" cxnId="{9EE787CB-AE20-4F14-8795-B0D2E04F7C92}">
      <dgm:prSet/>
      <dgm:spPr/>
      <dgm:t>
        <a:bodyPr/>
        <a:lstStyle/>
        <a:p>
          <a:endParaRPr lang="en-US"/>
        </a:p>
      </dgm:t>
    </dgm:pt>
    <dgm:pt modelId="{57A09ED4-51DD-4B58-B05D-4C029F680385}" type="sibTrans" cxnId="{9EE787CB-AE20-4F14-8795-B0D2E04F7C92}">
      <dgm:prSet/>
      <dgm:spPr/>
      <dgm:t>
        <a:bodyPr/>
        <a:lstStyle/>
        <a:p>
          <a:endParaRPr lang="en-US"/>
        </a:p>
      </dgm:t>
    </dgm:pt>
    <dgm:pt modelId="{C499D29C-EE15-4DCC-B0E7-38B49016BC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200" dirty="0"/>
            <a:t>6. Voucher Overview</a:t>
          </a:r>
          <a:endParaRPr lang="en-US" sz="1200" dirty="0"/>
        </a:p>
      </dgm:t>
    </dgm:pt>
    <dgm:pt modelId="{EDA79455-95CA-4273-AC15-80ADC03235C1}" type="parTrans" cxnId="{08DC9732-43E5-4F22-9B97-CE02B4D4F4D7}">
      <dgm:prSet/>
      <dgm:spPr/>
      <dgm:t>
        <a:bodyPr/>
        <a:lstStyle/>
        <a:p>
          <a:endParaRPr lang="en-US"/>
        </a:p>
      </dgm:t>
    </dgm:pt>
    <dgm:pt modelId="{B75FDF13-C81A-47AC-97C8-3EA665EF7089}" type="sibTrans" cxnId="{08DC9732-43E5-4F22-9B97-CE02B4D4F4D7}">
      <dgm:prSet/>
      <dgm:spPr/>
      <dgm:t>
        <a:bodyPr/>
        <a:lstStyle/>
        <a:p>
          <a:endParaRPr lang="en-US"/>
        </a:p>
      </dgm:t>
    </dgm:pt>
    <dgm:pt modelId="{8D10438B-B0B7-44B1-A791-BD0EA618522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2 Novelty Functionalities</a:t>
          </a:r>
          <a:endParaRPr lang="en-US"/>
        </a:p>
      </dgm:t>
    </dgm:pt>
    <dgm:pt modelId="{83035E99-8DD7-4D32-AA69-25005B04E23B}" type="parTrans" cxnId="{461739C5-AE44-4F8B-9203-D13C0D6D806B}">
      <dgm:prSet/>
      <dgm:spPr/>
      <dgm:t>
        <a:bodyPr/>
        <a:lstStyle/>
        <a:p>
          <a:endParaRPr lang="en-US"/>
        </a:p>
      </dgm:t>
    </dgm:pt>
    <dgm:pt modelId="{1EE78AB1-C17E-4C84-89BF-2B58D12F0CB5}" type="sibTrans" cxnId="{461739C5-AE44-4F8B-9203-D13C0D6D806B}">
      <dgm:prSet/>
      <dgm:spPr/>
      <dgm:t>
        <a:bodyPr/>
        <a:lstStyle/>
        <a:p>
          <a:endParaRPr lang="en-US"/>
        </a:p>
      </dgm:t>
    </dgm:pt>
    <dgm:pt modelId="{724CBED4-9033-464B-9F92-94FABC22852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7*. Menu Configuration</a:t>
          </a:r>
          <a:endParaRPr lang="en-US" dirty="0"/>
        </a:p>
      </dgm:t>
    </dgm:pt>
    <dgm:pt modelId="{96C0099C-676D-42D8-AD65-4C5F491A92FF}" type="parTrans" cxnId="{85A92A96-E66E-45B1-8B64-0A6D61DB2464}">
      <dgm:prSet/>
      <dgm:spPr/>
      <dgm:t>
        <a:bodyPr/>
        <a:lstStyle/>
        <a:p>
          <a:endParaRPr lang="en-US"/>
        </a:p>
      </dgm:t>
    </dgm:pt>
    <dgm:pt modelId="{B44174DB-AE71-4789-90E3-B6CE2C3A91ED}" type="sibTrans" cxnId="{85A92A96-E66E-45B1-8B64-0A6D61DB2464}">
      <dgm:prSet/>
      <dgm:spPr/>
      <dgm:t>
        <a:bodyPr/>
        <a:lstStyle/>
        <a:p>
          <a:endParaRPr lang="en-US"/>
        </a:p>
      </dgm:t>
    </dgm:pt>
    <dgm:pt modelId="{0EFDD834-EFD7-435C-AE8F-61CE33A922B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8*. Rating / Review System</a:t>
          </a:r>
          <a:endParaRPr lang="en-US" dirty="0"/>
        </a:p>
      </dgm:t>
    </dgm:pt>
    <dgm:pt modelId="{FB89002D-EF09-4C55-B024-C8AD569C11B3}" type="parTrans" cxnId="{D7B79516-BB44-41D8-966E-9636B295D3FE}">
      <dgm:prSet/>
      <dgm:spPr/>
      <dgm:t>
        <a:bodyPr/>
        <a:lstStyle/>
        <a:p>
          <a:endParaRPr lang="en-US"/>
        </a:p>
      </dgm:t>
    </dgm:pt>
    <dgm:pt modelId="{D8E9A5B7-4137-4A3C-8D1D-1789C9060764}" type="sibTrans" cxnId="{D7B79516-BB44-41D8-966E-9636B295D3FE}">
      <dgm:prSet/>
      <dgm:spPr/>
      <dgm:t>
        <a:bodyPr/>
        <a:lstStyle/>
        <a:p>
          <a:endParaRPr lang="en-US"/>
        </a:p>
      </dgm:t>
    </dgm:pt>
    <dgm:pt modelId="{ED486F00-85D3-4724-A5CB-2C8C0D6BCF8E}" type="pres">
      <dgm:prSet presAssocID="{67632DEF-352F-400E-8FA9-E3788836C0F8}" presName="root" presStyleCnt="0">
        <dgm:presLayoutVars>
          <dgm:dir/>
          <dgm:resizeHandles val="exact"/>
        </dgm:presLayoutVars>
      </dgm:prSet>
      <dgm:spPr/>
    </dgm:pt>
    <dgm:pt modelId="{10391697-F0F7-4414-8436-4EAF7AECED6F}" type="pres">
      <dgm:prSet presAssocID="{CC6C1E1A-62C2-4FD3-AC7D-5ED00D9060FF}" presName="compNode" presStyleCnt="0"/>
      <dgm:spPr/>
    </dgm:pt>
    <dgm:pt modelId="{C05BF421-F5DE-4449-970C-C1E6E845479C}" type="pres">
      <dgm:prSet presAssocID="{CC6C1E1A-62C2-4FD3-AC7D-5ED00D9060FF}" presName="bgRect" presStyleLbl="bgShp" presStyleIdx="0" presStyleCnt="2" custScaleX="99398" custScaleY="194863"/>
      <dgm:spPr/>
    </dgm:pt>
    <dgm:pt modelId="{A09EAA05-6274-4A50-8115-4AED411E8F7C}" type="pres">
      <dgm:prSet presAssocID="{CC6C1E1A-62C2-4FD3-AC7D-5ED00D9060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390856AD-46A3-4E23-98E0-643F20601073}" type="pres">
      <dgm:prSet presAssocID="{CC6C1E1A-62C2-4FD3-AC7D-5ED00D9060FF}" presName="spaceRect" presStyleCnt="0"/>
      <dgm:spPr/>
    </dgm:pt>
    <dgm:pt modelId="{5A98ADF7-E6FF-45EF-AF66-2896566111E9}" type="pres">
      <dgm:prSet presAssocID="{CC6C1E1A-62C2-4FD3-AC7D-5ED00D9060FF}" presName="parTx" presStyleLbl="revTx" presStyleIdx="0" presStyleCnt="4">
        <dgm:presLayoutVars>
          <dgm:chMax val="0"/>
          <dgm:chPref val="0"/>
        </dgm:presLayoutVars>
      </dgm:prSet>
      <dgm:spPr/>
    </dgm:pt>
    <dgm:pt modelId="{73443124-DBED-4C90-8AAD-B8B13B9194C7}" type="pres">
      <dgm:prSet presAssocID="{CC6C1E1A-62C2-4FD3-AC7D-5ED00D9060FF}" presName="desTx" presStyleLbl="revTx" presStyleIdx="1" presStyleCnt="4" custScaleY="158590" custLinFactNeighborY="274">
        <dgm:presLayoutVars/>
      </dgm:prSet>
      <dgm:spPr/>
    </dgm:pt>
    <dgm:pt modelId="{19489E33-EDA5-4CA8-86A7-26B042FD0274}" type="pres">
      <dgm:prSet presAssocID="{94A9D2AB-C5CB-4D1C-AC9E-C6458701E15B}" presName="sibTrans" presStyleCnt="0"/>
      <dgm:spPr/>
    </dgm:pt>
    <dgm:pt modelId="{9D556741-73D3-4E74-8B27-986CC07751BE}" type="pres">
      <dgm:prSet presAssocID="{8D10438B-B0B7-44B1-A791-BD0EA6185226}" presName="compNode" presStyleCnt="0"/>
      <dgm:spPr/>
    </dgm:pt>
    <dgm:pt modelId="{74FE96C3-658C-4781-830A-4F469F3D455A}" type="pres">
      <dgm:prSet presAssocID="{8D10438B-B0B7-44B1-A791-BD0EA6185226}" presName="bgRect" presStyleLbl="bgShp" presStyleIdx="1" presStyleCnt="2"/>
      <dgm:spPr/>
    </dgm:pt>
    <dgm:pt modelId="{CBC2BDBF-5544-4D0E-9660-13FDB08219F8}" type="pres">
      <dgm:prSet presAssocID="{8D10438B-B0B7-44B1-A791-BD0EA618522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8358133D-E172-43A2-A2A0-B0840444B424}" type="pres">
      <dgm:prSet presAssocID="{8D10438B-B0B7-44B1-A791-BD0EA6185226}" presName="spaceRect" presStyleCnt="0"/>
      <dgm:spPr/>
    </dgm:pt>
    <dgm:pt modelId="{7477271C-7184-49C8-B486-DF91525F28C7}" type="pres">
      <dgm:prSet presAssocID="{8D10438B-B0B7-44B1-A791-BD0EA6185226}" presName="parTx" presStyleLbl="revTx" presStyleIdx="2" presStyleCnt="4">
        <dgm:presLayoutVars>
          <dgm:chMax val="0"/>
          <dgm:chPref val="0"/>
        </dgm:presLayoutVars>
      </dgm:prSet>
      <dgm:spPr/>
    </dgm:pt>
    <dgm:pt modelId="{969B4D91-B665-41BB-9F45-E3C9B7DC2BEE}" type="pres">
      <dgm:prSet presAssocID="{8D10438B-B0B7-44B1-A791-BD0EA6185226}" presName="desTx" presStyleLbl="revTx" presStyleIdx="3" presStyleCnt="4">
        <dgm:presLayoutVars/>
      </dgm:prSet>
      <dgm:spPr/>
    </dgm:pt>
  </dgm:ptLst>
  <dgm:cxnLst>
    <dgm:cxn modelId="{99764603-6A4E-46AA-9338-08986181050A}" type="presOf" srcId="{C499D29C-EE15-4DCC-B0E7-38B49016BCD6}" destId="{73443124-DBED-4C90-8AAD-B8B13B9194C7}" srcOrd="0" destOrd="5" presId="urn:microsoft.com/office/officeart/2018/2/layout/IconVerticalSolidList"/>
    <dgm:cxn modelId="{D7B79516-BB44-41D8-966E-9636B295D3FE}" srcId="{8D10438B-B0B7-44B1-A791-BD0EA6185226}" destId="{0EFDD834-EFD7-435C-AE8F-61CE33A922B4}" srcOrd="1" destOrd="0" parTransId="{FB89002D-EF09-4C55-B024-C8AD569C11B3}" sibTransId="{D8E9A5B7-4137-4A3C-8D1D-1789C9060764}"/>
    <dgm:cxn modelId="{16C3C216-6980-4AA1-9705-31258DCED8E7}" srcId="{CC6C1E1A-62C2-4FD3-AC7D-5ED00D9060FF}" destId="{6680614A-5020-4FDB-BA9E-47ADC1B48A03}" srcOrd="3" destOrd="0" parTransId="{FD3E510A-8B33-4D1B-9573-8799554D8287}" sibTransId="{DDE9EC11-BD38-446B-8031-A300E05F4031}"/>
    <dgm:cxn modelId="{A0B5BC19-341D-4A68-8FE3-C912282116B3}" type="presOf" srcId="{0EFDD834-EFD7-435C-AE8F-61CE33A922B4}" destId="{969B4D91-B665-41BB-9F45-E3C9B7DC2BEE}" srcOrd="0" destOrd="1" presId="urn:microsoft.com/office/officeart/2018/2/layout/IconVerticalSolidList"/>
    <dgm:cxn modelId="{BF28291E-3BE2-4B18-B434-3754927D117F}" type="presOf" srcId="{553FD6DA-3CA4-456E-9FC3-566E84E1A309}" destId="{73443124-DBED-4C90-8AAD-B8B13B9194C7}" srcOrd="0" destOrd="0" presId="urn:microsoft.com/office/officeart/2018/2/layout/IconVerticalSolidList"/>
    <dgm:cxn modelId="{B1BAD623-993E-414B-AA82-E2009EDC32BA}" srcId="{CC6C1E1A-62C2-4FD3-AC7D-5ED00D9060FF}" destId="{553FD6DA-3CA4-456E-9FC3-566E84E1A309}" srcOrd="0" destOrd="0" parTransId="{9CD00BDA-C6A8-4624-A8CC-64B6D40D1C45}" sibTransId="{5E52BA9F-5000-4C3A-8114-51D4DDA5AFBF}"/>
    <dgm:cxn modelId="{08DC9732-43E5-4F22-9B97-CE02B4D4F4D7}" srcId="{CC6C1E1A-62C2-4FD3-AC7D-5ED00D9060FF}" destId="{C499D29C-EE15-4DCC-B0E7-38B49016BCD6}" srcOrd="5" destOrd="0" parTransId="{EDA79455-95CA-4273-AC15-80ADC03235C1}" sibTransId="{B75FDF13-C81A-47AC-97C8-3EA665EF7089}"/>
    <dgm:cxn modelId="{6479EA33-43E7-4632-9345-5B86D1AAF86A}" type="presOf" srcId="{DDDAD545-40FE-4B26-823D-1DE03A5CF28A}" destId="{73443124-DBED-4C90-8AAD-B8B13B9194C7}" srcOrd="0" destOrd="4" presId="urn:microsoft.com/office/officeart/2018/2/layout/IconVerticalSolidList"/>
    <dgm:cxn modelId="{EEDF465D-6E04-4DA6-A61F-F4E678E810EB}" type="presOf" srcId="{191EECE3-0749-4F5B-BA00-DC1AD99EE61D}" destId="{73443124-DBED-4C90-8AAD-B8B13B9194C7}" srcOrd="0" destOrd="1" presId="urn:microsoft.com/office/officeart/2018/2/layout/IconVerticalSolidList"/>
    <dgm:cxn modelId="{71E01D5F-7222-4888-A795-EE3E6E3E6ED1}" srcId="{CC6C1E1A-62C2-4FD3-AC7D-5ED00D9060FF}" destId="{191EECE3-0749-4F5B-BA00-DC1AD99EE61D}" srcOrd="1" destOrd="0" parTransId="{40C0B39B-FA08-4471-83DA-F388B9021F14}" sibTransId="{09509F5C-EAF7-499A-A45D-A9C2109B95E5}"/>
    <dgm:cxn modelId="{9CE34F45-084B-4224-B9D0-A4E38CAA4B54}" type="presOf" srcId="{67632DEF-352F-400E-8FA9-E3788836C0F8}" destId="{ED486F00-85D3-4724-A5CB-2C8C0D6BCF8E}" srcOrd="0" destOrd="0" presId="urn:microsoft.com/office/officeart/2018/2/layout/IconVerticalSolidList"/>
    <dgm:cxn modelId="{64A1894A-2B59-4A84-ABD8-AEF5548773F1}" type="presOf" srcId="{23762791-1DA4-4C47-BD18-C8BC72C0AA71}" destId="{73443124-DBED-4C90-8AAD-B8B13B9194C7}" srcOrd="0" destOrd="2" presId="urn:microsoft.com/office/officeart/2018/2/layout/IconVerticalSolidList"/>
    <dgm:cxn modelId="{8CE9D36F-2F54-48BE-AD19-D057649ECDDE}" type="presOf" srcId="{CC6C1E1A-62C2-4FD3-AC7D-5ED00D9060FF}" destId="{5A98ADF7-E6FF-45EF-AF66-2896566111E9}" srcOrd="0" destOrd="0" presId="urn:microsoft.com/office/officeart/2018/2/layout/IconVerticalSolidList"/>
    <dgm:cxn modelId="{BA50EB70-E378-4E77-9EAF-01EB549D4BC6}" type="presOf" srcId="{6680614A-5020-4FDB-BA9E-47ADC1B48A03}" destId="{73443124-DBED-4C90-8AAD-B8B13B9194C7}" srcOrd="0" destOrd="3" presId="urn:microsoft.com/office/officeart/2018/2/layout/IconVerticalSolidList"/>
    <dgm:cxn modelId="{D3C1D851-40A4-483F-83DD-39A049A88F9E}" type="presOf" srcId="{8D10438B-B0B7-44B1-A791-BD0EA6185226}" destId="{7477271C-7184-49C8-B486-DF91525F28C7}" srcOrd="0" destOrd="0" presId="urn:microsoft.com/office/officeart/2018/2/layout/IconVerticalSolidList"/>
    <dgm:cxn modelId="{85A92A96-E66E-45B1-8B64-0A6D61DB2464}" srcId="{8D10438B-B0B7-44B1-A791-BD0EA6185226}" destId="{724CBED4-9033-464B-9F92-94FABC22852F}" srcOrd="0" destOrd="0" parTransId="{96C0099C-676D-42D8-AD65-4C5F491A92FF}" sibTransId="{B44174DB-AE71-4789-90E3-B6CE2C3A91ED}"/>
    <dgm:cxn modelId="{505B76A2-FB7A-404C-A40A-1C02278B6C2E}" type="presOf" srcId="{724CBED4-9033-464B-9F92-94FABC22852F}" destId="{969B4D91-B665-41BB-9F45-E3C9B7DC2BEE}" srcOrd="0" destOrd="0" presId="urn:microsoft.com/office/officeart/2018/2/layout/IconVerticalSolidList"/>
    <dgm:cxn modelId="{CDE51DA9-B447-475B-8513-89E88DF52F76}" srcId="{CC6C1E1A-62C2-4FD3-AC7D-5ED00D9060FF}" destId="{23762791-1DA4-4C47-BD18-C8BC72C0AA71}" srcOrd="2" destOrd="0" parTransId="{7B27FF49-CAF7-428A-B51A-D6044398B34F}" sibTransId="{CDCC5CCF-0BE3-400C-9E23-30907BFFB810}"/>
    <dgm:cxn modelId="{D40E9BB2-3808-490D-9A2E-B280CAA2EC7D}" srcId="{67632DEF-352F-400E-8FA9-E3788836C0F8}" destId="{CC6C1E1A-62C2-4FD3-AC7D-5ED00D9060FF}" srcOrd="0" destOrd="0" parTransId="{25514B05-9397-4DB4-BDE6-4DCE3E383E73}" sibTransId="{94A9D2AB-C5CB-4D1C-AC9E-C6458701E15B}"/>
    <dgm:cxn modelId="{461739C5-AE44-4F8B-9203-D13C0D6D806B}" srcId="{67632DEF-352F-400E-8FA9-E3788836C0F8}" destId="{8D10438B-B0B7-44B1-A791-BD0EA6185226}" srcOrd="1" destOrd="0" parTransId="{83035E99-8DD7-4D32-AA69-25005B04E23B}" sibTransId="{1EE78AB1-C17E-4C84-89BF-2B58D12F0CB5}"/>
    <dgm:cxn modelId="{9EE787CB-AE20-4F14-8795-B0D2E04F7C92}" srcId="{CC6C1E1A-62C2-4FD3-AC7D-5ED00D9060FF}" destId="{DDDAD545-40FE-4B26-823D-1DE03A5CF28A}" srcOrd="4" destOrd="0" parTransId="{120E3CA8-6547-452E-A65D-EF66664F4FEA}" sibTransId="{57A09ED4-51DD-4B58-B05D-4C029F680385}"/>
    <dgm:cxn modelId="{B21BCF54-8991-4847-8883-4BE02F7F6F46}" type="presParOf" srcId="{ED486F00-85D3-4724-A5CB-2C8C0D6BCF8E}" destId="{10391697-F0F7-4414-8436-4EAF7AECED6F}" srcOrd="0" destOrd="0" presId="urn:microsoft.com/office/officeart/2018/2/layout/IconVerticalSolidList"/>
    <dgm:cxn modelId="{EF284378-9C4D-4F58-ABB1-9E22FDDD1953}" type="presParOf" srcId="{10391697-F0F7-4414-8436-4EAF7AECED6F}" destId="{C05BF421-F5DE-4449-970C-C1E6E845479C}" srcOrd="0" destOrd="0" presId="urn:microsoft.com/office/officeart/2018/2/layout/IconVerticalSolidList"/>
    <dgm:cxn modelId="{D9A0EBEA-0F2B-4966-A9D9-B9268122DA7E}" type="presParOf" srcId="{10391697-F0F7-4414-8436-4EAF7AECED6F}" destId="{A09EAA05-6274-4A50-8115-4AED411E8F7C}" srcOrd="1" destOrd="0" presId="urn:microsoft.com/office/officeart/2018/2/layout/IconVerticalSolidList"/>
    <dgm:cxn modelId="{B1352552-D9D6-4D35-B848-C24D6249B6B0}" type="presParOf" srcId="{10391697-F0F7-4414-8436-4EAF7AECED6F}" destId="{390856AD-46A3-4E23-98E0-643F20601073}" srcOrd="2" destOrd="0" presId="urn:microsoft.com/office/officeart/2018/2/layout/IconVerticalSolidList"/>
    <dgm:cxn modelId="{0F2E3F41-6FAC-431F-AD96-2D2C4A57F728}" type="presParOf" srcId="{10391697-F0F7-4414-8436-4EAF7AECED6F}" destId="{5A98ADF7-E6FF-45EF-AF66-2896566111E9}" srcOrd="3" destOrd="0" presId="urn:microsoft.com/office/officeart/2018/2/layout/IconVerticalSolidList"/>
    <dgm:cxn modelId="{676D7A06-7A81-4774-9E86-D481EF032034}" type="presParOf" srcId="{10391697-F0F7-4414-8436-4EAF7AECED6F}" destId="{73443124-DBED-4C90-8AAD-B8B13B9194C7}" srcOrd="4" destOrd="0" presId="urn:microsoft.com/office/officeart/2018/2/layout/IconVerticalSolidList"/>
    <dgm:cxn modelId="{9D612700-225D-458C-9FF0-F6F95FB1E170}" type="presParOf" srcId="{ED486F00-85D3-4724-A5CB-2C8C0D6BCF8E}" destId="{19489E33-EDA5-4CA8-86A7-26B042FD0274}" srcOrd="1" destOrd="0" presId="urn:microsoft.com/office/officeart/2018/2/layout/IconVerticalSolidList"/>
    <dgm:cxn modelId="{AE4158CB-C89C-46AC-AB89-42B7F0F53D61}" type="presParOf" srcId="{ED486F00-85D3-4724-A5CB-2C8C0D6BCF8E}" destId="{9D556741-73D3-4E74-8B27-986CC07751BE}" srcOrd="2" destOrd="0" presId="urn:microsoft.com/office/officeart/2018/2/layout/IconVerticalSolidList"/>
    <dgm:cxn modelId="{5F1D8F44-C348-419F-BB05-A790AD977F23}" type="presParOf" srcId="{9D556741-73D3-4E74-8B27-986CC07751BE}" destId="{74FE96C3-658C-4781-830A-4F469F3D455A}" srcOrd="0" destOrd="0" presId="urn:microsoft.com/office/officeart/2018/2/layout/IconVerticalSolidList"/>
    <dgm:cxn modelId="{853F3D38-D107-4593-8586-F37837C7412A}" type="presParOf" srcId="{9D556741-73D3-4E74-8B27-986CC07751BE}" destId="{CBC2BDBF-5544-4D0E-9660-13FDB08219F8}" srcOrd="1" destOrd="0" presId="urn:microsoft.com/office/officeart/2018/2/layout/IconVerticalSolidList"/>
    <dgm:cxn modelId="{03CC908B-9B4F-4131-BE62-29284BC07BB8}" type="presParOf" srcId="{9D556741-73D3-4E74-8B27-986CC07751BE}" destId="{8358133D-E172-43A2-A2A0-B0840444B424}" srcOrd="2" destOrd="0" presId="urn:microsoft.com/office/officeart/2018/2/layout/IconVerticalSolidList"/>
    <dgm:cxn modelId="{C8E0F257-3C25-4D3F-8381-8FF1AEFE518A}" type="presParOf" srcId="{9D556741-73D3-4E74-8B27-986CC07751BE}" destId="{7477271C-7184-49C8-B486-DF91525F28C7}" srcOrd="3" destOrd="0" presId="urn:microsoft.com/office/officeart/2018/2/layout/IconVerticalSolidList"/>
    <dgm:cxn modelId="{784CFDDF-9FD4-45B6-940D-90DA8220D487}" type="presParOf" srcId="{9D556741-73D3-4E74-8B27-986CC07751BE}" destId="{969B4D91-B665-41BB-9F45-E3C9B7DC2BE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D7D779-4F4B-4241-BAE1-EEE83AFDF6E4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E35B0900-4DA0-4D8E-9674-3648D5A7F112}">
      <dgm:prSet/>
      <dgm:spPr/>
      <dgm:t>
        <a:bodyPr/>
        <a:lstStyle/>
        <a:p>
          <a:r>
            <a:rPr lang="en-AU"/>
            <a:t>Create account</a:t>
          </a:r>
          <a:endParaRPr lang="en-US"/>
        </a:p>
      </dgm:t>
    </dgm:pt>
    <dgm:pt modelId="{34CDEC79-94DA-4095-ADF6-B97FE06B98F7}" type="parTrans" cxnId="{012450F6-FF72-4020-B2F6-502A3903E994}">
      <dgm:prSet/>
      <dgm:spPr/>
      <dgm:t>
        <a:bodyPr/>
        <a:lstStyle/>
        <a:p>
          <a:endParaRPr lang="en-US"/>
        </a:p>
      </dgm:t>
    </dgm:pt>
    <dgm:pt modelId="{9000F949-F220-4F22-ABC2-15D170295470}" type="sibTrans" cxnId="{012450F6-FF72-4020-B2F6-502A3903E994}">
      <dgm:prSet/>
      <dgm:spPr/>
      <dgm:t>
        <a:bodyPr/>
        <a:lstStyle/>
        <a:p>
          <a:endParaRPr lang="en-US"/>
        </a:p>
      </dgm:t>
    </dgm:pt>
    <dgm:pt modelId="{450581BB-87EE-46FA-B010-E8748F8956E6}">
      <dgm:prSet/>
      <dgm:spPr/>
      <dgm:t>
        <a:bodyPr/>
        <a:lstStyle/>
        <a:p>
          <a:r>
            <a:rPr lang="en-AU"/>
            <a:t>Sign in</a:t>
          </a:r>
          <a:endParaRPr lang="en-US"/>
        </a:p>
      </dgm:t>
    </dgm:pt>
    <dgm:pt modelId="{745DA335-7002-455E-B6F7-33D4ED45F1CE}" type="parTrans" cxnId="{E6F01D14-23AE-4229-9359-6FA7E451085A}">
      <dgm:prSet/>
      <dgm:spPr/>
      <dgm:t>
        <a:bodyPr/>
        <a:lstStyle/>
        <a:p>
          <a:endParaRPr lang="en-US"/>
        </a:p>
      </dgm:t>
    </dgm:pt>
    <dgm:pt modelId="{2EF66E65-2C8B-43CA-8932-3DDBCAE1AFB8}" type="sibTrans" cxnId="{E6F01D14-23AE-4229-9359-6FA7E451085A}">
      <dgm:prSet/>
      <dgm:spPr/>
      <dgm:t>
        <a:bodyPr/>
        <a:lstStyle/>
        <a:p>
          <a:endParaRPr lang="en-US"/>
        </a:p>
      </dgm:t>
    </dgm:pt>
    <dgm:pt modelId="{FA6AD6C3-AA72-4845-9D5A-A8F37351D50A}">
      <dgm:prSet/>
      <dgm:spPr/>
      <dgm:t>
        <a:bodyPr/>
        <a:lstStyle/>
        <a:p>
          <a:r>
            <a:rPr lang="en-AU"/>
            <a:t>Sign out</a:t>
          </a:r>
          <a:endParaRPr lang="en-US"/>
        </a:p>
      </dgm:t>
    </dgm:pt>
    <dgm:pt modelId="{8C4CFB9E-01E7-4845-B939-C9FAF734D89D}" type="parTrans" cxnId="{225D1915-1EFA-4F91-92D3-CD24BC2C9F87}">
      <dgm:prSet/>
      <dgm:spPr/>
      <dgm:t>
        <a:bodyPr/>
        <a:lstStyle/>
        <a:p>
          <a:endParaRPr lang="en-US"/>
        </a:p>
      </dgm:t>
    </dgm:pt>
    <dgm:pt modelId="{86A6B1C2-0293-4465-8D35-81F44BBB9F90}" type="sibTrans" cxnId="{225D1915-1EFA-4F91-92D3-CD24BC2C9F87}">
      <dgm:prSet/>
      <dgm:spPr/>
      <dgm:t>
        <a:bodyPr/>
        <a:lstStyle/>
        <a:p>
          <a:endParaRPr lang="en-US"/>
        </a:p>
      </dgm:t>
    </dgm:pt>
    <dgm:pt modelId="{7CA26F77-B25D-42FB-B554-EEAB251E8A61}">
      <dgm:prSet/>
      <dgm:spPr/>
      <dgm:t>
        <a:bodyPr/>
        <a:lstStyle/>
        <a:p>
          <a:r>
            <a:rPr lang="en-AU"/>
            <a:t>Reset password</a:t>
          </a:r>
          <a:endParaRPr lang="en-US"/>
        </a:p>
      </dgm:t>
    </dgm:pt>
    <dgm:pt modelId="{68A1EACF-7EDB-4A6D-AB4C-1209598D6B5A}" type="parTrans" cxnId="{4F8574E8-368E-4459-B518-2F33FA42272B}">
      <dgm:prSet/>
      <dgm:spPr/>
      <dgm:t>
        <a:bodyPr/>
        <a:lstStyle/>
        <a:p>
          <a:endParaRPr lang="en-US"/>
        </a:p>
      </dgm:t>
    </dgm:pt>
    <dgm:pt modelId="{B10B0BDA-2A0F-4789-B007-9BFECD1020FA}" type="sibTrans" cxnId="{4F8574E8-368E-4459-B518-2F33FA42272B}">
      <dgm:prSet/>
      <dgm:spPr/>
      <dgm:t>
        <a:bodyPr/>
        <a:lstStyle/>
        <a:p>
          <a:endParaRPr lang="en-US"/>
        </a:p>
      </dgm:t>
    </dgm:pt>
    <dgm:pt modelId="{C5AD766B-90D1-4CC5-9C65-9585BEA39891}">
      <dgm:prSet/>
      <dgm:spPr/>
      <dgm:t>
        <a:bodyPr/>
        <a:lstStyle/>
        <a:p>
          <a:r>
            <a:rPr lang="en-AU"/>
            <a:t>Change personal information</a:t>
          </a:r>
          <a:endParaRPr lang="en-US"/>
        </a:p>
      </dgm:t>
    </dgm:pt>
    <dgm:pt modelId="{961A1EC2-E779-44B3-BEAC-536AEE56774B}" type="parTrans" cxnId="{F378B6DA-29B4-413F-AFF2-9A55379E6655}">
      <dgm:prSet/>
      <dgm:spPr/>
      <dgm:t>
        <a:bodyPr/>
        <a:lstStyle/>
        <a:p>
          <a:endParaRPr lang="en-US"/>
        </a:p>
      </dgm:t>
    </dgm:pt>
    <dgm:pt modelId="{8FBC5232-235C-4D88-A039-191525D090B5}" type="sibTrans" cxnId="{F378B6DA-29B4-413F-AFF2-9A55379E6655}">
      <dgm:prSet/>
      <dgm:spPr/>
      <dgm:t>
        <a:bodyPr/>
        <a:lstStyle/>
        <a:p>
          <a:endParaRPr lang="en-US"/>
        </a:p>
      </dgm:t>
    </dgm:pt>
    <dgm:pt modelId="{2DEE9754-83EF-48B5-92AB-75B68F716CD0}" type="pres">
      <dgm:prSet presAssocID="{98D7D779-4F4B-4241-BAE1-EEE83AFDF6E4}" presName="vert0" presStyleCnt="0">
        <dgm:presLayoutVars>
          <dgm:dir/>
          <dgm:animOne val="branch"/>
          <dgm:animLvl val="lvl"/>
        </dgm:presLayoutVars>
      </dgm:prSet>
      <dgm:spPr/>
    </dgm:pt>
    <dgm:pt modelId="{AE068A4F-C6C4-4252-950E-2EACE6B967CC}" type="pres">
      <dgm:prSet presAssocID="{E35B0900-4DA0-4D8E-9674-3648D5A7F112}" presName="thickLine" presStyleLbl="alignNode1" presStyleIdx="0" presStyleCnt="5"/>
      <dgm:spPr/>
    </dgm:pt>
    <dgm:pt modelId="{7DC01C7D-6D44-4D52-9D3D-B2675C737B6E}" type="pres">
      <dgm:prSet presAssocID="{E35B0900-4DA0-4D8E-9674-3648D5A7F112}" presName="horz1" presStyleCnt="0"/>
      <dgm:spPr/>
    </dgm:pt>
    <dgm:pt modelId="{3E9A2B5F-15A6-42A1-B5E0-EE33707DDA67}" type="pres">
      <dgm:prSet presAssocID="{E35B0900-4DA0-4D8E-9674-3648D5A7F112}" presName="tx1" presStyleLbl="revTx" presStyleIdx="0" presStyleCnt="5"/>
      <dgm:spPr/>
    </dgm:pt>
    <dgm:pt modelId="{58277454-381A-4BF3-9346-DB75AE60706F}" type="pres">
      <dgm:prSet presAssocID="{E35B0900-4DA0-4D8E-9674-3648D5A7F112}" presName="vert1" presStyleCnt="0"/>
      <dgm:spPr/>
    </dgm:pt>
    <dgm:pt modelId="{3ABEDAC5-F88D-402D-8C83-00EBF473F1A9}" type="pres">
      <dgm:prSet presAssocID="{450581BB-87EE-46FA-B010-E8748F8956E6}" presName="thickLine" presStyleLbl="alignNode1" presStyleIdx="1" presStyleCnt="5"/>
      <dgm:spPr/>
    </dgm:pt>
    <dgm:pt modelId="{B764877C-422A-4B8D-BE31-56BC83980D70}" type="pres">
      <dgm:prSet presAssocID="{450581BB-87EE-46FA-B010-E8748F8956E6}" presName="horz1" presStyleCnt="0"/>
      <dgm:spPr/>
    </dgm:pt>
    <dgm:pt modelId="{F8199C64-C9CF-41FE-A991-98FE64F8F906}" type="pres">
      <dgm:prSet presAssocID="{450581BB-87EE-46FA-B010-E8748F8956E6}" presName="tx1" presStyleLbl="revTx" presStyleIdx="1" presStyleCnt="5"/>
      <dgm:spPr/>
    </dgm:pt>
    <dgm:pt modelId="{DE6FDCA4-A2EC-4D5D-A771-F244E704C30F}" type="pres">
      <dgm:prSet presAssocID="{450581BB-87EE-46FA-B010-E8748F8956E6}" presName="vert1" presStyleCnt="0"/>
      <dgm:spPr/>
    </dgm:pt>
    <dgm:pt modelId="{120115EC-AEFD-4009-9D8E-1B0C1365F60D}" type="pres">
      <dgm:prSet presAssocID="{FA6AD6C3-AA72-4845-9D5A-A8F37351D50A}" presName="thickLine" presStyleLbl="alignNode1" presStyleIdx="2" presStyleCnt="5"/>
      <dgm:spPr/>
    </dgm:pt>
    <dgm:pt modelId="{E1656B8F-E5FB-48C5-8EF8-29C8C85B141F}" type="pres">
      <dgm:prSet presAssocID="{FA6AD6C3-AA72-4845-9D5A-A8F37351D50A}" presName="horz1" presStyleCnt="0"/>
      <dgm:spPr/>
    </dgm:pt>
    <dgm:pt modelId="{BAB48D00-C108-4899-8CF3-EEB1ABDB58D0}" type="pres">
      <dgm:prSet presAssocID="{FA6AD6C3-AA72-4845-9D5A-A8F37351D50A}" presName="tx1" presStyleLbl="revTx" presStyleIdx="2" presStyleCnt="5"/>
      <dgm:spPr/>
    </dgm:pt>
    <dgm:pt modelId="{30C072CB-8476-425B-B200-CEBA602F89D4}" type="pres">
      <dgm:prSet presAssocID="{FA6AD6C3-AA72-4845-9D5A-A8F37351D50A}" presName="vert1" presStyleCnt="0"/>
      <dgm:spPr/>
    </dgm:pt>
    <dgm:pt modelId="{068AE905-A806-4833-B644-963C89405833}" type="pres">
      <dgm:prSet presAssocID="{7CA26F77-B25D-42FB-B554-EEAB251E8A61}" presName="thickLine" presStyleLbl="alignNode1" presStyleIdx="3" presStyleCnt="5"/>
      <dgm:spPr/>
    </dgm:pt>
    <dgm:pt modelId="{A710FDDA-DC2D-4B2C-98E8-7E766A4F63EB}" type="pres">
      <dgm:prSet presAssocID="{7CA26F77-B25D-42FB-B554-EEAB251E8A61}" presName="horz1" presStyleCnt="0"/>
      <dgm:spPr/>
    </dgm:pt>
    <dgm:pt modelId="{F69A8B1D-2453-4FD1-816F-BF853B25F553}" type="pres">
      <dgm:prSet presAssocID="{7CA26F77-B25D-42FB-B554-EEAB251E8A61}" presName="tx1" presStyleLbl="revTx" presStyleIdx="3" presStyleCnt="5"/>
      <dgm:spPr/>
    </dgm:pt>
    <dgm:pt modelId="{E4459A6E-629A-4263-B371-5BD5D834498C}" type="pres">
      <dgm:prSet presAssocID="{7CA26F77-B25D-42FB-B554-EEAB251E8A61}" presName="vert1" presStyleCnt="0"/>
      <dgm:spPr/>
    </dgm:pt>
    <dgm:pt modelId="{5B2DD81D-2B0A-4EF1-83D8-7922504B8D03}" type="pres">
      <dgm:prSet presAssocID="{C5AD766B-90D1-4CC5-9C65-9585BEA39891}" presName="thickLine" presStyleLbl="alignNode1" presStyleIdx="4" presStyleCnt="5"/>
      <dgm:spPr/>
    </dgm:pt>
    <dgm:pt modelId="{ECEB0FD1-D70B-483D-AA31-4DBE5A389FC0}" type="pres">
      <dgm:prSet presAssocID="{C5AD766B-90D1-4CC5-9C65-9585BEA39891}" presName="horz1" presStyleCnt="0"/>
      <dgm:spPr/>
    </dgm:pt>
    <dgm:pt modelId="{85757D0A-B457-4C4C-AF15-24A8AF701589}" type="pres">
      <dgm:prSet presAssocID="{C5AD766B-90D1-4CC5-9C65-9585BEA39891}" presName="tx1" presStyleLbl="revTx" presStyleIdx="4" presStyleCnt="5"/>
      <dgm:spPr/>
    </dgm:pt>
    <dgm:pt modelId="{256A4C22-A2AD-4647-AAEA-3B3C1DDB39D1}" type="pres">
      <dgm:prSet presAssocID="{C5AD766B-90D1-4CC5-9C65-9585BEA39891}" presName="vert1" presStyleCnt="0"/>
      <dgm:spPr/>
    </dgm:pt>
  </dgm:ptLst>
  <dgm:cxnLst>
    <dgm:cxn modelId="{E6F01D14-23AE-4229-9359-6FA7E451085A}" srcId="{98D7D779-4F4B-4241-BAE1-EEE83AFDF6E4}" destId="{450581BB-87EE-46FA-B010-E8748F8956E6}" srcOrd="1" destOrd="0" parTransId="{745DA335-7002-455E-B6F7-33D4ED45F1CE}" sibTransId="{2EF66E65-2C8B-43CA-8932-3DDBCAE1AFB8}"/>
    <dgm:cxn modelId="{225D1915-1EFA-4F91-92D3-CD24BC2C9F87}" srcId="{98D7D779-4F4B-4241-BAE1-EEE83AFDF6E4}" destId="{FA6AD6C3-AA72-4845-9D5A-A8F37351D50A}" srcOrd="2" destOrd="0" parTransId="{8C4CFB9E-01E7-4845-B939-C9FAF734D89D}" sibTransId="{86A6B1C2-0293-4465-8D35-81F44BBB9F90}"/>
    <dgm:cxn modelId="{DBCCBA23-92CE-45DA-A01A-73F9338E2384}" type="presOf" srcId="{7CA26F77-B25D-42FB-B554-EEAB251E8A61}" destId="{F69A8B1D-2453-4FD1-816F-BF853B25F553}" srcOrd="0" destOrd="0" presId="urn:microsoft.com/office/officeart/2008/layout/LinedList"/>
    <dgm:cxn modelId="{EF863E67-4F38-4703-AED8-F168C636C8AA}" type="presOf" srcId="{FA6AD6C3-AA72-4845-9D5A-A8F37351D50A}" destId="{BAB48D00-C108-4899-8CF3-EEB1ABDB58D0}" srcOrd="0" destOrd="0" presId="urn:microsoft.com/office/officeart/2008/layout/LinedList"/>
    <dgm:cxn modelId="{F4BDBF4E-19AD-4E95-B312-ED9CF48196FD}" type="presOf" srcId="{E35B0900-4DA0-4D8E-9674-3648D5A7F112}" destId="{3E9A2B5F-15A6-42A1-B5E0-EE33707DDA67}" srcOrd="0" destOrd="0" presId="urn:microsoft.com/office/officeart/2008/layout/LinedList"/>
    <dgm:cxn modelId="{884B4D99-F87E-46B6-BBA4-2A627773F0E0}" type="presOf" srcId="{98D7D779-4F4B-4241-BAE1-EEE83AFDF6E4}" destId="{2DEE9754-83EF-48B5-92AB-75B68F716CD0}" srcOrd="0" destOrd="0" presId="urn:microsoft.com/office/officeart/2008/layout/LinedList"/>
    <dgm:cxn modelId="{DECDDDB5-0254-49C9-A748-0BFA8C99A20F}" type="presOf" srcId="{450581BB-87EE-46FA-B010-E8748F8956E6}" destId="{F8199C64-C9CF-41FE-A991-98FE64F8F906}" srcOrd="0" destOrd="0" presId="urn:microsoft.com/office/officeart/2008/layout/LinedList"/>
    <dgm:cxn modelId="{F91066D5-2432-427F-A88E-36A02B932ADB}" type="presOf" srcId="{C5AD766B-90D1-4CC5-9C65-9585BEA39891}" destId="{85757D0A-B457-4C4C-AF15-24A8AF701589}" srcOrd="0" destOrd="0" presId="urn:microsoft.com/office/officeart/2008/layout/LinedList"/>
    <dgm:cxn modelId="{F378B6DA-29B4-413F-AFF2-9A55379E6655}" srcId="{98D7D779-4F4B-4241-BAE1-EEE83AFDF6E4}" destId="{C5AD766B-90D1-4CC5-9C65-9585BEA39891}" srcOrd="4" destOrd="0" parTransId="{961A1EC2-E779-44B3-BEAC-536AEE56774B}" sibTransId="{8FBC5232-235C-4D88-A039-191525D090B5}"/>
    <dgm:cxn modelId="{4F8574E8-368E-4459-B518-2F33FA42272B}" srcId="{98D7D779-4F4B-4241-BAE1-EEE83AFDF6E4}" destId="{7CA26F77-B25D-42FB-B554-EEAB251E8A61}" srcOrd="3" destOrd="0" parTransId="{68A1EACF-7EDB-4A6D-AB4C-1209598D6B5A}" sibTransId="{B10B0BDA-2A0F-4789-B007-9BFECD1020FA}"/>
    <dgm:cxn modelId="{012450F6-FF72-4020-B2F6-502A3903E994}" srcId="{98D7D779-4F4B-4241-BAE1-EEE83AFDF6E4}" destId="{E35B0900-4DA0-4D8E-9674-3648D5A7F112}" srcOrd="0" destOrd="0" parTransId="{34CDEC79-94DA-4095-ADF6-B97FE06B98F7}" sibTransId="{9000F949-F220-4F22-ABC2-15D170295470}"/>
    <dgm:cxn modelId="{1A2CD6A4-B9A7-41F7-AF70-DA6EE86E2602}" type="presParOf" srcId="{2DEE9754-83EF-48B5-92AB-75B68F716CD0}" destId="{AE068A4F-C6C4-4252-950E-2EACE6B967CC}" srcOrd="0" destOrd="0" presId="urn:microsoft.com/office/officeart/2008/layout/LinedList"/>
    <dgm:cxn modelId="{FCF679CA-0312-4613-B65D-62039B9B126A}" type="presParOf" srcId="{2DEE9754-83EF-48B5-92AB-75B68F716CD0}" destId="{7DC01C7D-6D44-4D52-9D3D-B2675C737B6E}" srcOrd="1" destOrd="0" presId="urn:microsoft.com/office/officeart/2008/layout/LinedList"/>
    <dgm:cxn modelId="{8E06CE60-8A80-4F4F-82B6-D587988A78A3}" type="presParOf" srcId="{7DC01C7D-6D44-4D52-9D3D-B2675C737B6E}" destId="{3E9A2B5F-15A6-42A1-B5E0-EE33707DDA67}" srcOrd="0" destOrd="0" presId="urn:microsoft.com/office/officeart/2008/layout/LinedList"/>
    <dgm:cxn modelId="{D8DFF5E2-37DA-4ECF-884E-07BF42E6B525}" type="presParOf" srcId="{7DC01C7D-6D44-4D52-9D3D-B2675C737B6E}" destId="{58277454-381A-4BF3-9346-DB75AE60706F}" srcOrd="1" destOrd="0" presId="urn:microsoft.com/office/officeart/2008/layout/LinedList"/>
    <dgm:cxn modelId="{19B124F1-1034-4B9D-956F-92536DD25C6B}" type="presParOf" srcId="{2DEE9754-83EF-48B5-92AB-75B68F716CD0}" destId="{3ABEDAC5-F88D-402D-8C83-00EBF473F1A9}" srcOrd="2" destOrd="0" presId="urn:microsoft.com/office/officeart/2008/layout/LinedList"/>
    <dgm:cxn modelId="{F0944AB6-2497-49EC-9B71-97E3538FD04D}" type="presParOf" srcId="{2DEE9754-83EF-48B5-92AB-75B68F716CD0}" destId="{B764877C-422A-4B8D-BE31-56BC83980D70}" srcOrd="3" destOrd="0" presId="urn:microsoft.com/office/officeart/2008/layout/LinedList"/>
    <dgm:cxn modelId="{CD77D346-DA6D-44CC-A413-8032481EBDE4}" type="presParOf" srcId="{B764877C-422A-4B8D-BE31-56BC83980D70}" destId="{F8199C64-C9CF-41FE-A991-98FE64F8F906}" srcOrd="0" destOrd="0" presId="urn:microsoft.com/office/officeart/2008/layout/LinedList"/>
    <dgm:cxn modelId="{156A8A21-26B7-4807-A3DF-EB5AAAD6FC08}" type="presParOf" srcId="{B764877C-422A-4B8D-BE31-56BC83980D70}" destId="{DE6FDCA4-A2EC-4D5D-A771-F244E704C30F}" srcOrd="1" destOrd="0" presId="urn:microsoft.com/office/officeart/2008/layout/LinedList"/>
    <dgm:cxn modelId="{870FF908-CB90-478C-B617-E4D87D3F97B0}" type="presParOf" srcId="{2DEE9754-83EF-48B5-92AB-75B68F716CD0}" destId="{120115EC-AEFD-4009-9D8E-1B0C1365F60D}" srcOrd="4" destOrd="0" presId="urn:microsoft.com/office/officeart/2008/layout/LinedList"/>
    <dgm:cxn modelId="{8FFA37F4-9700-47B6-8E0B-C06CA831C797}" type="presParOf" srcId="{2DEE9754-83EF-48B5-92AB-75B68F716CD0}" destId="{E1656B8F-E5FB-48C5-8EF8-29C8C85B141F}" srcOrd="5" destOrd="0" presId="urn:microsoft.com/office/officeart/2008/layout/LinedList"/>
    <dgm:cxn modelId="{1C39F165-9DC1-4FE3-810C-706BF2F5907F}" type="presParOf" srcId="{E1656B8F-E5FB-48C5-8EF8-29C8C85B141F}" destId="{BAB48D00-C108-4899-8CF3-EEB1ABDB58D0}" srcOrd="0" destOrd="0" presId="urn:microsoft.com/office/officeart/2008/layout/LinedList"/>
    <dgm:cxn modelId="{971110B6-F6F2-439F-B040-CA82185886C1}" type="presParOf" srcId="{E1656B8F-E5FB-48C5-8EF8-29C8C85B141F}" destId="{30C072CB-8476-425B-B200-CEBA602F89D4}" srcOrd="1" destOrd="0" presId="urn:microsoft.com/office/officeart/2008/layout/LinedList"/>
    <dgm:cxn modelId="{9990655E-081D-469B-8C58-319DE331093A}" type="presParOf" srcId="{2DEE9754-83EF-48B5-92AB-75B68F716CD0}" destId="{068AE905-A806-4833-B644-963C89405833}" srcOrd="6" destOrd="0" presId="urn:microsoft.com/office/officeart/2008/layout/LinedList"/>
    <dgm:cxn modelId="{89EA293C-4B22-4B84-A413-A88A2C83BA9D}" type="presParOf" srcId="{2DEE9754-83EF-48B5-92AB-75B68F716CD0}" destId="{A710FDDA-DC2D-4B2C-98E8-7E766A4F63EB}" srcOrd="7" destOrd="0" presId="urn:microsoft.com/office/officeart/2008/layout/LinedList"/>
    <dgm:cxn modelId="{1887CF85-C664-46BA-9631-FD6CD7CB31FD}" type="presParOf" srcId="{A710FDDA-DC2D-4B2C-98E8-7E766A4F63EB}" destId="{F69A8B1D-2453-4FD1-816F-BF853B25F553}" srcOrd="0" destOrd="0" presId="urn:microsoft.com/office/officeart/2008/layout/LinedList"/>
    <dgm:cxn modelId="{26700590-E4C9-43D8-BE75-643CDFB9396D}" type="presParOf" srcId="{A710FDDA-DC2D-4B2C-98E8-7E766A4F63EB}" destId="{E4459A6E-629A-4263-B371-5BD5D834498C}" srcOrd="1" destOrd="0" presId="urn:microsoft.com/office/officeart/2008/layout/LinedList"/>
    <dgm:cxn modelId="{B784AA69-2509-457D-AB2C-26A77950DEA6}" type="presParOf" srcId="{2DEE9754-83EF-48B5-92AB-75B68F716CD0}" destId="{5B2DD81D-2B0A-4EF1-83D8-7922504B8D03}" srcOrd="8" destOrd="0" presId="urn:microsoft.com/office/officeart/2008/layout/LinedList"/>
    <dgm:cxn modelId="{C618DC47-84FA-41A9-BBAF-40846BCB5ED3}" type="presParOf" srcId="{2DEE9754-83EF-48B5-92AB-75B68F716CD0}" destId="{ECEB0FD1-D70B-483D-AA31-4DBE5A389FC0}" srcOrd="9" destOrd="0" presId="urn:microsoft.com/office/officeart/2008/layout/LinedList"/>
    <dgm:cxn modelId="{4B098712-7109-4108-8A99-1023F87771C4}" type="presParOf" srcId="{ECEB0FD1-D70B-483D-AA31-4DBE5A389FC0}" destId="{85757D0A-B457-4C4C-AF15-24A8AF701589}" srcOrd="0" destOrd="0" presId="urn:microsoft.com/office/officeart/2008/layout/LinedList"/>
    <dgm:cxn modelId="{B9B4F095-09B2-4165-9CEC-79B5AD0CC437}" type="presParOf" srcId="{ECEB0FD1-D70B-483D-AA31-4DBE5A389FC0}" destId="{256A4C22-A2AD-4647-AAEA-3B3C1DDB39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E14279-808B-4994-8BA1-CD1554FCDE1C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1A32E5F-0125-4DAA-AA3C-E8656A08C93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Search using keywords</a:t>
          </a:r>
          <a:endParaRPr lang="en-US"/>
        </a:p>
      </dgm:t>
    </dgm:pt>
    <dgm:pt modelId="{A9864E61-D305-4072-94E2-89EBBC360663}" type="parTrans" cxnId="{C9ECD772-1325-41F6-ABA1-05B9CC791EA6}">
      <dgm:prSet/>
      <dgm:spPr/>
      <dgm:t>
        <a:bodyPr/>
        <a:lstStyle/>
        <a:p>
          <a:endParaRPr lang="en-US"/>
        </a:p>
      </dgm:t>
    </dgm:pt>
    <dgm:pt modelId="{6E822268-0A29-46D5-B78F-F5A68E087E59}" type="sibTrans" cxnId="{C9ECD772-1325-41F6-ABA1-05B9CC791EA6}">
      <dgm:prSet/>
      <dgm:spPr/>
      <dgm:t>
        <a:bodyPr/>
        <a:lstStyle/>
        <a:p>
          <a:endParaRPr lang="en-US"/>
        </a:p>
      </dgm:t>
    </dgm:pt>
    <dgm:pt modelId="{0EE7BFE5-FC28-48EB-BC9A-63AD645C5BA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Variety of information</a:t>
          </a:r>
          <a:endParaRPr lang="en-US"/>
        </a:p>
      </dgm:t>
    </dgm:pt>
    <dgm:pt modelId="{B064FA06-454C-4431-AAD7-8D78F02AFC46}" type="parTrans" cxnId="{8FDE20F8-1619-4C3A-9228-30364D53EDDB}">
      <dgm:prSet/>
      <dgm:spPr/>
      <dgm:t>
        <a:bodyPr/>
        <a:lstStyle/>
        <a:p>
          <a:endParaRPr lang="en-US"/>
        </a:p>
      </dgm:t>
    </dgm:pt>
    <dgm:pt modelId="{19011EFC-05CA-4F26-887D-DB6F23C5CA64}" type="sibTrans" cxnId="{8FDE20F8-1619-4C3A-9228-30364D53EDDB}">
      <dgm:prSet/>
      <dgm:spPr/>
      <dgm:t>
        <a:bodyPr/>
        <a:lstStyle/>
        <a:p>
          <a:endParaRPr lang="en-US"/>
        </a:p>
      </dgm:t>
    </dgm:pt>
    <dgm:pt modelId="{F3A14B31-F60E-4738-B848-C22F8C5BC6BD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Can be sorted</a:t>
          </a:r>
          <a:endParaRPr lang="en-US"/>
        </a:p>
      </dgm:t>
    </dgm:pt>
    <dgm:pt modelId="{61495F99-EE51-4C74-A94A-8465F7860440}" type="parTrans" cxnId="{BD761D5D-E5B8-4293-A06E-86D5C3715BD2}">
      <dgm:prSet/>
      <dgm:spPr/>
      <dgm:t>
        <a:bodyPr/>
        <a:lstStyle/>
        <a:p>
          <a:endParaRPr lang="en-US"/>
        </a:p>
      </dgm:t>
    </dgm:pt>
    <dgm:pt modelId="{DE880EDC-688B-42E7-9EC4-1A640745B4BB}" type="sibTrans" cxnId="{BD761D5D-E5B8-4293-A06E-86D5C3715BD2}">
      <dgm:prSet/>
      <dgm:spPr/>
      <dgm:t>
        <a:bodyPr/>
        <a:lstStyle/>
        <a:p>
          <a:endParaRPr lang="en-US"/>
        </a:p>
      </dgm:t>
    </dgm:pt>
    <dgm:pt modelId="{527CBBED-9AE3-4FF8-AFEB-38AA2EC048D9}" type="pres">
      <dgm:prSet presAssocID="{76E14279-808B-4994-8BA1-CD1554FCDE1C}" presName="root" presStyleCnt="0">
        <dgm:presLayoutVars>
          <dgm:dir/>
          <dgm:resizeHandles val="exact"/>
        </dgm:presLayoutVars>
      </dgm:prSet>
      <dgm:spPr/>
    </dgm:pt>
    <dgm:pt modelId="{BD08E154-B103-4645-AE62-C243EEE13A83}" type="pres">
      <dgm:prSet presAssocID="{61A32E5F-0125-4DAA-AA3C-E8656A08C93F}" presName="compNode" presStyleCnt="0"/>
      <dgm:spPr/>
    </dgm:pt>
    <dgm:pt modelId="{4814BDE4-DDAD-45A1-8ABF-B4651B541765}" type="pres">
      <dgm:prSet presAssocID="{61A32E5F-0125-4DAA-AA3C-E8656A08C93F}" presName="bgRect" presStyleLbl="bgShp" presStyleIdx="0" presStyleCnt="3"/>
      <dgm:spPr/>
    </dgm:pt>
    <dgm:pt modelId="{7A7AAE2F-49C3-4CDA-B745-29FD65E4A08A}" type="pres">
      <dgm:prSet presAssocID="{61A32E5F-0125-4DAA-AA3C-E8656A08C9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8DE3F39-016F-4A5B-BAC8-FBD0D7ADD481}" type="pres">
      <dgm:prSet presAssocID="{61A32E5F-0125-4DAA-AA3C-E8656A08C93F}" presName="spaceRect" presStyleCnt="0"/>
      <dgm:spPr/>
    </dgm:pt>
    <dgm:pt modelId="{A2C44991-FEFB-44BD-A917-8D6C9489940A}" type="pres">
      <dgm:prSet presAssocID="{61A32E5F-0125-4DAA-AA3C-E8656A08C93F}" presName="parTx" presStyleLbl="revTx" presStyleIdx="0" presStyleCnt="3">
        <dgm:presLayoutVars>
          <dgm:chMax val="0"/>
          <dgm:chPref val="0"/>
        </dgm:presLayoutVars>
      </dgm:prSet>
      <dgm:spPr/>
    </dgm:pt>
    <dgm:pt modelId="{597D8C34-B142-4FE8-B116-C30FB4FD704B}" type="pres">
      <dgm:prSet presAssocID="{6E822268-0A29-46D5-B78F-F5A68E087E59}" presName="sibTrans" presStyleCnt="0"/>
      <dgm:spPr/>
    </dgm:pt>
    <dgm:pt modelId="{30CB2ADA-E6AF-47A2-95EE-AEA60AA79232}" type="pres">
      <dgm:prSet presAssocID="{0EE7BFE5-FC28-48EB-BC9A-63AD645C5BAE}" presName="compNode" presStyleCnt="0"/>
      <dgm:spPr/>
    </dgm:pt>
    <dgm:pt modelId="{AA6FD47A-CF80-4EDF-B6D8-AB62BBD71BE7}" type="pres">
      <dgm:prSet presAssocID="{0EE7BFE5-FC28-48EB-BC9A-63AD645C5BAE}" presName="bgRect" presStyleLbl="bgShp" presStyleIdx="1" presStyleCnt="3"/>
      <dgm:spPr/>
    </dgm:pt>
    <dgm:pt modelId="{0E1F6011-AF8C-4A4F-B3FC-ADD2734FF10F}" type="pres">
      <dgm:prSet presAssocID="{0EE7BFE5-FC28-48EB-BC9A-63AD645C5B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便携式计算机"/>
        </a:ext>
      </dgm:extLst>
    </dgm:pt>
    <dgm:pt modelId="{70BCE40D-352B-48CA-B7D9-AD1B5F6E0605}" type="pres">
      <dgm:prSet presAssocID="{0EE7BFE5-FC28-48EB-BC9A-63AD645C5BAE}" presName="spaceRect" presStyleCnt="0"/>
      <dgm:spPr/>
    </dgm:pt>
    <dgm:pt modelId="{EA1FF683-ACFF-4B07-8972-983711C1864B}" type="pres">
      <dgm:prSet presAssocID="{0EE7BFE5-FC28-48EB-BC9A-63AD645C5BAE}" presName="parTx" presStyleLbl="revTx" presStyleIdx="1" presStyleCnt="3">
        <dgm:presLayoutVars>
          <dgm:chMax val="0"/>
          <dgm:chPref val="0"/>
        </dgm:presLayoutVars>
      </dgm:prSet>
      <dgm:spPr/>
    </dgm:pt>
    <dgm:pt modelId="{0CB2CFBE-EB86-4972-BB8A-553BD6E8602A}" type="pres">
      <dgm:prSet presAssocID="{19011EFC-05CA-4F26-887D-DB6F23C5CA64}" presName="sibTrans" presStyleCnt="0"/>
      <dgm:spPr/>
    </dgm:pt>
    <dgm:pt modelId="{C1467ED1-9A3C-447D-BB49-62FEE80C30EB}" type="pres">
      <dgm:prSet presAssocID="{F3A14B31-F60E-4738-B848-C22F8C5BC6BD}" presName="compNode" presStyleCnt="0"/>
      <dgm:spPr/>
    </dgm:pt>
    <dgm:pt modelId="{B1789F83-7906-456A-8724-46351F2E4A71}" type="pres">
      <dgm:prSet presAssocID="{F3A14B31-F60E-4738-B848-C22F8C5BC6BD}" presName="bgRect" presStyleLbl="bgShp" presStyleIdx="2" presStyleCnt="3"/>
      <dgm:spPr/>
    </dgm:pt>
    <dgm:pt modelId="{B51660A0-6600-4106-824B-3447B43186DF}" type="pres">
      <dgm:prSet presAssocID="{F3A14B31-F60E-4738-B848-C22F8C5BC6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筛选"/>
        </a:ext>
      </dgm:extLst>
    </dgm:pt>
    <dgm:pt modelId="{81E02B66-0634-4FE6-9ACE-9FC1C45340E9}" type="pres">
      <dgm:prSet presAssocID="{F3A14B31-F60E-4738-B848-C22F8C5BC6BD}" presName="spaceRect" presStyleCnt="0"/>
      <dgm:spPr/>
    </dgm:pt>
    <dgm:pt modelId="{2FA9CDBD-25A4-4432-BDC8-E69AB643301A}" type="pres">
      <dgm:prSet presAssocID="{F3A14B31-F60E-4738-B848-C22F8C5BC6B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2D64111-A833-463E-A3C0-1B797FE9EB42}" type="presOf" srcId="{61A32E5F-0125-4DAA-AA3C-E8656A08C93F}" destId="{A2C44991-FEFB-44BD-A917-8D6C9489940A}" srcOrd="0" destOrd="0" presId="urn:microsoft.com/office/officeart/2018/2/layout/IconVerticalSolidList"/>
    <dgm:cxn modelId="{94DF3323-9FE9-494F-800A-058854D24FC6}" type="presOf" srcId="{76E14279-808B-4994-8BA1-CD1554FCDE1C}" destId="{527CBBED-9AE3-4FF8-AFEB-38AA2EC048D9}" srcOrd="0" destOrd="0" presId="urn:microsoft.com/office/officeart/2018/2/layout/IconVerticalSolidList"/>
    <dgm:cxn modelId="{BD761D5D-E5B8-4293-A06E-86D5C3715BD2}" srcId="{76E14279-808B-4994-8BA1-CD1554FCDE1C}" destId="{F3A14B31-F60E-4738-B848-C22F8C5BC6BD}" srcOrd="2" destOrd="0" parTransId="{61495F99-EE51-4C74-A94A-8465F7860440}" sibTransId="{DE880EDC-688B-42E7-9EC4-1A640745B4BB}"/>
    <dgm:cxn modelId="{CE87CB51-ADDE-4469-8EA1-2360B0F8C23C}" type="presOf" srcId="{0EE7BFE5-FC28-48EB-BC9A-63AD645C5BAE}" destId="{EA1FF683-ACFF-4B07-8972-983711C1864B}" srcOrd="0" destOrd="0" presId="urn:microsoft.com/office/officeart/2018/2/layout/IconVerticalSolidList"/>
    <dgm:cxn modelId="{C9ECD772-1325-41F6-ABA1-05B9CC791EA6}" srcId="{76E14279-808B-4994-8BA1-CD1554FCDE1C}" destId="{61A32E5F-0125-4DAA-AA3C-E8656A08C93F}" srcOrd="0" destOrd="0" parTransId="{A9864E61-D305-4072-94E2-89EBBC360663}" sibTransId="{6E822268-0A29-46D5-B78F-F5A68E087E59}"/>
    <dgm:cxn modelId="{222CCDE1-7587-488C-A777-EA674DE26A63}" type="presOf" srcId="{F3A14B31-F60E-4738-B848-C22F8C5BC6BD}" destId="{2FA9CDBD-25A4-4432-BDC8-E69AB643301A}" srcOrd="0" destOrd="0" presId="urn:microsoft.com/office/officeart/2018/2/layout/IconVerticalSolidList"/>
    <dgm:cxn modelId="{8FDE20F8-1619-4C3A-9228-30364D53EDDB}" srcId="{76E14279-808B-4994-8BA1-CD1554FCDE1C}" destId="{0EE7BFE5-FC28-48EB-BC9A-63AD645C5BAE}" srcOrd="1" destOrd="0" parTransId="{B064FA06-454C-4431-AAD7-8D78F02AFC46}" sibTransId="{19011EFC-05CA-4F26-887D-DB6F23C5CA64}"/>
    <dgm:cxn modelId="{AD6B2CDA-3AAD-4FC1-9BD8-E9F6BCA27DF1}" type="presParOf" srcId="{527CBBED-9AE3-4FF8-AFEB-38AA2EC048D9}" destId="{BD08E154-B103-4645-AE62-C243EEE13A83}" srcOrd="0" destOrd="0" presId="urn:microsoft.com/office/officeart/2018/2/layout/IconVerticalSolidList"/>
    <dgm:cxn modelId="{76F49ADE-C26D-4992-B666-53CD9DE89316}" type="presParOf" srcId="{BD08E154-B103-4645-AE62-C243EEE13A83}" destId="{4814BDE4-DDAD-45A1-8ABF-B4651B541765}" srcOrd="0" destOrd="0" presId="urn:microsoft.com/office/officeart/2018/2/layout/IconVerticalSolidList"/>
    <dgm:cxn modelId="{F1C4B266-9AD9-45F9-BCD6-E27B89A6B422}" type="presParOf" srcId="{BD08E154-B103-4645-AE62-C243EEE13A83}" destId="{7A7AAE2F-49C3-4CDA-B745-29FD65E4A08A}" srcOrd="1" destOrd="0" presId="urn:microsoft.com/office/officeart/2018/2/layout/IconVerticalSolidList"/>
    <dgm:cxn modelId="{55AC51D6-A9BD-41D9-9DB6-D283F662D818}" type="presParOf" srcId="{BD08E154-B103-4645-AE62-C243EEE13A83}" destId="{C8DE3F39-016F-4A5B-BAC8-FBD0D7ADD481}" srcOrd="2" destOrd="0" presId="urn:microsoft.com/office/officeart/2018/2/layout/IconVerticalSolidList"/>
    <dgm:cxn modelId="{91497B3D-4AFA-4122-8D3A-5F53371F9E70}" type="presParOf" srcId="{BD08E154-B103-4645-AE62-C243EEE13A83}" destId="{A2C44991-FEFB-44BD-A917-8D6C9489940A}" srcOrd="3" destOrd="0" presId="urn:microsoft.com/office/officeart/2018/2/layout/IconVerticalSolidList"/>
    <dgm:cxn modelId="{17CC8B3B-5274-4BC5-9321-DB2AC470B81E}" type="presParOf" srcId="{527CBBED-9AE3-4FF8-AFEB-38AA2EC048D9}" destId="{597D8C34-B142-4FE8-B116-C30FB4FD704B}" srcOrd="1" destOrd="0" presId="urn:microsoft.com/office/officeart/2018/2/layout/IconVerticalSolidList"/>
    <dgm:cxn modelId="{B06D8CBB-91A5-46C5-90E1-4B259A82A803}" type="presParOf" srcId="{527CBBED-9AE3-4FF8-AFEB-38AA2EC048D9}" destId="{30CB2ADA-E6AF-47A2-95EE-AEA60AA79232}" srcOrd="2" destOrd="0" presId="urn:microsoft.com/office/officeart/2018/2/layout/IconVerticalSolidList"/>
    <dgm:cxn modelId="{F454C661-B58A-46F2-84EA-F36257B75345}" type="presParOf" srcId="{30CB2ADA-E6AF-47A2-95EE-AEA60AA79232}" destId="{AA6FD47A-CF80-4EDF-B6D8-AB62BBD71BE7}" srcOrd="0" destOrd="0" presId="urn:microsoft.com/office/officeart/2018/2/layout/IconVerticalSolidList"/>
    <dgm:cxn modelId="{859B1455-A384-494E-B91C-C3F9C1F3566D}" type="presParOf" srcId="{30CB2ADA-E6AF-47A2-95EE-AEA60AA79232}" destId="{0E1F6011-AF8C-4A4F-B3FC-ADD2734FF10F}" srcOrd="1" destOrd="0" presId="urn:microsoft.com/office/officeart/2018/2/layout/IconVerticalSolidList"/>
    <dgm:cxn modelId="{D0F1A17D-99C6-44A5-828A-5AC2B574D696}" type="presParOf" srcId="{30CB2ADA-E6AF-47A2-95EE-AEA60AA79232}" destId="{70BCE40D-352B-48CA-B7D9-AD1B5F6E0605}" srcOrd="2" destOrd="0" presId="urn:microsoft.com/office/officeart/2018/2/layout/IconVerticalSolidList"/>
    <dgm:cxn modelId="{6DC626D8-1894-4A04-9C51-DDEA8E884F9A}" type="presParOf" srcId="{30CB2ADA-E6AF-47A2-95EE-AEA60AA79232}" destId="{EA1FF683-ACFF-4B07-8972-983711C1864B}" srcOrd="3" destOrd="0" presId="urn:microsoft.com/office/officeart/2018/2/layout/IconVerticalSolidList"/>
    <dgm:cxn modelId="{76477B9A-1699-4A41-BDE4-42D7CF23AFEC}" type="presParOf" srcId="{527CBBED-9AE3-4FF8-AFEB-38AA2EC048D9}" destId="{0CB2CFBE-EB86-4972-BB8A-553BD6E8602A}" srcOrd="3" destOrd="0" presId="urn:microsoft.com/office/officeart/2018/2/layout/IconVerticalSolidList"/>
    <dgm:cxn modelId="{E74BA738-312E-4896-9CE4-5A3AFCF633ED}" type="presParOf" srcId="{527CBBED-9AE3-4FF8-AFEB-38AA2EC048D9}" destId="{C1467ED1-9A3C-447D-BB49-62FEE80C30EB}" srcOrd="4" destOrd="0" presId="urn:microsoft.com/office/officeart/2018/2/layout/IconVerticalSolidList"/>
    <dgm:cxn modelId="{9FE8FEBD-A1A8-49C1-A588-F4E25A87F92A}" type="presParOf" srcId="{C1467ED1-9A3C-447D-BB49-62FEE80C30EB}" destId="{B1789F83-7906-456A-8724-46351F2E4A71}" srcOrd="0" destOrd="0" presId="urn:microsoft.com/office/officeart/2018/2/layout/IconVerticalSolidList"/>
    <dgm:cxn modelId="{A38D62F8-6AB4-43EE-AFA5-20C3F603E90A}" type="presParOf" srcId="{C1467ED1-9A3C-447D-BB49-62FEE80C30EB}" destId="{B51660A0-6600-4106-824B-3447B43186DF}" srcOrd="1" destOrd="0" presId="urn:microsoft.com/office/officeart/2018/2/layout/IconVerticalSolidList"/>
    <dgm:cxn modelId="{99B0CCD3-C4F4-4154-AE82-BF66126705BD}" type="presParOf" srcId="{C1467ED1-9A3C-447D-BB49-62FEE80C30EB}" destId="{81E02B66-0634-4FE6-9ACE-9FC1C45340E9}" srcOrd="2" destOrd="0" presId="urn:microsoft.com/office/officeart/2018/2/layout/IconVerticalSolidList"/>
    <dgm:cxn modelId="{F4DCA85B-59B8-47AB-8D8E-AE0F11427A46}" type="presParOf" srcId="{C1467ED1-9A3C-447D-BB49-62FEE80C30EB}" destId="{2FA9CDBD-25A4-4432-BDC8-E69AB64330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898FDE-1E7C-40E5-ADC1-9AF8539F92EF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41700A0-3D90-4158-96FA-340F11B68D48}">
      <dgm:prSet custT="1"/>
      <dgm:spPr/>
      <dgm:t>
        <a:bodyPr/>
        <a:lstStyle/>
        <a:p>
          <a:r>
            <a:rPr lang="en-AU" sz="2000" dirty="0"/>
            <a:t>Voucher 1: Percentage Discount</a:t>
          </a:r>
          <a:endParaRPr lang="en-US" sz="2000" dirty="0"/>
        </a:p>
      </dgm:t>
    </dgm:pt>
    <dgm:pt modelId="{3FB2C9BC-104C-4079-A40A-F153431BF58C}" type="parTrans" cxnId="{6203AEB1-EC57-4B99-839F-81C5047FCC6F}">
      <dgm:prSet/>
      <dgm:spPr/>
      <dgm:t>
        <a:bodyPr/>
        <a:lstStyle/>
        <a:p>
          <a:endParaRPr lang="en-US" sz="2400"/>
        </a:p>
      </dgm:t>
    </dgm:pt>
    <dgm:pt modelId="{414A47FD-9B6C-4299-B92D-C35300C77334}" type="sibTrans" cxnId="{6203AEB1-EC57-4B99-839F-81C5047FCC6F}">
      <dgm:prSet/>
      <dgm:spPr/>
      <dgm:t>
        <a:bodyPr/>
        <a:lstStyle/>
        <a:p>
          <a:endParaRPr lang="en-US" sz="2400"/>
        </a:p>
      </dgm:t>
    </dgm:pt>
    <dgm:pt modelId="{D8103E0B-E2F7-4B9A-9956-6C3A770DF549}">
      <dgm:prSet custT="1"/>
      <dgm:spPr/>
      <dgm:t>
        <a:bodyPr/>
        <a:lstStyle/>
        <a:p>
          <a:r>
            <a:rPr lang="en-AU" sz="2000"/>
            <a:t>Voucher 2: Buy 1 get 1 free</a:t>
          </a:r>
          <a:endParaRPr lang="en-US" sz="2000"/>
        </a:p>
      </dgm:t>
    </dgm:pt>
    <dgm:pt modelId="{482108FB-8CB1-40D7-9B42-30FFC214D6D3}" type="parTrans" cxnId="{3BA04A7A-1951-43A6-AA51-C0F58C20F509}">
      <dgm:prSet/>
      <dgm:spPr/>
      <dgm:t>
        <a:bodyPr/>
        <a:lstStyle/>
        <a:p>
          <a:endParaRPr lang="en-US" sz="2400"/>
        </a:p>
      </dgm:t>
    </dgm:pt>
    <dgm:pt modelId="{D8A3AE5A-2028-4101-980F-85D29492CB85}" type="sibTrans" cxnId="{3BA04A7A-1951-43A6-AA51-C0F58C20F509}">
      <dgm:prSet/>
      <dgm:spPr/>
      <dgm:t>
        <a:bodyPr/>
        <a:lstStyle/>
        <a:p>
          <a:endParaRPr lang="en-US" sz="2400"/>
        </a:p>
      </dgm:t>
    </dgm:pt>
    <dgm:pt modelId="{00D7EADE-EAE0-4098-9EFF-37268287146D}">
      <dgm:prSet custT="1"/>
      <dgm:spPr/>
      <dgm:t>
        <a:bodyPr/>
        <a:lstStyle/>
        <a:p>
          <a:r>
            <a:rPr lang="en-AU" sz="2000"/>
            <a:t>Voucher 3: Discount after certain spent</a:t>
          </a:r>
          <a:endParaRPr lang="en-US" sz="2000"/>
        </a:p>
      </dgm:t>
    </dgm:pt>
    <dgm:pt modelId="{F66B0E8B-1659-442E-B082-5717245F172E}" type="parTrans" cxnId="{FD9F3288-AF3C-4483-8551-DC10419E469A}">
      <dgm:prSet/>
      <dgm:spPr/>
      <dgm:t>
        <a:bodyPr/>
        <a:lstStyle/>
        <a:p>
          <a:endParaRPr lang="en-US" sz="2400"/>
        </a:p>
      </dgm:t>
    </dgm:pt>
    <dgm:pt modelId="{92D53777-24EC-4E8D-8EAA-272779471691}" type="sibTrans" cxnId="{FD9F3288-AF3C-4483-8551-DC10419E469A}">
      <dgm:prSet/>
      <dgm:spPr/>
      <dgm:t>
        <a:bodyPr/>
        <a:lstStyle/>
        <a:p>
          <a:endParaRPr lang="en-US" sz="2400"/>
        </a:p>
      </dgm:t>
    </dgm:pt>
    <dgm:pt modelId="{41A6F8B5-1A97-431B-8F93-8EB4E80A4DFF}">
      <dgm:prSet custT="1"/>
      <dgm:spPr/>
      <dgm:t>
        <a:bodyPr/>
        <a:lstStyle/>
        <a:p>
          <a:r>
            <a:rPr lang="en-AU" sz="2000"/>
            <a:t>Voucher 4: Free food voucher</a:t>
          </a:r>
          <a:endParaRPr lang="en-US" sz="2000"/>
        </a:p>
      </dgm:t>
    </dgm:pt>
    <dgm:pt modelId="{AF7C1B59-B5C1-4F6A-8E53-5C9B927BA1FC}" type="parTrans" cxnId="{DFEAE1DF-147D-4DA2-8457-1E8D42A1B406}">
      <dgm:prSet/>
      <dgm:spPr/>
      <dgm:t>
        <a:bodyPr/>
        <a:lstStyle/>
        <a:p>
          <a:endParaRPr lang="en-US" sz="2400"/>
        </a:p>
      </dgm:t>
    </dgm:pt>
    <dgm:pt modelId="{D2E753BE-724F-425A-87A7-537FEBCFF77B}" type="sibTrans" cxnId="{DFEAE1DF-147D-4DA2-8457-1E8D42A1B406}">
      <dgm:prSet/>
      <dgm:spPr/>
      <dgm:t>
        <a:bodyPr/>
        <a:lstStyle/>
        <a:p>
          <a:endParaRPr lang="en-US" sz="2400"/>
        </a:p>
      </dgm:t>
    </dgm:pt>
    <dgm:pt modelId="{03FAD6C2-F4BC-46CC-A959-75BC2C877947}">
      <dgm:prSet custT="1"/>
      <dgm:spPr/>
      <dgm:t>
        <a:bodyPr/>
        <a:lstStyle/>
        <a:p>
          <a:r>
            <a:rPr lang="en-AU" sz="2000"/>
            <a:t>Allows further configurations</a:t>
          </a:r>
          <a:endParaRPr lang="en-US" sz="2000"/>
        </a:p>
      </dgm:t>
    </dgm:pt>
    <dgm:pt modelId="{8961768D-A438-476D-8C2B-1E38A8B3CF8D}" type="parTrans" cxnId="{E7A06E02-1A12-44BD-8794-EE75FBD04012}">
      <dgm:prSet/>
      <dgm:spPr/>
      <dgm:t>
        <a:bodyPr/>
        <a:lstStyle/>
        <a:p>
          <a:endParaRPr lang="en-US" sz="2400"/>
        </a:p>
      </dgm:t>
    </dgm:pt>
    <dgm:pt modelId="{7CAE8E5E-977C-43E6-B6F8-3A0214E491AC}" type="sibTrans" cxnId="{E7A06E02-1A12-44BD-8794-EE75FBD04012}">
      <dgm:prSet/>
      <dgm:spPr/>
      <dgm:t>
        <a:bodyPr/>
        <a:lstStyle/>
        <a:p>
          <a:endParaRPr lang="en-US" sz="2400"/>
        </a:p>
      </dgm:t>
    </dgm:pt>
    <dgm:pt modelId="{15FB9FD8-B36C-4BA3-83FE-65626D1FA4E8}">
      <dgm:prSet custT="1"/>
      <dgm:spPr/>
      <dgm:t>
        <a:bodyPr/>
        <a:lstStyle/>
        <a:p>
          <a:r>
            <a:rPr lang="en-AU" sz="2000"/>
            <a:t>Auto voucher releasing</a:t>
          </a:r>
          <a:endParaRPr lang="en-US" sz="2000"/>
        </a:p>
      </dgm:t>
    </dgm:pt>
    <dgm:pt modelId="{38113814-A115-486E-9B03-097881682A37}" type="parTrans" cxnId="{D3CE22DE-8799-44CD-9A18-46B94A55809E}">
      <dgm:prSet/>
      <dgm:spPr/>
      <dgm:t>
        <a:bodyPr/>
        <a:lstStyle/>
        <a:p>
          <a:endParaRPr lang="en-US" sz="2400"/>
        </a:p>
      </dgm:t>
    </dgm:pt>
    <dgm:pt modelId="{39E04AC9-AF9C-4042-B9FD-86DD46FED161}" type="sibTrans" cxnId="{D3CE22DE-8799-44CD-9A18-46B94A55809E}">
      <dgm:prSet/>
      <dgm:spPr/>
      <dgm:t>
        <a:bodyPr/>
        <a:lstStyle/>
        <a:p>
          <a:endParaRPr lang="en-US" sz="2400"/>
        </a:p>
      </dgm:t>
    </dgm:pt>
    <dgm:pt modelId="{28753E3F-02DC-45A3-BA1A-D9DC5D080814}" type="pres">
      <dgm:prSet presAssocID="{7C898FDE-1E7C-40E5-ADC1-9AF8539F92EF}" presName="linear" presStyleCnt="0">
        <dgm:presLayoutVars>
          <dgm:animLvl val="lvl"/>
          <dgm:resizeHandles val="exact"/>
        </dgm:presLayoutVars>
      </dgm:prSet>
      <dgm:spPr/>
    </dgm:pt>
    <dgm:pt modelId="{DB7884B9-E013-4BDD-BB41-3064CF1FEE33}" type="pres">
      <dgm:prSet presAssocID="{F41700A0-3D90-4158-96FA-340F11B68D4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547FB4F-5BDC-408D-86C0-2F8C84E9F719}" type="pres">
      <dgm:prSet presAssocID="{414A47FD-9B6C-4299-B92D-C35300C77334}" presName="spacer" presStyleCnt="0"/>
      <dgm:spPr/>
    </dgm:pt>
    <dgm:pt modelId="{6B380B6D-95D9-4E2B-8FE3-8AB9D88FA81E}" type="pres">
      <dgm:prSet presAssocID="{D8103E0B-E2F7-4B9A-9956-6C3A770DF54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0443A2B-CF88-44E7-9866-5727C9C668CB}" type="pres">
      <dgm:prSet presAssocID="{D8A3AE5A-2028-4101-980F-85D29492CB85}" presName="spacer" presStyleCnt="0"/>
      <dgm:spPr/>
    </dgm:pt>
    <dgm:pt modelId="{7BFE92CB-675B-4BC3-BAC9-67F5B3F7EC07}" type="pres">
      <dgm:prSet presAssocID="{00D7EADE-EAE0-4098-9EFF-37268287146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E97217A-E29E-4237-98D0-F5CCD2928FDC}" type="pres">
      <dgm:prSet presAssocID="{92D53777-24EC-4E8D-8EAA-272779471691}" presName="spacer" presStyleCnt="0"/>
      <dgm:spPr/>
    </dgm:pt>
    <dgm:pt modelId="{C7B299D3-EA00-484B-BBFA-5C5172F6E689}" type="pres">
      <dgm:prSet presAssocID="{41A6F8B5-1A97-431B-8F93-8EB4E80A4DF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C86BFAE-5E42-4579-BB99-D6F75F9493E5}" type="pres">
      <dgm:prSet presAssocID="{D2E753BE-724F-425A-87A7-537FEBCFF77B}" presName="spacer" presStyleCnt="0"/>
      <dgm:spPr/>
    </dgm:pt>
    <dgm:pt modelId="{E175C1D0-C757-4F8F-AF84-237EA4FD53CE}" type="pres">
      <dgm:prSet presAssocID="{03FAD6C2-F4BC-46CC-A959-75BC2C87794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6A27CBC-FB04-4D93-8AB3-488BB19DA09C}" type="pres">
      <dgm:prSet presAssocID="{7CAE8E5E-977C-43E6-B6F8-3A0214E491AC}" presName="spacer" presStyleCnt="0"/>
      <dgm:spPr/>
    </dgm:pt>
    <dgm:pt modelId="{9AC35DE5-222C-458B-B414-108617250092}" type="pres">
      <dgm:prSet presAssocID="{15FB9FD8-B36C-4BA3-83FE-65626D1FA4E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7A06E02-1A12-44BD-8794-EE75FBD04012}" srcId="{7C898FDE-1E7C-40E5-ADC1-9AF8539F92EF}" destId="{03FAD6C2-F4BC-46CC-A959-75BC2C877947}" srcOrd="4" destOrd="0" parTransId="{8961768D-A438-476D-8C2B-1E38A8B3CF8D}" sibTransId="{7CAE8E5E-977C-43E6-B6F8-3A0214E491AC}"/>
    <dgm:cxn modelId="{7C8A7D23-8745-4760-9BFD-4E13F17E8DDD}" type="presOf" srcId="{D8103E0B-E2F7-4B9A-9956-6C3A770DF549}" destId="{6B380B6D-95D9-4E2B-8FE3-8AB9D88FA81E}" srcOrd="0" destOrd="0" presId="urn:microsoft.com/office/officeart/2005/8/layout/vList2"/>
    <dgm:cxn modelId="{CB98B328-C356-452B-8DF5-2B7FD2EE0172}" type="presOf" srcId="{7C898FDE-1E7C-40E5-ADC1-9AF8539F92EF}" destId="{28753E3F-02DC-45A3-BA1A-D9DC5D080814}" srcOrd="0" destOrd="0" presId="urn:microsoft.com/office/officeart/2005/8/layout/vList2"/>
    <dgm:cxn modelId="{DB65B048-A830-46EE-A7BA-FEF76A6C016A}" type="presOf" srcId="{41A6F8B5-1A97-431B-8F93-8EB4E80A4DFF}" destId="{C7B299D3-EA00-484B-BBFA-5C5172F6E689}" srcOrd="0" destOrd="0" presId="urn:microsoft.com/office/officeart/2005/8/layout/vList2"/>
    <dgm:cxn modelId="{3BA04A7A-1951-43A6-AA51-C0F58C20F509}" srcId="{7C898FDE-1E7C-40E5-ADC1-9AF8539F92EF}" destId="{D8103E0B-E2F7-4B9A-9956-6C3A770DF549}" srcOrd="1" destOrd="0" parTransId="{482108FB-8CB1-40D7-9B42-30FFC214D6D3}" sibTransId="{D8A3AE5A-2028-4101-980F-85D29492CB85}"/>
    <dgm:cxn modelId="{FD9F3288-AF3C-4483-8551-DC10419E469A}" srcId="{7C898FDE-1E7C-40E5-ADC1-9AF8539F92EF}" destId="{00D7EADE-EAE0-4098-9EFF-37268287146D}" srcOrd="2" destOrd="0" parTransId="{F66B0E8B-1659-442E-B082-5717245F172E}" sibTransId="{92D53777-24EC-4E8D-8EAA-272779471691}"/>
    <dgm:cxn modelId="{EDC92C93-662D-4C5D-BC68-B0D1B06082EB}" type="presOf" srcId="{15FB9FD8-B36C-4BA3-83FE-65626D1FA4E8}" destId="{9AC35DE5-222C-458B-B414-108617250092}" srcOrd="0" destOrd="0" presId="urn:microsoft.com/office/officeart/2005/8/layout/vList2"/>
    <dgm:cxn modelId="{6203AEB1-EC57-4B99-839F-81C5047FCC6F}" srcId="{7C898FDE-1E7C-40E5-ADC1-9AF8539F92EF}" destId="{F41700A0-3D90-4158-96FA-340F11B68D48}" srcOrd="0" destOrd="0" parTransId="{3FB2C9BC-104C-4079-A40A-F153431BF58C}" sibTransId="{414A47FD-9B6C-4299-B92D-C35300C77334}"/>
    <dgm:cxn modelId="{11F58BC2-D8E3-4579-92BD-248DD55854E5}" type="presOf" srcId="{00D7EADE-EAE0-4098-9EFF-37268287146D}" destId="{7BFE92CB-675B-4BC3-BAC9-67F5B3F7EC07}" srcOrd="0" destOrd="0" presId="urn:microsoft.com/office/officeart/2005/8/layout/vList2"/>
    <dgm:cxn modelId="{D3CE22DE-8799-44CD-9A18-46B94A55809E}" srcId="{7C898FDE-1E7C-40E5-ADC1-9AF8539F92EF}" destId="{15FB9FD8-B36C-4BA3-83FE-65626D1FA4E8}" srcOrd="5" destOrd="0" parTransId="{38113814-A115-486E-9B03-097881682A37}" sibTransId="{39E04AC9-AF9C-4042-B9FD-86DD46FED161}"/>
    <dgm:cxn modelId="{DFEAE1DF-147D-4DA2-8457-1E8D42A1B406}" srcId="{7C898FDE-1E7C-40E5-ADC1-9AF8539F92EF}" destId="{41A6F8B5-1A97-431B-8F93-8EB4E80A4DFF}" srcOrd="3" destOrd="0" parTransId="{AF7C1B59-B5C1-4F6A-8E53-5C9B927BA1FC}" sibTransId="{D2E753BE-724F-425A-87A7-537FEBCFF77B}"/>
    <dgm:cxn modelId="{0E466CEE-A5F5-4B37-92F3-5FE90E79B5EC}" type="presOf" srcId="{03FAD6C2-F4BC-46CC-A959-75BC2C877947}" destId="{E175C1D0-C757-4F8F-AF84-237EA4FD53CE}" srcOrd="0" destOrd="0" presId="urn:microsoft.com/office/officeart/2005/8/layout/vList2"/>
    <dgm:cxn modelId="{5FC528F9-7DD6-489E-811C-C84E866F7B79}" type="presOf" srcId="{F41700A0-3D90-4158-96FA-340F11B68D48}" destId="{DB7884B9-E013-4BDD-BB41-3064CF1FEE33}" srcOrd="0" destOrd="0" presId="urn:microsoft.com/office/officeart/2005/8/layout/vList2"/>
    <dgm:cxn modelId="{EFF7D4F9-EF28-4950-9AC9-ED22F551D736}" type="presParOf" srcId="{28753E3F-02DC-45A3-BA1A-D9DC5D080814}" destId="{DB7884B9-E013-4BDD-BB41-3064CF1FEE33}" srcOrd="0" destOrd="0" presId="urn:microsoft.com/office/officeart/2005/8/layout/vList2"/>
    <dgm:cxn modelId="{9D15695A-BDBC-4674-AF71-48CB79CE2FB1}" type="presParOf" srcId="{28753E3F-02DC-45A3-BA1A-D9DC5D080814}" destId="{1547FB4F-5BDC-408D-86C0-2F8C84E9F719}" srcOrd="1" destOrd="0" presId="urn:microsoft.com/office/officeart/2005/8/layout/vList2"/>
    <dgm:cxn modelId="{010860B3-452C-4A45-B5CA-01197958D53A}" type="presParOf" srcId="{28753E3F-02DC-45A3-BA1A-D9DC5D080814}" destId="{6B380B6D-95D9-4E2B-8FE3-8AB9D88FA81E}" srcOrd="2" destOrd="0" presId="urn:microsoft.com/office/officeart/2005/8/layout/vList2"/>
    <dgm:cxn modelId="{2AA7F266-C3D6-42A2-A2C8-37CF20F1A8B0}" type="presParOf" srcId="{28753E3F-02DC-45A3-BA1A-D9DC5D080814}" destId="{D0443A2B-CF88-44E7-9866-5727C9C668CB}" srcOrd="3" destOrd="0" presId="urn:microsoft.com/office/officeart/2005/8/layout/vList2"/>
    <dgm:cxn modelId="{A373BBDC-47C2-4538-9389-019CBAB05ACE}" type="presParOf" srcId="{28753E3F-02DC-45A3-BA1A-D9DC5D080814}" destId="{7BFE92CB-675B-4BC3-BAC9-67F5B3F7EC07}" srcOrd="4" destOrd="0" presId="urn:microsoft.com/office/officeart/2005/8/layout/vList2"/>
    <dgm:cxn modelId="{EA7CE5AE-2BDA-4E6E-B6AC-D8334EABD821}" type="presParOf" srcId="{28753E3F-02DC-45A3-BA1A-D9DC5D080814}" destId="{CE97217A-E29E-4237-98D0-F5CCD2928FDC}" srcOrd="5" destOrd="0" presId="urn:microsoft.com/office/officeart/2005/8/layout/vList2"/>
    <dgm:cxn modelId="{D27D576A-6C91-4D50-8AC0-1994A4168022}" type="presParOf" srcId="{28753E3F-02DC-45A3-BA1A-D9DC5D080814}" destId="{C7B299D3-EA00-484B-BBFA-5C5172F6E689}" srcOrd="6" destOrd="0" presId="urn:microsoft.com/office/officeart/2005/8/layout/vList2"/>
    <dgm:cxn modelId="{8894711C-31B0-47F5-A5FC-327E5DE51590}" type="presParOf" srcId="{28753E3F-02DC-45A3-BA1A-D9DC5D080814}" destId="{9C86BFAE-5E42-4579-BB99-D6F75F9493E5}" srcOrd="7" destOrd="0" presId="urn:microsoft.com/office/officeart/2005/8/layout/vList2"/>
    <dgm:cxn modelId="{7F4AC726-2DFE-4E40-8AE2-BD9F086BB272}" type="presParOf" srcId="{28753E3F-02DC-45A3-BA1A-D9DC5D080814}" destId="{E175C1D0-C757-4F8F-AF84-237EA4FD53CE}" srcOrd="8" destOrd="0" presId="urn:microsoft.com/office/officeart/2005/8/layout/vList2"/>
    <dgm:cxn modelId="{BFB27FCB-9334-455A-A1DA-2E0B8A1C1C7E}" type="presParOf" srcId="{28753E3F-02DC-45A3-BA1A-D9DC5D080814}" destId="{66A27CBC-FB04-4D93-8AB3-488BB19DA09C}" srcOrd="9" destOrd="0" presId="urn:microsoft.com/office/officeart/2005/8/layout/vList2"/>
    <dgm:cxn modelId="{BE042A9E-E547-4061-96A5-5656D68C5C09}" type="presParOf" srcId="{28753E3F-02DC-45A3-BA1A-D9DC5D080814}" destId="{9AC35DE5-222C-458B-B414-10861725009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6960F3-7E6A-4CC3-B647-CC58BC5816A4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E145CFF-1446-4ECB-BBE0-50BE5AB2CD0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Collect vouchers</a:t>
          </a:r>
          <a:endParaRPr lang="en-US"/>
        </a:p>
      </dgm:t>
    </dgm:pt>
    <dgm:pt modelId="{7003BFCE-A111-4569-9D2D-9A36F3F2C7EA}" type="parTrans" cxnId="{8F7F57E0-7975-439A-B271-C39B532B88CC}">
      <dgm:prSet/>
      <dgm:spPr/>
      <dgm:t>
        <a:bodyPr/>
        <a:lstStyle/>
        <a:p>
          <a:endParaRPr lang="en-US"/>
        </a:p>
      </dgm:t>
    </dgm:pt>
    <dgm:pt modelId="{DF37EDE8-3CD0-4EC7-AC8F-7B07E037697E}" type="sibTrans" cxnId="{8F7F57E0-7975-439A-B271-C39B532B88CC}">
      <dgm:prSet/>
      <dgm:spPr/>
      <dgm:t>
        <a:bodyPr/>
        <a:lstStyle/>
        <a:p>
          <a:endParaRPr lang="en-US"/>
        </a:p>
      </dgm:t>
    </dgm:pt>
    <dgm:pt modelId="{6137D5FB-7899-40B3-A2E9-E75BED1A31C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Converting into 4-digit code</a:t>
          </a:r>
          <a:endParaRPr lang="en-US"/>
        </a:p>
      </dgm:t>
    </dgm:pt>
    <dgm:pt modelId="{373A75A4-4DD8-452F-9C84-A8F73E3D9845}" type="parTrans" cxnId="{010AC3C1-DE96-4813-8848-2C2650E53B68}">
      <dgm:prSet/>
      <dgm:spPr/>
      <dgm:t>
        <a:bodyPr/>
        <a:lstStyle/>
        <a:p>
          <a:endParaRPr lang="en-US"/>
        </a:p>
      </dgm:t>
    </dgm:pt>
    <dgm:pt modelId="{9F3E4070-D392-4149-AAE9-8FEDBBAD15D1}" type="sibTrans" cxnId="{010AC3C1-DE96-4813-8848-2C2650E53B68}">
      <dgm:prSet/>
      <dgm:spPr/>
      <dgm:t>
        <a:bodyPr/>
        <a:lstStyle/>
        <a:p>
          <a:endParaRPr lang="en-US"/>
        </a:p>
      </dgm:t>
    </dgm:pt>
    <dgm:pt modelId="{A905BAEA-78C6-43AF-B2BE-76105F03909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Code</a:t>
          </a:r>
          <a:r>
            <a:rPr lang="en-AU" altLang="zh-CN" dirty="0"/>
            <a:t>s</a:t>
          </a:r>
          <a:r>
            <a:rPr lang="en-AU" dirty="0"/>
            <a:t> contain random capital letters and numbers</a:t>
          </a:r>
          <a:endParaRPr lang="en-US" dirty="0"/>
        </a:p>
      </dgm:t>
    </dgm:pt>
    <dgm:pt modelId="{C12ABC31-1318-4755-BA3E-63E80C5FFBB3}" type="parTrans" cxnId="{6D6AFAA3-4976-4156-8918-CE838D6EE4CC}">
      <dgm:prSet/>
      <dgm:spPr/>
      <dgm:t>
        <a:bodyPr/>
        <a:lstStyle/>
        <a:p>
          <a:endParaRPr lang="en-US"/>
        </a:p>
      </dgm:t>
    </dgm:pt>
    <dgm:pt modelId="{5D6574C7-DEC5-43DB-B98C-62898BEC6B54}" type="sibTrans" cxnId="{6D6AFAA3-4976-4156-8918-CE838D6EE4CC}">
      <dgm:prSet/>
      <dgm:spPr/>
      <dgm:t>
        <a:bodyPr/>
        <a:lstStyle/>
        <a:p>
          <a:endParaRPr lang="en-US"/>
        </a:p>
      </dgm:t>
    </dgm:pt>
    <dgm:pt modelId="{982A4C21-8887-4D01-B3A3-CF300C76FA2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Expire countdown</a:t>
          </a:r>
          <a:endParaRPr lang="en-US"/>
        </a:p>
      </dgm:t>
    </dgm:pt>
    <dgm:pt modelId="{7687DA06-6F17-449B-BB66-CA22511601B0}" type="parTrans" cxnId="{BA24419E-4703-4DEA-ABDD-718BFDD00CE6}">
      <dgm:prSet/>
      <dgm:spPr/>
      <dgm:t>
        <a:bodyPr/>
        <a:lstStyle/>
        <a:p>
          <a:endParaRPr lang="en-US"/>
        </a:p>
      </dgm:t>
    </dgm:pt>
    <dgm:pt modelId="{FCAA7052-5E9D-458F-A5EC-99267DEF6C13}" type="sibTrans" cxnId="{BA24419E-4703-4DEA-ABDD-718BFDD00CE6}">
      <dgm:prSet/>
      <dgm:spPr/>
      <dgm:t>
        <a:bodyPr/>
        <a:lstStyle/>
        <a:p>
          <a:endParaRPr lang="en-US"/>
        </a:p>
      </dgm:t>
    </dgm:pt>
    <dgm:pt modelId="{94A918DE-7AA1-413B-9DBF-7A865E4913D0}" type="pres">
      <dgm:prSet presAssocID="{186960F3-7E6A-4CC3-B647-CC58BC5816A4}" presName="root" presStyleCnt="0">
        <dgm:presLayoutVars>
          <dgm:dir/>
          <dgm:resizeHandles val="exact"/>
        </dgm:presLayoutVars>
      </dgm:prSet>
      <dgm:spPr/>
    </dgm:pt>
    <dgm:pt modelId="{C2CED3E0-32E5-48C1-94C8-C68A96AD9F1F}" type="pres">
      <dgm:prSet presAssocID="{5E145CFF-1446-4ECB-BBE0-50BE5AB2CD02}" presName="compNode" presStyleCnt="0"/>
      <dgm:spPr/>
    </dgm:pt>
    <dgm:pt modelId="{95330FD3-B7DA-4440-A547-B029D49F9EE4}" type="pres">
      <dgm:prSet presAssocID="{5E145CFF-1446-4ECB-BBE0-50BE5AB2CD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钱"/>
        </a:ext>
      </dgm:extLst>
    </dgm:pt>
    <dgm:pt modelId="{E89CD36D-052F-404D-86EB-DEDD1B8732AC}" type="pres">
      <dgm:prSet presAssocID="{5E145CFF-1446-4ECB-BBE0-50BE5AB2CD02}" presName="spaceRect" presStyleCnt="0"/>
      <dgm:spPr/>
    </dgm:pt>
    <dgm:pt modelId="{9C9A7156-8A0B-4871-8D03-9FD53DDE3BBB}" type="pres">
      <dgm:prSet presAssocID="{5E145CFF-1446-4ECB-BBE0-50BE5AB2CD02}" presName="textRect" presStyleLbl="revTx" presStyleIdx="0" presStyleCnt="4">
        <dgm:presLayoutVars>
          <dgm:chMax val="1"/>
          <dgm:chPref val="1"/>
        </dgm:presLayoutVars>
      </dgm:prSet>
      <dgm:spPr/>
    </dgm:pt>
    <dgm:pt modelId="{2F9F9F6B-80A2-4A7F-8906-C749194A55DC}" type="pres">
      <dgm:prSet presAssocID="{DF37EDE8-3CD0-4EC7-AC8F-7B07E037697E}" presName="sibTrans" presStyleCnt="0"/>
      <dgm:spPr/>
    </dgm:pt>
    <dgm:pt modelId="{223224F6-3893-45DC-A7DE-A944726DA853}" type="pres">
      <dgm:prSet presAssocID="{6137D5FB-7899-40B3-A2E9-E75BED1A31CA}" presName="compNode" presStyleCnt="0"/>
      <dgm:spPr/>
    </dgm:pt>
    <dgm:pt modelId="{BACDE254-2AF1-415B-B33C-E830E1147A41}" type="pres">
      <dgm:prSet presAssocID="{6137D5FB-7899-40B3-A2E9-E75BED1A31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条码"/>
        </a:ext>
      </dgm:extLst>
    </dgm:pt>
    <dgm:pt modelId="{B9D3BE05-814B-42EA-B021-34D0418FCC09}" type="pres">
      <dgm:prSet presAssocID="{6137D5FB-7899-40B3-A2E9-E75BED1A31CA}" presName="spaceRect" presStyleCnt="0"/>
      <dgm:spPr/>
    </dgm:pt>
    <dgm:pt modelId="{6811E2AE-0581-4A73-B9C1-2D41929B06CF}" type="pres">
      <dgm:prSet presAssocID="{6137D5FB-7899-40B3-A2E9-E75BED1A31CA}" presName="textRect" presStyleLbl="revTx" presStyleIdx="1" presStyleCnt="4">
        <dgm:presLayoutVars>
          <dgm:chMax val="1"/>
          <dgm:chPref val="1"/>
        </dgm:presLayoutVars>
      </dgm:prSet>
      <dgm:spPr/>
    </dgm:pt>
    <dgm:pt modelId="{55907C56-A3E3-493A-B2C6-25A685322356}" type="pres">
      <dgm:prSet presAssocID="{9F3E4070-D392-4149-AAE9-8FEDBBAD15D1}" presName="sibTrans" presStyleCnt="0"/>
      <dgm:spPr/>
    </dgm:pt>
    <dgm:pt modelId="{063EE4F4-54FF-4EAF-BF37-F9FDE27B5BC7}" type="pres">
      <dgm:prSet presAssocID="{A905BAEA-78C6-43AF-B2BE-76105F039097}" presName="compNode" presStyleCnt="0"/>
      <dgm:spPr/>
    </dgm:pt>
    <dgm:pt modelId="{CCD345D7-2B60-470C-932F-AC43D2656A7C}" type="pres">
      <dgm:prSet presAssocID="{A905BAEA-78C6-43AF-B2BE-76105F0390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徽章问号 纯色填充"/>
        </a:ext>
      </dgm:extLst>
    </dgm:pt>
    <dgm:pt modelId="{E4A3A6B0-E9B5-448F-85A5-FCB1DE4DD072}" type="pres">
      <dgm:prSet presAssocID="{A905BAEA-78C6-43AF-B2BE-76105F039097}" presName="spaceRect" presStyleCnt="0"/>
      <dgm:spPr/>
    </dgm:pt>
    <dgm:pt modelId="{AD58040F-CDB2-48CC-A149-8BFCAA4FC3D2}" type="pres">
      <dgm:prSet presAssocID="{A905BAEA-78C6-43AF-B2BE-76105F039097}" presName="textRect" presStyleLbl="revTx" presStyleIdx="2" presStyleCnt="4">
        <dgm:presLayoutVars>
          <dgm:chMax val="1"/>
          <dgm:chPref val="1"/>
        </dgm:presLayoutVars>
      </dgm:prSet>
      <dgm:spPr/>
    </dgm:pt>
    <dgm:pt modelId="{42865DBE-A7C6-4E38-82ED-D833DC73EE7F}" type="pres">
      <dgm:prSet presAssocID="{5D6574C7-DEC5-43DB-B98C-62898BEC6B54}" presName="sibTrans" presStyleCnt="0"/>
      <dgm:spPr/>
    </dgm:pt>
    <dgm:pt modelId="{577919C6-4CD3-4E30-8D26-AA88293BD50E}" type="pres">
      <dgm:prSet presAssocID="{982A4C21-8887-4D01-B3A3-CF300C76FA2A}" presName="compNode" presStyleCnt="0"/>
      <dgm:spPr/>
    </dgm:pt>
    <dgm:pt modelId="{E5ABD791-2A4E-43CF-87A0-C3AF3AD434D7}" type="pres">
      <dgm:prSet presAssocID="{982A4C21-8887-4D01-B3A3-CF300C76FA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秒表"/>
        </a:ext>
      </dgm:extLst>
    </dgm:pt>
    <dgm:pt modelId="{2404CEDA-F024-4D6E-9C66-EAFED7923FD6}" type="pres">
      <dgm:prSet presAssocID="{982A4C21-8887-4D01-B3A3-CF300C76FA2A}" presName="spaceRect" presStyleCnt="0"/>
      <dgm:spPr/>
    </dgm:pt>
    <dgm:pt modelId="{BB5C8427-7728-40DD-9A01-164330C7D4B5}" type="pres">
      <dgm:prSet presAssocID="{982A4C21-8887-4D01-B3A3-CF300C76FA2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69E2F20-1233-4EF4-85E6-51F200919309}" type="presOf" srcId="{6137D5FB-7899-40B3-A2E9-E75BED1A31CA}" destId="{6811E2AE-0581-4A73-B9C1-2D41929B06CF}" srcOrd="0" destOrd="0" presId="urn:microsoft.com/office/officeart/2018/2/layout/IconLabelList"/>
    <dgm:cxn modelId="{0B022F37-F7CF-47B6-A28B-941C6911BCCD}" type="presOf" srcId="{982A4C21-8887-4D01-B3A3-CF300C76FA2A}" destId="{BB5C8427-7728-40DD-9A01-164330C7D4B5}" srcOrd="0" destOrd="0" presId="urn:microsoft.com/office/officeart/2018/2/layout/IconLabelList"/>
    <dgm:cxn modelId="{AD75953B-A1A8-4460-AD65-632CFE411C8E}" type="presOf" srcId="{186960F3-7E6A-4CC3-B647-CC58BC5816A4}" destId="{94A918DE-7AA1-413B-9DBF-7A865E4913D0}" srcOrd="0" destOrd="0" presId="urn:microsoft.com/office/officeart/2018/2/layout/IconLabelList"/>
    <dgm:cxn modelId="{BA24419E-4703-4DEA-ABDD-718BFDD00CE6}" srcId="{186960F3-7E6A-4CC3-B647-CC58BC5816A4}" destId="{982A4C21-8887-4D01-B3A3-CF300C76FA2A}" srcOrd="3" destOrd="0" parTransId="{7687DA06-6F17-449B-BB66-CA22511601B0}" sibTransId="{FCAA7052-5E9D-458F-A5EC-99267DEF6C13}"/>
    <dgm:cxn modelId="{6D6AFAA3-4976-4156-8918-CE838D6EE4CC}" srcId="{186960F3-7E6A-4CC3-B647-CC58BC5816A4}" destId="{A905BAEA-78C6-43AF-B2BE-76105F039097}" srcOrd="2" destOrd="0" parTransId="{C12ABC31-1318-4755-BA3E-63E80C5FFBB3}" sibTransId="{5D6574C7-DEC5-43DB-B98C-62898BEC6B54}"/>
    <dgm:cxn modelId="{010AC3C1-DE96-4813-8848-2C2650E53B68}" srcId="{186960F3-7E6A-4CC3-B647-CC58BC5816A4}" destId="{6137D5FB-7899-40B3-A2E9-E75BED1A31CA}" srcOrd="1" destOrd="0" parTransId="{373A75A4-4DD8-452F-9C84-A8F73E3D9845}" sibTransId="{9F3E4070-D392-4149-AAE9-8FEDBBAD15D1}"/>
    <dgm:cxn modelId="{518269C9-A920-46B8-B297-4A034FCA4343}" type="presOf" srcId="{A905BAEA-78C6-43AF-B2BE-76105F039097}" destId="{AD58040F-CDB2-48CC-A149-8BFCAA4FC3D2}" srcOrd="0" destOrd="0" presId="urn:microsoft.com/office/officeart/2018/2/layout/IconLabelList"/>
    <dgm:cxn modelId="{594846DA-1EF9-4CA3-BE7B-C769CB6AF2AE}" type="presOf" srcId="{5E145CFF-1446-4ECB-BBE0-50BE5AB2CD02}" destId="{9C9A7156-8A0B-4871-8D03-9FD53DDE3BBB}" srcOrd="0" destOrd="0" presId="urn:microsoft.com/office/officeart/2018/2/layout/IconLabelList"/>
    <dgm:cxn modelId="{8F7F57E0-7975-439A-B271-C39B532B88CC}" srcId="{186960F3-7E6A-4CC3-B647-CC58BC5816A4}" destId="{5E145CFF-1446-4ECB-BBE0-50BE5AB2CD02}" srcOrd="0" destOrd="0" parTransId="{7003BFCE-A111-4569-9D2D-9A36F3F2C7EA}" sibTransId="{DF37EDE8-3CD0-4EC7-AC8F-7B07E037697E}"/>
    <dgm:cxn modelId="{1FB12149-0C0E-4CB8-B8FB-9FB0E49E6CC7}" type="presParOf" srcId="{94A918DE-7AA1-413B-9DBF-7A865E4913D0}" destId="{C2CED3E0-32E5-48C1-94C8-C68A96AD9F1F}" srcOrd="0" destOrd="0" presId="urn:microsoft.com/office/officeart/2018/2/layout/IconLabelList"/>
    <dgm:cxn modelId="{A742D495-4825-4C03-96F5-B45A3D32C7F4}" type="presParOf" srcId="{C2CED3E0-32E5-48C1-94C8-C68A96AD9F1F}" destId="{95330FD3-B7DA-4440-A547-B029D49F9EE4}" srcOrd="0" destOrd="0" presId="urn:microsoft.com/office/officeart/2018/2/layout/IconLabelList"/>
    <dgm:cxn modelId="{2C6387E6-B6E2-498B-8063-1D10C3B24D1F}" type="presParOf" srcId="{C2CED3E0-32E5-48C1-94C8-C68A96AD9F1F}" destId="{E89CD36D-052F-404D-86EB-DEDD1B8732AC}" srcOrd="1" destOrd="0" presId="urn:microsoft.com/office/officeart/2018/2/layout/IconLabelList"/>
    <dgm:cxn modelId="{75495E21-EA20-4F34-A661-9F7DC7AF0E05}" type="presParOf" srcId="{C2CED3E0-32E5-48C1-94C8-C68A96AD9F1F}" destId="{9C9A7156-8A0B-4871-8D03-9FD53DDE3BBB}" srcOrd="2" destOrd="0" presId="urn:microsoft.com/office/officeart/2018/2/layout/IconLabelList"/>
    <dgm:cxn modelId="{15C931E4-D4A4-4EDD-93E8-B482A9DCDA9B}" type="presParOf" srcId="{94A918DE-7AA1-413B-9DBF-7A865E4913D0}" destId="{2F9F9F6B-80A2-4A7F-8906-C749194A55DC}" srcOrd="1" destOrd="0" presId="urn:microsoft.com/office/officeart/2018/2/layout/IconLabelList"/>
    <dgm:cxn modelId="{57C72640-CB22-4DE6-9F20-2118072F354A}" type="presParOf" srcId="{94A918DE-7AA1-413B-9DBF-7A865E4913D0}" destId="{223224F6-3893-45DC-A7DE-A944726DA853}" srcOrd="2" destOrd="0" presId="urn:microsoft.com/office/officeart/2018/2/layout/IconLabelList"/>
    <dgm:cxn modelId="{2E4098B3-67D3-4568-95C6-A4DDB3349972}" type="presParOf" srcId="{223224F6-3893-45DC-A7DE-A944726DA853}" destId="{BACDE254-2AF1-415B-B33C-E830E1147A41}" srcOrd="0" destOrd="0" presId="urn:microsoft.com/office/officeart/2018/2/layout/IconLabelList"/>
    <dgm:cxn modelId="{8235C9A2-AA10-4B3A-AD3A-243930DD421E}" type="presParOf" srcId="{223224F6-3893-45DC-A7DE-A944726DA853}" destId="{B9D3BE05-814B-42EA-B021-34D0418FCC09}" srcOrd="1" destOrd="0" presId="urn:microsoft.com/office/officeart/2018/2/layout/IconLabelList"/>
    <dgm:cxn modelId="{9C29B384-8A1C-4C0F-BF0A-2A784F1CEFF2}" type="presParOf" srcId="{223224F6-3893-45DC-A7DE-A944726DA853}" destId="{6811E2AE-0581-4A73-B9C1-2D41929B06CF}" srcOrd="2" destOrd="0" presId="urn:microsoft.com/office/officeart/2018/2/layout/IconLabelList"/>
    <dgm:cxn modelId="{60570582-FE05-4948-9021-7CDA9F1171A0}" type="presParOf" srcId="{94A918DE-7AA1-413B-9DBF-7A865E4913D0}" destId="{55907C56-A3E3-493A-B2C6-25A685322356}" srcOrd="3" destOrd="0" presId="urn:microsoft.com/office/officeart/2018/2/layout/IconLabelList"/>
    <dgm:cxn modelId="{00B0FDC7-ACCC-4C2D-95C1-E121F7D906E2}" type="presParOf" srcId="{94A918DE-7AA1-413B-9DBF-7A865E4913D0}" destId="{063EE4F4-54FF-4EAF-BF37-F9FDE27B5BC7}" srcOrd="4" destOrd="0" presId="urn:microsoft.com/office/officeart/2018/2/layout/IconLabelList"/>
    <dgm:cxn modelId="{C2D7A6C4-D969-4A8E-BE7F-9917E0E016DE}" type="presParOf" srcId="{063EE4F4-54FF-4EAF-BF37-F9FDE27B5BC7}" destId="{CCD345D7-2B60-470C-932F-AC43D2656A7C}" srcOrd="0" destOrd="0" presId="urn:microsoft.com/office/officeart/2018/2/layout/IconLabelList"/>
    <dgm:cxn modelId="{616D732F-4109-49C7-8182-916455378B93}" type="presParOf" srcId="{063EE4F4-54FF-4EAF-BF37-F9FDE27B5BC7}" destId="{E4A3A6B0-E9B5-448F-85A5-FCB1DE4DD072}" srcOrd="1" destOrd="0" presId="urn:microsoft.com/office/officeart/2018/2/layout/IconLabelList"/>
    <dgm:cxn modelId="{1979EEC4-0834-4609-9442-D6ABB1BDDB5B}" type="presParOf" srcId="{063EE4F4-54FF-4EAF-BF37-F9FDE27B5BC7}" destId="{AD58040F-CDB2-48CC-A149-8BFCAA4FC3D2}" srcOrd="2" destOrd="0" presId="urn:microsoft.com/office/officeart/2018/2/layout/IconLabelList"/>
    <dgm:cxn modelId="{A157EAD3-79FA-4AA2-9484-1300317F9AC9}" type="presParOf" srcId="{94A918DE-7AA1-413B-9DBF-7A865E4913D0}" destId="{42865DBE-A7C6-4E38-82ED-D833DC73EE7F}" srcOrd="5" destOrd="0" presId="urn:microsoft.com/office/officeart/2018/2/layout/IconLabelList"/>
    <dgm:cxn modelId="{F9408BAB-F9D7-4148-8A8C-D141CC9E669A}" type="presParOf" srcId="{94A918DE-7AA1-413B-9DBF-7A865E4913D0}" destId="{577919C6-4CD3-4E30-8D26-AA88293BD50E}" srcOrd="6" destOrd="0" presId="urn:microsoft.com/office/officeart/2018/2/layout/IconLabelList"/>
    <dgm:cxn modelId="{C9910DB2-2375-4A26-9C83-4D31A36913A8}" type="presParOf" srcId="{577919C6-4CD3-4E30-8D26-AA88293BD50E}" destId="{E5ABD791-2A4E-43CF-87A0-C3AF3AD434D7}" srcOrd="0" destOrd="0" presId="urn:microsoft.com/office/officeart/2018/2/layout/IconLabelList"/>
    <dgm:cxn modelId="{50527227-F26C-48EC-AE7E-6527B2295959}" type="presParOf" srcId="{577919C6-4CD3-4E30-8D26-AA88293BD50E}" destId="{2404CEDA-F024-4D6E-9C66-EAFED7923FD6}" srcOrd="1" destOrd="0" presId="urn:microsoft.com/office/officeart/2018/2/layout/IconLabelList"/>
    <dgm:cxn modelId="{41F73D63-0A48-4C2A-9CF8-B13CAC002773}" type="presParOf" srcId="{577919C6-4CD3-4E30-8D26-AA88293BD50E}" destId="{BB5C8427-7728-40DD-9A01-164330C7D4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6E1DD18-E684-43F7-900C-FF50600A76E5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2109D03-E633-44DF-8B2C-B579E417521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Social feature</a:t>
          </a:r>
          <a:endParaRPr lang="en-US"/>
        </a:p>
      </dgm:t>
    </dgm:pt>
    <dgm:pt modelId="{AC022B92-FFF4-4A34-8049-F07538212308}" type="parTrans" cxnId="{7652D892-DD0A-486E-93FE-E71ED79AD9F5}">
      <dgm:prSet/>
      <dgm:spPr/>
      <dgm:t>
        <a:bodyPr/>
        <a:lstStyle/>
        <a:p>
          <a:endParaRPr lang="en-US"/>
        </a:p>
      </dgm:t>
    </dgm:pt>
    <dgm:pt modelId="{7E21BEAA-7944-4E2A-A1BE-B4B4683E2BE9}" type="sibTrans" cxnId="{7652D892-DD0A-486E-93FE-E71ED79AD9F5}">
      <dgm:prSet/>
      <dgm:spPr/>
      <dgm:t>
        <a:bodyPr/>
        <a:lstStyle/>
        <a:p>
          <a:endParaRPr lang="en-US"/>
        </a:p>
      </dgm:t>
    </dgm:pt>
    <dgm:pt modelId="{A2618095-68A7-4B38-91E5-159F40C45CB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Share vouchers to other users</a:t>
          </a:r>
          <a:endParaRPr lang="en-US"/>
        </a:p>
      </dgm:t>
    </dgm:pt>
    <dgm:pt modelId="{8B31E0DA-F016-4EAC-A13E-F8D56E538A0F}" type="parTrans" cxnId="{C6E35126-6F52-4B3B-81BC-4EE9AD345354}">
      <dgm:prSet/>
      <dgm:spPr/>
      <dgm:t>
        <a:bodyPr/>
        <a:lstStyle/>
        <a:p>
          <a:endParaRPr lang="en-US"/>
        </a:p>
      </dgm:t>
    </dgm:pt>
    <dgm:pt modelId="{A37068D3-7F94-495E-9F7B-B9F564E52CF1}" type="sibTrans" cxnId="{C6E35126-6F52-4B3B-81BC-4EE9AD345354}">
      <dgm:prSet/>
      <dgm:spPr/>
      <dgm:t>
        <a:bodyPr/>
        <a:lstStyle/>
        <a:p>
          <a:endParaRPr lang="en-US"/>
        </a:p>
      </dgm:t>
    </dgm:pt>
    <dgm:pt modelId="{D1EDDCA3-1174-4B0C-86AB-C89E29A71EA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Provide email address</a:t>
          </a:r>
          <a:endParaRPr lang="en-US"/>
        </a:p>
      </dgm:t>
    </dgm:pt>
    <dgm:pt modelId="{822109B3-FCAF-44A6-93CA-F949E1DD2F86}" type="parTrans" cxnId="{EEB62F0C-309B-4ED0-BA42-ED3090860796}">
      <dgm:prSet/>
      <dgm:spPr/>
      <dgm:t>
        <a:bodyPr/>
        <a:lstStyle/>
        <a:p>
          <a:endParaRPr lang="en-US"/>
        </a:p>
      </dgm:t>
    </dgm:pt>
    <dgm:pt modelId="{448DEE73-FA3E-46A8-B90C-7A6CEB57D31F}" type="sibTrans" cxnId="{EEB62F0C-309B-4ED0-BA42-ED3090860796}">
      <dgm:prSet/>
      <dgm:spPr/>
      <dgm:t>
        <a:bodyPr/>
        <a:lstStyle/>
        <a:p>
          <a:endParaRPr lang="en-US"/>
        </a:p>
      </dgm:t>
    </dgm:pt>
    <dgm:pt modelId="{F0967681-52B2-40A0-B73C-6C59BC71779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Receivers cannot collect the same voucher again</a:t>
          </a:r>
          <a:endParaRPr lang="en-US"/>
        </a:p>
      </dgm:t>
    </dgm:pt>
    <dgm:pt modelId="{C2724929-6B1F-4534-8BBF-D295586A4AEE}" type="parTrans" cxnId="{1D411889-8C96-445B-8FBF-B53268114CCE}">
      <dgm:prSet/>
      <dgm:spPr/>
      <dgm:t>
        <a:bodyPr/>
        <a:lstStyle/>
        <a:p>
          <a:endParaRPr lang="en-US"/>
        </a:p>
      </dgm:t>
    </dgm:pt>
    <dgm:pt modelId="{04302BCE-030C-430C-9FE3-C8934AEC8F11}" type="sibTrans" cxnId="{1D411889-8C96-445B-8FBF-B53268114CCE}">
      <dgm:prSet/>
      <dgm:spPr/>
      <dgm:t>
        <a:bodyPr/>
        <a:lstStyle/>
        <a:p>
          <a:endParaRPr lang="en-US"/>
        </a:p>
      </dgm:t>
    </dgm:pt>
    <dgm:pt modelId="{818958AD-439C-441E-A219-ED6BB87C0866}" type="pres">
      <dgm:prSet presAssocID="{86E1DD18-E684-43F7-900C-FF50600A76E5}" presName="root" presStyleCnt="0">
        <dgm:presLayoutVars>
          <dgm:dir/>
          <dgm:resizeHandles val="exact"/>
        </dgm:presLayoutVars>
      </dgm:prSet>
      <dgm:spPr/>
    </dgm:pt>
    <dgm:pt modelId="{234037EB-9FBE-4186-BE22-936FFB0735D0}" type="pres">
      <dgm:prSet presAssocID="{C2109D03-E633-44DF-8B2C-B579E4175219}" presName="compNode" presStyleCnt="0"/>
      <dgm:spPr/>
    </dgm:pt>
    <dgm:pt modelId="{F6A8D396-8E69-4A12-8975-6C4B2A3DE6EC}" type="pres">
      <dgm:prSet presAssocID="{C2109D03-E633-44DF-8B2C-B579E41752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组"/>
        </a:ext>
      </dgm:extLst>
    </dgm:pt>
    <dgm:pt modelId="{D338C113-E070-4902-A145-B5F4C00B7FDA}" type="pres">
      <dgm:prSet presAssocID="{C2109D03-E633-44DF-8B2C-B579E4175219}" presName="spaceRect" presStyleCnt="0"/>
      <dgm:spPr/>
    </dgm:pt>
    <dgm:pt modelId="{AFA11347-6506-4E5B-A41B-E9D164D94D4D}" type="pres">
      <dgm:prSet presAssocID="{C2109D03-E633-44DF-8B2C-B579E4175219}" presName="textRect" presStyleLbl="revTx" presStyleIdx="0" presStyleCnt="4">
        <dgm:presLayoutVars>
          <dgm:chMax val="1"/>
          <dgm:chPref val="1"/>
        </dgm:presLayoutVars>
      </dgm:prSet>
      <dgm:spPr/>
    </dgm:pt>
    <dgm:pt modelId="{4898AC30-C25D-4F2E-B863-9433CAEAD5CB}" type="pres">
      <dgm:prSet presAssocID="{7E21BEAA-7944-4E2A-A1BE-B4B4683E2BE9}" presName="sibTrans" presStyleCnt="0"/>
      <dgm:spPr/>
    </dgm:pt>
    <dgm:pt modelId="{9C70C33E-23C5-420F-B42D-8317FFA590DC}" type="pres">
      <dgm:prSet presAssocID="{A2618095-68A7-4B38-91E5-159F40C45CB2}" presName="compNode" presStyleCnt="0"/>
      <dgm:spPr/>
    </dgm:pt>
    <dgm:pt modelId="{6D2DC0A4-01AB-4D03-B945-B1F717730978}" type="pres">
      <dgm:prSet presAssocID="{A2618095-68A7-4B38-91E5-159F40C45C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用户"/>
        </a:ext>
      </dgm:extLst>
    </dgm:pt>
    <dgm:pt modelId="{D86DBA06-10BD-4C71-9A9D-C288B321163F}" type="pres">
      <dgm:prSet presAssocID="{A2618095-68A7-4B38-91E5-159F40C45CB2}" presName="spaceRect" presStyleCnt="0"/>
      <dgm:spPr/>
    </dgm:pt>
    <dgm:pt modelId="{2F1F57E9-D478-48C0-8848-9139B6408090}" type="pres">
      <dgm:prSet presAssocID="{A2618095-68A7-4B38-91E5-159F40C45CB2}" presName="textRect" presStyleLbl="revTx" presStyleIdx="1" presStyleCnt="4">
        <dgm:presLayoutVars>
          <dgm:chMax val="1"/>
          <dgm:chPref val="1"/>
        </dgm:presLayoutVars>
      </dgm:prSet>
      <dgm:spPr/>
    </dgm:pt>
    <dgm:pt modelId="{A12958B2-9F5E-40E3-B04B-A27F3EE1585F}" type="pres">
      <dgm:prSet presAssocID="{A37068D3-7F94-495E-9F7B-B9F564E52CF1}" presName="sibTrans" presStyleCnt="0"/>
      <dgm:spPr/>
    </dgm:pt>
    <dgm:pt modelId="{B247921D-FD58-4885-A7DF-483648B2A767}" type="pres">
      <dgm:prSet presAssocID="{D1EDDCA3-1174-4B0C-86AB-C89E29A71EA1}" presName="compNode" presStyleCnt="0"/>
      <dgm:spPr/>
    </dgm:pt>
    <dgm:pt modelId="{42127547-09F2-4DF1-9D7E-0032848A83B6}" type="pres">
      <dgm:prSet presAssocID="{D1EDDCA3-1174-4B0C-86AB-C89E29A71E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电子邮件"/>
        </a:ext>
      </dgm:extLst>
    </dgm:pt>
    <dgm:pt modelId="{ABE0B59D-BCEA-414D-A6AC-B3B340FB5FD2}" type="pres">
      <dgm:prSet presAssocID="{D1EDDCA3-1174-4B0C-86AB-C89E29A71EA1}" presName="spaceRect" presStyleCnt="0"/>
      <dgm:spPr/>
    </dgm:pt>
    <dgm:pt modelId="{7C9EF6E0-D23B-4339-B970-E3A5256523C4}" type="pres">
      <dgm:prSet presAssocID="{D1EDDCA3-1174-4B0C-86AB-C89E29A71EA1}" presName="textRect" presStyleLbl="revTx" presStyleIdx="2" presStyleCnt="4">
        <dgm:presLayoutVars>
          <dgm:chMax val="1"/>
          <dgm:chPref val="1"/>
        </dgm:presLayoutVars>
      </dgm:prSet>
      <dgm:spPr/>
    </dgm:pt>
    <dgm:pt modelId="{23FF7C76-D1C4-434F-9494-47CFE0ACEC7B}" type="pres">
      <dgm:prSet presAssocID="{448DEE73-FA3E-46A8-B90C-7A6CEB57D31F}" presName="sibTrans" presStyleCnt="0"/>
      <dgm:spPr/>
    </dgm:pt>
    <dgm:pt modelId="{10512561-33C5-4084-8396-3700F5B6F784}" type="pres">
      <dgm:prSet presAssocID="{F0967681-52B2-40A0-B73C-6C59BC717791}" presName="compNode" presStyleCnt="0"/>
      <dgm:spPr/>
    </dgm:pt>
    <dgm:pt modelId="{40D10CF8-4F3D-4AFC-9E6E-7956A906964E}" type="pres">
      <dgm:prSet presAssocID="{F0967681-52B2-40A0-B73C-6C59BC7177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关闭 纯色填充"/>
        </a:ext>
      </dgm:extLst>
    </dgm:pt>
    <dgm:pt modelId="{3E8AD436-679E-43FD-9E10-57DD2B1CAF27}" type="pres">
      <dgm:prSet presAssocID="{F0967681-52B2-40A0-B73C-6C59BC717791}" presName="spaceRect" presStyleCnt="0"/>
      <dgm:spPr/>
    </dgm:pt>
    <dgm:pt modelId="{A1F75150-31C5-404F-86EE-2C96EDA60E6B}" type="pres">
      <dgm:prSet presAssocID="{F0967681-52B2-40A0-B73C-6C59BC71779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B62F0C-309B-4ED0-BA42-ED3090860796}" srcId="{86E1DD18-E684-43F7-900C-FF50600A76E5}" destId="{D1EDDCA3-1174-4B0C-86AB-C89E29A71EA1}" srcOrd="2" destOrd="0" parTransId="{822109B3-FCAF-44A6-93CA-F949E1DD2F86}" sibTransId="{448DEE73-FA3E-46A8-B90C-7A6CEB57D31F}"/>
    <dgm:cxn modelId="{C6E35126-6F52-4B3B-81BC-4EE9AD345354}" srcId="{86E1DD18-E684-43F7-900C-FF50600A76E5}" destId="{A2618095-68A7-4B38-91E5-159F40C45CB2}" srcOrd="1" destOrd="0" parTransId="{8B31E0DA-F016-4EAC-A13E-F8D56E538A0F}" sibTransId="{A37068D3-7F94-495E-9F7B-B9F564E52CF1}"/>
    <dgm:cxn modelId="{EDD10455-82C6-4C17-BFDF-6A279C879F74}" type="presOf" srcId="{86E1DD18-E684-43F7-900C-FF50600A76E5}" destId="{818958AD-439C-441E-A219-ED6BB87C0866}" srcOrd="0" destOrd="0" presId="urn:microsoft.com/office/officeart/2018/2/layout/IconLabelList"/>
    <dgm:cxn modelId="{1D411889-8C96-445B-8FBF-B53268114CCE}" srcId="{86E1DD18-E684-43F7-900C-FF50600A76E5}" destId="{F0967681-52B2-40A0-B73C-6C59BC717791}" srcOrd="3" destOrd="0" parTransId="{C2724929-6B1F-4534-8BBF-D295586A4AEE}" sibTransId="{04302BCE-030C-430C-9FE3-C8934AEC8F11}"/>
    <dgm:cxn modelId="{7652D892-DD0A-486E-93FE-E71ED79AD9F5}" srcId="{86E1DD18-E684-43F7-900C-FF50600A76E5}" destId="{C2109D03-E633-44DF-8B2C-B579E4175219}" srcOrd="0" destOrd="0" parTransId="{AC022B92-FFF4-4A34-8049-F07538212308}" sibTransId="{7E21BEAA-7944-4E2A-A1BE-B4B4683E2BE9}"/>
    <dgm:cxn modelId="{B028F7AD-5F19-4B60-AB4B-C6A4084FB0B2}" type="presOf" srcId="{F0967681-52B2-40A0-B73C-6C59BC717791}" destId="{A1F75150-31C5-404F-86EE-2C96EDA60E6B}" srcOrd="0" destOrd="0" presId="urn:microsoft.com/office/officeart/2018/2/layout/IconLabelList"/>
    <dgm:cxn modelId="{D9353BBE-3470-4121-8E93-67CF46AE298C}" type="presOf" srcId="{D1EDDCA3-1174-4B0C-86AB-C89E29A71EA1}" destId="{7C9EF6E0-D23B-4339-B970-E3A5256523C4}" srcOrd="0" destOrd="0" presId="urn:microsoft.com/office/officeart/2018/2/layout/IconLabelList"/>
    <dgm:cxn modelId="{C98A1CCF-AD31-4170-BC08-EE43190B7878}" type="presOf" srcId="{C2109D03-E633-44DF-8B2C-B579E4175219}" destId="{AFA11347-6506-4E5B-A41B-E9D164D94D4D}" srcOrd="0" destOrd="0" presId="urn:microsoft.com/office/officeart/2018/2/layout/IconLabelList"/>
    <dgm:cxn modelId="{63773CE4-5BF4-46BC-8D8D-8D4819C8B174}" type="presOf" srcId="{A2618095-68A7-4B38-91E5-159F40C45CB2}" destId="{2F1F57E9-D478-48C0-8848-9139B6408090}" srcOrd="0" destOrd="0" presId="urn:microsoft.com/office/officeart/2018/2/layout/IconLabelList"/>
    <dgm:cxn modelId="{6D73D98D-9A32-4F45-B4CD-B917BAA01606}" type="presParOf" srcId="{818958AD-439C-441E-A219-ED6BB87C0866}" destId="{234037EB-9FBE-4186-BE22-936FFB0735D0}" srcOrd="0" destOrd="0" presId="urn:microsoft.com/office/officeart/2018/2/layout/IconLabelList"/>
    <dgm:cxn modelId="{90EA438D-13DC-4EC2-8F5C-542AA790A960}" type="presParOf" srcId="{234037EB-9FBE-4186-BE22-936FFB0735D0}" destId="{F6A8D396-8E69-4A12-8975-6C4B2A3DE6EC}" srcOrd="0" destOrd="0" presId="urn:microsoft.com/office/officeart/2018/2/layout/IconLabelList"/>
    <dgm:cxn modelId="{619D6EC2-FF88-42DA-9A6B-AEEFD9223FC6}" type="presParOf" srcId="{234037EB-9FBE-4186-BE22-936FFB0735D0}" destId="{D338C113-E070-4902-A145-B5F4C00B7FDA}" srcOrd="1" destOrd="0" presId="urn:microsoft.com/office/officeart/2018/2/layout/IconLabelList"/>
    <dgm:cxn modelId="{79099690-9491-4A4C-A47B-66650F026867}" type="presParOf" srcId="{234037EB-9FBE-4186-BE22-936FFB0735D0}" destId="{AFA11347-6506-4E5B-A41B-E9D164D94D4D}" srcOrd="2" destOrd="0" presId="urn:microsoft.com/office/officeart/2018/2/layout/IconLabelList"/>
    <dgm:cxn modelId="{DE14F43F-3BBE-4BBB-BF2E-544880DD03EA}" type="presParOf" srcId="{818958AD-439C-441E-A219-ED6BB87C0866}" destId="{4898AC30-C25D-4F2E-B863-9433CAEAD5CB}" srcOrd="1" destOrd="0" presId="urn:microsoft.com/office/officeart/2018/2/layout/IconLabelList"/>
    <dgm:cxn modelId="{CCFAA0A0-6C35-4844-8FA1-CF6835E40A2B}" type="presParOf" srcId="{818958AD-439C-441E-A219-ED6BB87C0866}" destId="{9C70C33E-23C5-420F-B42D-8317FFA590DC}" srcOrd="2" destOrd="0" presId="urn:microsoft.com/office/officeart/2018/2/layout/IconLabelList"/>
    <dgm:cxn modelId="{C70D0B60-8934-4780-A7B1-D90EAD4978B5}" type="presParOf" srcId="{9C70C33E-23C5-420F-B42D-8317FFA590DC}" destId="{6D2DC0A4-01AB-4D03-B945-B1F717730978}" srcOrd="0" destOrd="0" presId="urn:microsoft.com/office/officeart/2018/2/layout/IconLabelList"/>
    <dgm:cxn modelId="{A070921B-5A5B-40F5-9527-21B88153417A}" type="presParOf" srcId="{9C70C33E-23C5-420F-B42D-8317FFA590DC}" destId="{D86DBA06-10BD-4C71-9A9D-C288B321163F}" srcOrd="1" destOrd="0" presId="urn:microsoft.com/office/officeart/2018/2/layout/IconLabelList"/>
    <dgm:cxn modelId="{A6C97DBA-A137-4C4D-9766-AD0CFE0F5D7B}" type="presParOf" srcId="{9C70C33E-23C5-420F-B42D-8317FFA590DC}" destId="{2F1F57E9-D478-48C0-8848-9139B6408090}" srcOrd="2" destOrd="0" presId="urn:microsoft.com/office/officeart/2018/2/layout/IconLabelList"/>
    <dgm:cxn modelId="{FB43D57A-36F1-42CF-AA6F-1490D7C4C03E}" type="presParOf" srcId="{818958AD-439C-441E-A219-ED6BB87C0866}" destId="{A12958B2-9F5E-40E3-B04B-A27F3EE1585F}" srcOrd="3" destOrd="0" presId="urn:microsoft.com/office/officeart/2018/2/layout/IconLabelList"/>
    <dgm:cxn modelId="{BC69D2E5-A3D5-49EA-9D0E-F25F7389AFD5}" type="presParOf" srcId="{818958AD-439C-441E-A219-ED6BB87C0866}" destId="{B247921D-FD58-4885-A7DF-483648B2A767}" srcOrd="4" destOrd="0" presId="urn:microsoft.com/office/officeart/2018/2/layout/IconLabelList"/>
    <dgm:cxn modelId="{0AD7B2DB-3834-4CDE-823E-7C1CBB56E1D7}" type="presParOf" srcId="{B247921D-FD58-4885-A7DF-483648B2A767}" destId="{42127547-09F2-4DF1-9D7E-0032848A83B6}" srcOrd="0" destOrd="0" presId="urn:microsoft.com/office/officeart/2018/2/layout/IconLabelList"/>
    <dgm:cxn modelId="{90855171-CD6D-48AD-9041-C7210F84A0A4}" type="presParOf" srcId="{B247921D-FD58-4885-A7DF-483648B2A767}" destId="{ABE0B59D-BCEA-414D-A6AC-B3B340FB5FD2}" srcOrd="1" destOrd="0" presId="urn:microsoft.com/office/officeart/2018/2/layout/IconLabelList"/>
    <dgm:cxn modelId="{2DD619DD-EFE5-4FE7-BD77-3CCB7846B40F}" type="presParOf" srcId="{B247921D-FD58-4885-A7DF-483648B2A767}" destId="{7C9EF6E0-D23B-4339-B970-E3A5256523C4}" srcOrd="2" destOrd="0" presId="urn:microsoft.com/office/officeart/2018/2/layout/IconLabelList"/>
    <dgm:cxn modelId="{58B3A7A0-BC3A-417E-9374-5CD48E9AFB37}" type="presParOf" srcId="{818958AD-439C-441E-A219-ED6BB87C0866}" destId="{23FF7C76-D1C4-434F-9494-47CFE0ACEC7B}" srcOrd="5" destOrd="0" presId="urn:microsoft.com/office/officeart/2018/2/layout/IconLabelList"/>
    <dgm:cxn modelId="{31283524-F31C-4053-A7F0-DCC09983D982}" type="presParOf" srcId="{818958AD-439C-441E-A219-ED6BB87C0866}" destId="{10512561-33C5-4084-8396-3700F5B6F784}" srcOrd="6" destOrd="0" presId="urn:microsoft.com/office/officeart/2018/2/layout/IconLabelList"/>
    <dgm:cxn modelId="{6B8811BB-26B0-4988-AAAD-5F31E326F13A}" type="presParOf" srcId="{10512561-33C5-4084-8396-3700F5B6F784}" destId="{40D10CF8-4F3D-4AFC-9E6E-7956A906964E}" srcOrd="0" destOrd="0" presId="urn:microsoft.com/office/officeart/2018/2/layout/IconLabelList"/>
    <dgm:cxn modelId="{3410BCD1-29ED-4C67-A2C4-9A606CEF7B22}" type="presParOf" srcId="{10512561-33C5-4084-8396-3700F5B6F784}" destId="{3E8AD436-679E-43FD-9E10-57DD2B1CAF27}" srcOrd="1" destOrd="0" presId="urn:microsoft.com/office/officeart/2018/2/layout/IconLabelList"/>
    <dgm:cxn modelId="{DDB3F98D-9B24-42D4-BB01-8B5F2AADF129}" type="presParOf" srcId="{10512561-33C5-4084-8396-3700F5B6F784}" destId="{A1F75150-31C5-404F-86EE-2C96EDA60E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0EF53-425C-42BD-B178-367C0F5ABB92}">
      <dsp:nvSpPr>
        <dsp:cNvPr id="0" name=""/>
        <dsp:cNvSpPr/>
      </dsp:nvSpPr>
      <dsp:spPr>
        <a:xfrm>
          <a:off x="6340" y="572059"/>
          <a:ext cx="1981951" cy="23783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73" tIns="0" rIns="19577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Overview / </a:t>
          </a:r>
          <a:r>
            <a:rPr lang="en-AU" sz="1600" kern="1200" dirty="0"/>
            <a:t>Introduction</a:t>
          </a:r>
          <a:endParaRPr lang="en-US" sz="1600" kern="1200" dirty="0"/>
        </a:p>
      </dsp:txBody>
      <dsp:txXfrm>
        <a:off x="6340" y="1523396"/>
        <a:ext cx="1981951" cy="1427005"/>
      </dsp:txXfrm>
    </dsp:sp>
    <dsp:sp modelId="{8B76C6E4-7C92-4801-89CB-12DAFD49C783}">
      <dsp:nvSpPr>
        <dsp:cNvPr id="0" name=""/>
        <dsp:cNvSpPr/>
      </dsp:nvSpPr>
      <dsp:spPr>
        <a:xfrm>
          <a:off x="6340" y="572059"/>
          <a:ext cx="1981951" cy="9513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73" tIns="165100" rIns="195773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01</a:t>
          </a:r>
        </a:p>
      </dsp:txBody>
      <dsp:txXfrm>
        <a:off x="6340" y="572059"/>
        <a:ext cx="1981951" cy="951336"/>
      </dsp:txXfrm>
    </dsp:sp>
    <dsp:sp modelId="{F77F128B-2A82-4ED8-A7BC-5EF5A671FF82}">
      <dsp:nvSpPr>
        <dsp:cNvPr id="0" name=""/>
        <dsp:cNvSpPr/>
      </dsp:nvSpPr>
      <dsp:spPr>
        <a:xfrm>
          <a:off x="2146848" y="572059"/>
          <a:ext cx="1981951" cy="23783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73" tIns="0" rIns="19577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Frontend: Restaurant Platform</a:t>
          </a:r>
        </a:p>
      </dsp:txBody>
      <dsp:txXfrm>
        <a:off x="2146848" y="1523396"/>
        <a:ext cx="1981951" cy="1427005"/>
      </dsp:txXfrm>
    </dsp:sp>
    <dsp:sp modelId="{C0F23F57-3067-4F22-9BF6-0F258FE7F6C0}">
      <dsp:nvSpPr>
        <dsp:cNvPr id="0" name=""/>
        <dsp:cNvSpPr/>
      </dsp:nvSpPr>
      <dsp:spPr>
        <a:xfrm>
          <a:off x="2146848" y="572059"/>
          <a:ext cx="1981951" cy="9513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73" tIns="165100" rIns="195773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02</a:t>
          </a:r>
        </a:p>
      </dsp:txBody>
      <dsp:txXfrm>
        <a:off x="2146848" y="572059"/>
        <a:ext cx="1981951" cy="951336"/>
      </dsp:txXfrm>
    </dsp:sp>
    <dsp:sp modelId="{053785BE-A754-4167-8079-92A09B241EDF}">
      <dsp:nvSpPr>
        <dsp:cNvPr id="0" name=""/>
        <dsp:cNvSpPr/>
      </dsp:nvSpPr>
      <dsp:spPr>
        <a:xfrm>
          <a:off x="4287356" y="572059"/>
          <a:ext cx="1981951" cy="23783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73" tIns="0" rIns="19577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Frontend: Customer Platform 1</a:t>
          </a:r>
        </a:p>
      </dsp:txBody>
      <dsp:txXfrm>
        <a:off x="4287356" y="1523396"/>
        <a:ext cx="1981951" cy="1427005"/>
      </dsp:txXfrm>
    </dsp:sp>
    <dsp:sp modelId="{D11C6C82-336A-45B1-897D-217C2CF2AA12}">
      <dsp:nvSpPr>
        <dsp:cNvPr id="0" name=""/>
        <dsp:cNvSpPr/>
      </dsp:nvSpPr>
      <dsp:spPr>
        <a:xfrm>
          <a:off x="4287356" y="572059"/>
          <a:ext cx="1981951" cy="9513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73" tIns="165100" rIns="195773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03</a:t>
          </a:r>
        </a:p>
      </dsp:txBody>
      <dsp:txXfrm>
        <a:off x="4287356" y="572059"/>
        <a:ext cx="1981951" cy="951336"/>
      </dsp:txXfrm>
    </dsp:sp>
    <dsp:sp modelId="{23F9C461-3CA6-4908-B6C4-16E4565DED7C}">
      <dsp:nvSpPr>
        <dsp:cNvPr id="0" name=""/>
        <dsp:cNvSpPr/>
      </dsp:nvSpPr>
      <dsp:spPr>
        <a:xfrm>
          <a:off x="6427864" y="572059"/>
          <a:ext cx="1981951" cy="23783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73" tIns="0" rIns="19577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Frontend: Customer Platform 2 </a:t>
          </a:r>
        </a:p>
      </dsp:txBody>
      <dsp:txXfrm>
        <a:off x="6427864" y="1523396"/>
        <a:ext cx="1981951" cy="1427005"/>
      </dsp:txXfrm>
    </dsp:sp>
    <dsp:sp modelId="{6A46B5C9-C2B1-4844-9DEF-582A867579BA}">
      <dsp:nvSpPr>
        <dsp:cNvPr id="0" name=""/>
        <dsp:cNvSpPr/>
      </dsp:nvSpPr>
      <dsp:spPr>
        <a:xfrm>
          <a:off x="6427864" y="572059"/>
          <a:ext cx="1981951" cy="9513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73" tIns="165100" rIns="195773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04</a:t>
          </a:r>
        </a:p>
      </dsp:txBody>
      <dsp:txXfrm>
        <a:off x="6427864" y="572059"/>
        <a:ext cx="1981951" cy="951336"/>
      </dsp:txXfrm>
    </dsp:sp>
    <dsp:sp modelId="{9185B3C5-7339-4AC4-BAC5-054FCDB76CE2}">
      <dsp:nvSpPr>
        <dsp:cNvPr id="0" name=""/>
        <dsp:cNvSpPr/>
      </dsp:nvSpPr>
      <dsp:spPr>
        <a:xfrm>
          <a:off x="8568372" y="572059"/>
          <a:ext cx="1981951" cy="23783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73" tIns="0" rIns="19577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Backend / GitHub Set up</a:t>
          </a:r>
        </a:p>
      </dsp:txBody>
      <dsp:txXfrm>
        <a:off x="8568372" y="1523396"/>
        <a:ext cx="1981951" cy="1427005"/>
      </dsp:txXfrm>
    </dsp:sp>
    <dsp:sp modelId="{4661431A-EAA0-4BEA-9961-F079E87AA60E}">
      <dsp:nvSpPr>
        <dsp:cNvPr id="0" name=""/>
        <dsp:cNvSpPr/>
      </dsp:nvSpPr>
      <dsp:spPr>
        <a:xfrm>
          <a:off x="8568372" y="572059"/>
          <a:ext cx="1981951" cy="9513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73" tIns="165100" rIns="195773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05</a:t>
          </a:r>
        </a:p>
      </dsp:txBody>
      <dsp:txXfrm>
        <a:off x="8568372" y="572059"/>
        <a:ext cx="1981951" cy="9513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27848-68C4-4BDB-A20B-EADC2FB40DD7}">
      <dsp:nvSpPr>
        <dsp:cNvPr id="0" name=""/>
        <dsp:cNvSpPr/>
      </dsp:nvSpPr>
      <dsp:spPr>
        <a:xfrm>
          <a:off x="1026243" y="48793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F3E741-D271-4428-9DA7-0BBE29232793}">
      <dsp:nvSpPr>
        <dsp:cNvPr id="0" name=""/>
        <dsp:cNvSpPr/>
      </dsp:nvSpPr>
      <dsp:spPr>
        <a:xfrm>
          <a:off x="1282181" y="304730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3D0C68-3214-4A3A-9DED-204C46B8BEA0}">
      <dsp:nvSpPr>
        <dsp:cNvPr id="0" name=""/>
        <dsp:cNvSpPr/>
      </dsp:nvSpPr>
      <dsp:spPr>
        <a:xfrm>
          <a:off x="642337" y="162379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600" kern="1200"/>
            <a:t>Show all used vouchers</a:t>
          </a:r>
          <a:endParaRPr lang="en-US" sz="1600" kern="1200"/>
        </a:p>
      </dsp:txBody>
      <dsp:txXfrm>
        <a:off x="642337" y="1623793"/>
        <a:ext cx="1968750" cy="720000"/>
      </dsp:txXfrm>
    </dsp:sp>
    <dsp:sp modelId="{B568F9C9-9929-415B-A625-F4E80439A61F}">
      <dsp:nvSpPr>
        <dsp:cNvPr id="0" name=""/>
        <dsp:cNvSpPr/>
      </dsp:nvSpPr>
      <dsp:spPr>
        <a:xfrm>
          <a:off x="3339524" y="48793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087A8E-AF73-44FB-867D-0862EB288229}">
      <dsp:nvSpPr>
        <dsp:cNvPr id="0" name=""/>
        <dsp:cNvSpPr/>
      </dsp:nvSpPr>
      <dsp:spPr>
        <a:xfrm>
          <a:off x="3595462" y="304730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2BC614-0458-457F-B839-A84C9C8DBC99}">
      <dsp:nvSpPr>
        <dsp:cNvPr id="0" name=""/>
        <dsp:cNvSpPr/>
      </dsp:nvSpPr>
      <dsp:spPr>
        <a:xfrm>
          <a:off x="2955618" y="162379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600" kern="1200"/>
            <a:t>Show all unused vouchers</a:t>
          </a:r>
          <a:endParaRPr lang="en-US" sz="1600" kern="1200"/>
        </a:p>
      </dsp:txBody>
      <dsp:txXfrm>
        <a:off x="2955618" y="1623793"/>
        <a:ext cx="1968750" cy="720000"/>
      </dsp:txXfrm>
    </dsp:sp>
    <dsp:sp modelId="{8C0B43C9-6176-4242-BB96-50E34BB49349}">
      <dsp:nvSpPr>
        <dsp:cNvPr id="0" name=""/>
        <dsp:cNvSpPr/>
      </dsp:nvSpPr>
      <dsp:spPr>
        <a:xfrm>
          <a:off x="2182884" y="2835980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9EF532-A47C-4E5A-AC08-B97469FCDE5C}">
      <dsp:nvSpPr>
        <dsp:cNvPr id="0" name=""/>
        <dsp:cNvSpPr/>
      </dsp:nvSpPr>
      <dsp:spPr>
        <a:xfrm>
          <a:off x="2438821" y="3091918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802D6B-F033-486A-9FA0-95D23B9DA0E0}">
      <dsp:nvSpPr>
        <dsp:cNvPr id="0" name=""/>
        <dsp:cNvSpPr/>
      </dsp:nvSpPr>
      <dsp:spPr>
        <a:xfrm>
          <a:off x="1798978" y="441098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600" kern="1200"/>
            <a:t>Important reference</a:t>
          </a:r>
          <a:endParaRPr lang="en-US" sz="1600" kern="1200"/>
        </a:p>
      </dsp:txBody>
      <dsp:txXfrm>
        <a:off x="1798978" y="4410980"/>
        <a:ext cx="19687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73211-3C76-4BB0-AC51-AD0F2FBBBB1F}">
      <dsp:nvSpPr>
        <dsp:cNvPr id="0" name=""/>
        <dsp:cNvSpPr/>
      </dsp:nvSpPr>
      <dsp:spPr>
        <a:xfrm>
          <a:off x="2902" y="400552"/>
          <a:ext cx="2302371" cy="322331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02" tIns="330200" rIns="17950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Upload unique menu</a:t>
          </a:r>
          <a:endParaRPr lang="en-US" sz="2500" kern="1200"/>
        </a:p>
      </dsp:txBody>
      <dsp:txXfrm>
        <a:off x="2902" y="1625413"/>
        <a:ext cx="2302371" cy="1933991"/>
      </dsp:txXfrm>
    </dsp:sp>
    <dsp:sp modelId="{39DE3856-3C0F-4765-A7DE-DB7469BC5093}">
      <dsp:nvSpPr>
        <dsp:cNvPr id="0" name=""/>
        <dsp:cNvSpPr/>
      </dsp:nvSpPr>
      <dsp:spPr>
        <a:xfrm>
          <a:off x="670589" y="722884"/>
          <a:ext cx="966995" cy="966995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391" tIns="12700" rIns="75391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</a:t>
          </a:r>
        </a:p>
      </dsp:txBody>
      <dsp:txXfrm>
        <a:off x="812202" y="864497"/>
        <a:ext cx="683769" cy="683769"/>
      </dsp:txXfrm>
    </dsp:sp>
    <dsp:sp modelId="{1B07EAB0-3185-48F8-9026-BEBDB91F8FD5}">
      <dsp:nvSpPr>
        <dsp:cNvPr id="0" name=""/>
        <dsp:cNvSpPr/>
      </dsp:nvSpPr>
      <dsp:spPr>
        <a:xfrm>
          <a:off x="2902" y="3623799"/>
          <a:ext cx="2302371" cy="72"/>
        </a:xfrm>
        <a:prstGeom prst="rect">
          <a:avLst/>
        </a:prstGeom>
        <a:solidFill>
          <a:schemeClr val="accent3">
            <a:shade val="80000"/>
            <a:hueOff val="-59444"/>
            <a:satOff val="-3866"/>
            <a:lumOff val="4452"/>
            <a:alphaOff val="0"/>
          </a:schemeClr>
        </a:solidFill>
        <a:ln w="12700" cap="flat" cmpd="sng" algn="ctr">
          <a:solidFill>
            <a:schemeClr val="accent3">
              <a:shade val="80000"/>
              <a:hueOff val="-59444"/>
              <a:satOff val="-3866"/>
              <a:lumOff val="4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B187F-619F-444F-BA00-0AE61FE3131A}">
      <dsp:nvSpPr>
        <dsp:cNvPr id="0" name=""/>
        <dsp:cNvSpPr/>
      </dsp:nvSpPr>
      <dsp:spPr>
        <a:xfrm>
          <a:off x="2535510" y="400552"/>
          <a:ext cx="2302371" cy="322331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02" tIns="330200" rIns="17950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Add name of the dish</a:t>
          </a:r>
          <a:endParaRPr lang="en-US" sz="2500" kern="1200"/>
        </a:p>
      </dsp:txBody>
      <dsp:txXfrm>
        <a:off x="2535510" y="1625413"/>
        <a:ext cx="2302371" cy="1933991"/>
      </dsp:txXfrm>
    </dsp:sp>
    <dsp:sp modelId="{FA41535C-6BDD-4063-9194-18EB654397AE}">
      <dsp:nvSpPr>
        <dsp:cNvPr id="0" name=""/>
        <dsp:cNvSpPr/>
      </dsp:nvSpPr>
      <dsp:spPr>
        <a:xfrm>
          <a:off x="3203197" y="722884"/>
          <a:ext cx="966995" cy="966995"/>
        </a:xfrm>
        <a:prstGeom prst="ellipse">
          <a:avLst/>
        </a:prstGeom>
        <a:solidFill>
          <a:schemeClr val="accent3">
            <a:shade val="80000"/>
            <a:hueOff val="-118887"/>
            <a:satOff val="-7733"/>
            <a:lumOff val="8903"/>
            <a:alphaOff val="0"/>
          </a:schemeClr>
        </a:solidFill>
        <a:ln w="12700" cap="flat" cmpd="sng" algn="ctr">
          <a:solidFill>
            <a:schemeClr val="accent3">
              <a:shade val="80000"/>
              <a:hueOff val="-118887"/>
              <a:satOff val="-7733"/>
              <a:lumOff val="89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391" tIns="12700" rIns="75391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</a:t>
          </a:r>
        </a:p>
      </dsp:txBody>
      <dsp:txXfrm>
        <a:off x="3344810" y="864497"/>
        <a:ext cx="683769" cy="683769"/>
      </dsp:txXfrm>
    </dsp:sp>
    <dsp:sp modelId="{CB997EB2-D682-433C-9551-66D234A6ADE8}">
      <dsp:nvSpPr>
        <dsp:cNvPr id="0" name=""/>
        <dsp:cNvSpPr/>
      </dsp:nvSpPr>
      <dsp:spPr>
        <a:xfrm>
          <a:off x="2535510" y="3623799"/>
          <a:ext cx="2302371" cy="72"/>
        </a:xfrm>
        <a:prstGeom prst="rect">
          <a:avLst/>
        </a:prstGeom>
        <a:solidFill>
          <a:schemeClr val="accent3">
            <a:shade val="80000"/>
            <a:hueOff val="-178331"/>
            <a:satOff val="-11599"/>
            <a:lumOff val="13355"/>
            <a:alphaOff val="0"/>
          </a:schemeClr>
        </a:solidFill>
        <a:ln w="12700" cap="flat" cmpd="sng" algn="ctr">
          <a:solidFill>
            <a:schemeClr val="accent3">
              <a:shade val="80000"/>
              <a:hueOff val="-178331"/>
              <a:satOff val="-11599"/>
              <a:lumOff val="133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696E9-2B0C-409D-A5AA-FC2A6BA1EC4A}">
      <dsp:nvSpPr>
        <dsp:cNvPr id="0" name=""/>
        <dsp:cNvSpPr/>
      </dsp:nvSpPr>
      <dsp:spPr>
        <a:xfrm>
          <a:off x="5068118" y="400552"/>
          <a:ext cx="2302371" cy="322331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02" tIns="330200" rIns="17950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Add picture of the dish</a:t>
          </a:r>
          <a:endParaRPr lang="en-US" sz="2500" kern="1200"/>
        </a:p>
      </dsp:txBody>
      <dsp:txXfrm>
        <a:off x="5068118" y="1625413"/>
        <a:ext cx="2302371" cy="1933991"/>
      </dsp:txXfrm>
    </dsp:sp>
    <dsp:sp modelId="{ADB244A0-E051-469B-91DD-2BE9B1837E10}">
      <dsp:nvSpPr>
        <dsp:cNvPr id="0" name=""/>
        <dsp:cNvSpPr/>
      </dsp:nvSpPr>
      <dsp:spPr>
        <a:xfrm>
          <a:off x="5735806" y="722884"/>
          <a:ext cx="966995" cy="966995"/>
        </a:xfrm>
        <a:prstGeom prst="ellipse">
          <a:avLst/>
        </a:prstGeom>
        <a:solidFill>
          <a:schemeClr val="accent3">
            <a:shade val="80000"/>
            <a:hueOff val="-237774"/>
            <a:satOff val="-15466"/>
            <a:lumOff val="17807"/>
            <a:alphaOff val="0"/>
          </a:schemeClr>
        </a:solidFill>
        <a:ln w="12700" cap="flat" cmpd="sng" algn="ctr">
          <a:solidFill>
            <a:schemeClr val="accent3">
              <a:shade val="80000"/>
              <a:hueOff val="-237774"/>
              <a:satOff val="-15466"/>
              <a:lumOff val="178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391" tIns="12700" rIns="75391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</a:t>
          </a:r>
        </a:p>
      </dsp:txBody>
      <dsp:txXfrm>
        <a:off x="5877419" y="864497"/>
        <a:ext cx="683769" cy="683769"/>
      </dsp:txXfrm>
    </dsp:sp>
    <dsp:sp modelId="{271DCDFC-FDF6-469A-9294-D5BDEC067EBC}">
      <dsp:nvSpPr>
        <dsp:cNvPr id="0" name=""/>
        <dsp:cNvSpPr/>
      </dsp:nvSpPr>
      <dsp:spPr>
        <a:xfrm>
          <a:off x="5068118" y="3623799"/>
          <a:ext cx="2302371" cy="72"/>
        </a:xfrm>
        <a:prstGeom prst="rect">
          <a:avLst/>
        </a:prstGeom>
        <a:solidFill>
          <a:schemeClr val="accent3">
            <a:shade val="80000"/>
            <a:hueOff val="-297218"/>
            <a:satOff val="-19332"/>
            <a:lumOff val="22259"/>
            <a:alphaOff val="0"/>
          </a:schemeClr>
        </a:solidFill>
        <a:ln w="12700" cap="flat" cmpd="sng" algn="ctr">
          <a:solidFill>
            <a:schemeClr val="accent3">
              <a:shade val="80000"/>
              <a:hueOff val="-297218"/>
              <a:satOff val="-19332"/>
              <a:lumOff val="222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19F8D-4B5F-474D-9062-EC762DCFE0AB}">
      <dsp:nvSpPr>
        <dsp:cNvPr id="0" name=""/>
        <dsp:cNvSpPr/>
      </dsp:nvSpPr>
      <dsp:spPr>
        <a:xfrm>
          <a:off x="7600726" y="400552"/>
          <a:ext cx="2302371" cy="322331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02" tIns="330200" rIns="17950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Add brief description</a:t>
          </a:r>
          <a:endParaRPr lang="en-US" sz="2500" kern="1200"/>
        </a:p>
      </dsp:txBody>
      <dsp:txXfrm>
        <a:off x="7600726" y="1625413"/>
        <a:ext cx="2302371" cy="1933991"/>
      </dsp:txXfrm>
    </dsp:sp>
    <dsp:sp modelId="{F57FC218-5873-47B0-B2C9-C19CC85DABA2}">
      <dsp:nvSpPr>
        <dsp:cNvPr id="0" name=""/>
        <dsp:cNvSpPr/>
      </dsp:nvSpPr>
      <dsp:spPr>
        <a:xfrm>
          <a:off x="8268414" y="722884"/>
          <a:ext cx="966995" cy="966995"/>
        </a:xfrm>
        <a:prstGeom prst="ellipse">
          <a:avLst/>
        </a:prstGeom>
        <a:solidFill>
          <a:schemeClr val="accent3">
            <a:shade val="80000"/>
            <a:hueOff val="-356661"/>
            <a:satOff val="-23199"/>
            <a:lumOff val="26710"/>
            <a:alphaOff val="0"/>
          </a:schemeClr>
        </a:solidFill>
        <a:ln w="12700" cap="flat" cmpd="sng" algn="ctr">
          <a:solidFill>
            <a:schemeClr val="accent3">
              <a:shade val="80000"/>
              <a:hueOff val="-356661"/>
              <a:satOff val="-23199"/>
              <a:lumOff val="267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391" tIns="12700" rIns="75391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4</a:t>
          </a:r>
        </a:p>
      </dsp:txBody>
      <dsp:txXfrm>
        <a:off x="8410027" y="864497"/>
        <a:ext cx="683769" cy="683769"/>
      </dsp:txXfrm>
    </dsp:sp>
    <dsp:sp modelId="{200068F9-90A2-4309-87D1-DD0A9EB2D50D}">
      <dsp:nvSpPr>
        <dsp:cNvPr id="0" name=""/>
        <dsp:cNvSpPr/>
      </dsp:nvSpPr>
      <dsp:spPr>
        <a:xfrm>
          <a:off x="7600726" y="3623799"/>
          <a:ext cx="2302371" cy="72"/>
        </a:xfrm>
        <a:prstGeom prst="rect">
          <a:avLst/>
        </a:prstGeom>
        <a:solidFill>
          <a:schemeClr val="accent3">
            <a:shade val="80000"/>
            <a:hueOff val="-416105"/>
            <a:satOff val="-27065"/>
            <a:lumOff val="31162"/>
            <a:alphaOff val="0"/>
          </a:schemeClr>
        </a:solidFill>
        <a:ln w="12700" cap="flat" cmpd="sng" algn="ctr">
          <a:solidFill>
            <a:schemeClr val="accent3">
              <a:shade val="80000"/>
              <a:hueOff val="-416105"/>
              <a:satOff val="-27065"/>
              <a:lumOff val="311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172E4-E927-42CE-80A0-72C5C6D0E757}">
      <dsp:nvSpPr>
        <dsp:cNvPr id="0" name=""/>
        <dsp:cNvSpPr/>
      </dsp:nvSpPr>
      <dsp:spPr>
        <a:xfrm>
          <a:off x="66322" y="2238"/>
          <a:ext cx="2587648" cy="1552589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Rate out of 5</a:t>
          </a:r>
          <a:endParaRPr lang="en-US" sz="1800" kern="1200"/>
        </a:p>
      </dsp:txBody>
      <dsp:txXfrm>
        <a:off x="66322" y="2238"/>
        <a:ext cx="2587648" cy="1552589"/>
      </dsp:txXfrm>
    </dsp:sp>
    <dsp:sp modelId="{8F2A8FB2-1975-40EF-8090-AB422646773C}">
      <dsp:nvSpPr>
        <dsp:cNvPr id="0" name=""/>
        <dsp:cNvSpPr/>
      </dsp:nvSpPr>
      <dsp:spPr>
        <a:xfrm>
          <a:off x="2912735" y="2238"/>
          <a:ext cx="2587648" cy="1552589"/>
        </a:xfrm>
        <a:prstGeom prst="rect">
          <a:avLst/>
        </a:prstGeom>
        <a:solidFill>
          <a:schemeClr val="accent3">
            <a:shade val="80000"/>
            <a:hueOff val="-83221"/>
            <a:satOff val="-5413"/>
            <a:lumOff val="62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Review</a:t>
          </a:r>
          <a:endParaRPr lang="en-US" sz="1800" kern="1200"/>
        </a:p>
      </dsp:txBody>
      <dsp:txXfrm>
        <a:off x="2912735" y="2238"/>
        <a:ext cx="2587648" cy="1552589"/>
      </dsp:txXfrm>
    </dsp:sp>
    <dsp:sp modelId="{0B60337D-AD77-4718-A5DD-1D0A6E23E47B}">
      <dsp:nvSpPr>
        <dsp:cNvPr id="0" name=""/>
        <dsp:cNvSpPr/>
      </dsp:nvSpPr>
      <dsp:spPr>
        <a:xfrm>
          <a:off x="66322" y="1813592"/>
          <a:ext cx="2587648" cy="1552589"/>
        </a:xfrm>
        <a:prstGeom prst="rect">
          <a:avLst/>
        </a:prstGeom>
        <a:solidFill>
          <a:schemeClr val="accent3">
            <a:shade val="80000"/>
            <a:hueOff val="-166442"/>
            <a:satOff val="-10826"/>
            <a:lumOff val="1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One rating associated with each review</a:t>
          </a:r>
          <a:endParaRPr lang="en-US" sz="1800" kern="1200"/>
        </a:p>
      </dsp:txBody>
      <dsp:txXfrm>
        <a:off x="66322" y="1813592"/>
        <a:ext cx="2587648" cy="1552589"/>
      </dsp:txXfrm>
    </dsp:sp>
    <dsp:sp modelId="{7BA31093-C7FD-4990-8F04-10E287BEF716}">
      <dsp:nvSpPr>
        <dsp:cNvPr id="0" name=""/>
        <dsp:cNvSpPr/>
      </dsp:nvSpPr>
      <dsp:spPr>
        <a:xfrm>
          <a:off x="2912735" y="1813592"/>
          <a:ext cx="2587648" cy="1552589"/>
        </a:xfrm>
        <a:prstGeom prst="rect">
          <a:avLst/>
        </a:prstGeom>
        <a:solidFill>
          <a:schemeClr val="accent3">
            <a:shade val="80000"/>
            <a:hueOff val="-249663"/>
            <a:satOff val="-16239"/>
            <a:lumOff val="186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Reply</a:t>
          </a:r>
          <a:endParaRPr lang="en-US" sz="1800" kern="1200"/>
        </a:p>
      </dsp:txBody>
      <dsp:txXfrm>
        <a:off x="2912735" y="1813592"/>
        <a:ext cx="2587648" cy="1552589"/>
      </dsp:txXfrm>
    </dsp:sp>
    <dsp:sp modelId="{D673DBE4-CAA1-4B73-A20A-7413BFAE1F6D}">
      <dsp:nvSpPr>
        <dsp:cNvPr id="0" name=""/>
        <dsp:cNvSpPr/>
      </dsp:nvSpPr>
      <dsp:spPr>
        <a:xfrm>
          <a:off x="66322" y="3624946"/>
          <a:ext cx="2587648" cy="1552589"/>
        </a:xfrm>
        <a:prstGeom prst="rect">
          <a:avLst/>
        </a:prstGeom>
        <a:solidFill>
          <a:schemeClr val="accent3">
            <a:shade val="80000"/>
            <a:hueOff val="-332884"/>
            <a:satOff val="-21652"/>
            <a:lumOff val="2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Report certain comment</a:t>
          </a:r>
          <a:endParaRPr lang="en-US" sz="1800" kern="1200"/>
        </a:p>
      </dsp:txBody>
      <dsp:txXfrm>
        <a:off x="66322" y="3624946"/>
        <a:ext cx="2587648" cy="1552589"/>
      </dsp:txXfrm>
    </dsp:sp>
    <dsp:sp modelId="{7A462265-E02F-4663-9D7C-5FE6C2FC6249}">
      <dsp:nvSpPr>
        <dsp:cNvPr id="0" name=""/>
        <dsp:cNvSpPr/>
      </dsp:nvSpPr>
      <dsp:spPr>
        <a:xfrm>
          <a:off x="2912735" y="3624946"/>
          <a:ext cx="2587648" cy="1552589"/>
        </a:xfrm>
        <a:prstGeom prst="rect">
          <a:avLst/>
        </a:prstGeom>
        <a:solidFill>
          <a:schemeClr val="accent3">
            <a:shade val="80000"/>
            <a:hueOff val="-416105"/>
            <a:satOff val="-27065"/>
            <a:lumOff val="311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Comment will be taken down if reported too many times</a:t>
          </a:r>
          <a:endParaRPr lang="en-US" sz="1800" kern="1200"/>
        </a:p>
      </dsp:txBody>
      <dsp:txXfrm>
        <a:off x="2912735" y="3624946"/>
        <a:ext cx="2587648" cy="155258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6A06B-816D-4D46-9CA1-65B8E3538782}">
      <dsp:nvSpPr>
        <dsp:cNvPr id="0" name=""/>
        <dsp:cNvSpPr/>
      </dsp:nvSpPr>
      <dsp:spPr>
        <a:xfrm>
          <a:off x="1014450" y="843908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85633-A593-4509-9527-DA87388ED311}">
      <dsp:nvSpPr>
        <dsp:cNvPr id="0" name=""/>
        <dsp:cNvSpPr/>
      </dsp:nvSpPr>
      <dsp:spPr>
        <a:xfrm>
          <a:off x="240806" y="2460515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Customer Platform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(2 members)</a:t>
          </a:r>
          <a:endParaRPr lang="en-US" sz="1400" kern="1200" dirty="0"/>
        </a:p>
      </dsp:txBody>
      <dsp:txXfrm>
        <a:off x="240806" y="2460515"/>
        <a:ext cx="2813250" cy="720000"/>
      </dsp:txXfrm>
    </dsp:sp>
    <dsp:sp modelId="{FD7BC435-5E6B-4F73-BD4B-50E832E32575}">
      <dsp:nvSpPr>
        <dsp:cNvPr id="0" name=""/>
        <dsp:cNvSpPr/>
      </dsp:nvSpPr>
      <dsp:spPr>
        <a:xfrm>
          <a:off x="4320018" y="843908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5E56E-8207-468E-8C14-5692202BBA90}">
      <dsp:nvSpPr>
        <dsp:cNvPr id="0" name=""/>
        <dsp:cNvSpPr/>
      </dsp:nvSpPr>
      <dsp:spPr>
        <a:xfrm>
          <a:off x="3546375" y="2460515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Restaurant Platform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(2 members)</a:t>
          </a:r>
          <a:endParaRPr lang="en-US" sz="1400" kern="1200" dirty="0"/>
        </a:p>
      </dsp:txBody>
      <dsp:txXfrm>
        <a:off x="3546375" y="2460515"/>
        <a:ext cx="2813250" cy="720000"/>
      </dsp:txXfrm>
    </dsp:sp>
    <dsp:sp modelId="{91CF5CE8-12A6-4A5B-BA3B-09AD2A3C2903}">
      <dsp:nvSpPr>
        <dsp:cNvPr id="0" name=""/>
        <dsp:cNvSpPr/>
      </dsp:nvSpPr>
      <dsp:spPr>
        <a:xfrm>
          <a:off x="7625587" y="843908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2FD4A-1B1D-44EA-85E7-2CB55D395B19}">
      <dsp:nvSpPr>
        <dsp:cNvPr id="0" name=""/>
        <dsp:cNvSpPr/>
      </dsp:nvSpPr>
      <dsp:spPr>
        <a:xfrm>
          <a:off x="6851943" y="2460515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Backend Development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(1 member)</a:t>
          </a:r>
          <a:endParaRPr lang="en-US" sz="1400" kern="1200" dirty="0"/>
        </a:p>
      </dsp:txBody>
      <dsp:txXfrm>
        <a:off x="6851943" y="2460515"/>
        <a:ext cx="281325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5C065-74E9-4693-825F-00A4302ADD05}">
      <dsp:nvSpPr>
        <dsp:cNvPr id="0" name=""/>
        <dsp:cNvSpPr/>
      </dsp:nvSpPr>
      <dsp:spPr>
        <a:xfrm>
          <a:off x="108989" y="387560"/>
          <a:ext cx="1282575" cy="12825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4FAB6-E088-4D2B-B447-7EA3A8C2B667}">
      <dsp:nvSpPr>
        <dsp:cNvPr id="0" name=""/>
        <dsp:cNvSpPr/>
      </dsp:nvSpPr>
      <dsp:spPr>
        <a:xfrm>
          <a:off x="378329" y="656901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9C46A-E9B7-41E1-BB0C-8EE805126076}">
      <dsp:nvSpPr>
        <dsp:cNvPr id="0" name=""/>
        <dsp:cNvSpPr/>
      </dsp:nvSpPr>
      <dsp:spPr>
        <a:xfrm>
          <a:off x="1666401" y="387560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Python Flask Structure for Development</a:t>
          </a:r>
          <a:endParaRPr lang="en-US" sz="2300" kern="1200"/>
        </a:p>
      </dsp:txBody>
      <dsp:txXfrm>
        <a:off x="1666401" y="387560"/>
        <a:ext cx="3023212" cy="1282575"/>
      </dsp:txXfrm>
    </dsp:sp>
    <dsp:sp modelId="{2854F123-3BB8-44BF-B4EA-EA8C26E99C74}">
      <dsp:nvSpPr>
        <dsp:cNvPr id="0" name=""/>
        <dsp:cNvSpPr/>
      </dsp:nvSpPr>
      <dsp:spPr>
        <a:xfrm>
          <a:off x="5216385" y="387560"/>
          <a:ext cx="1282575" cy="12825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0CE72-5617-43CF-A379-84C3B192F2F4}">
      <dsp:nvSpPr>
        <dsp:cNvPr id="0" name=""/>
        <dsp:cNvSpPr/>
      </dsp:nvSpPr>
      <dsp:spPr>
        <a:xfrm>
          <a:off x="5485726" y="656901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21E3E-98CD-4AF4-9450-3FB08D0ACB20}">
      <dsp:nvSpPr>
        <dsp:cNvPr id="0" name=""/>
        <dsp:cNvSpPr/>
      </dsp:nvSpPr>
      <dsp:spPr>
        <a:xfrm>
          <a:off x="6773798" y="387560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Models: Stores database models</a:t>
          </a:r>
          <a:endParaRPr lang="en-US" sz="2300" kern="1200"/>
        </a:p>
      </dsp:txBody>
      <dsp:txXfrm>
        <a:off x="6773798" y="387560"/>
        <a:ext cx="3023212" cy="1282575"/>
      </dsp:txXfrm>
    </dsp:sp>
    <dsp:sp modelId="{51B922EC-C179-4AFC-AFDF-4A7F925404CE}">
      <dsp:nvSpPr>
        <dsp:cNvPr id="0" name=""/>
        <dsp:cNvSpPr/>
      </dsp:nvSpPr>
      <dsp:spPr>
        <a:xfrm>
          <a:off x="108989" y="2354288"/>
          <a:ext cx="1282575" cy="12825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9AB01-C4D8-4CCA-B319-EDC02FE1AB81}">
      <dsp:nvSpPr>
        <dsp:cNvPr id="0" name=""/>
        <dsp:cNvSpPr/>
      </dsp:nvSpPr>
      <dsp:spPr>
        <a:xfrm>
          <a:off x="378329" y="2623628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DCD84-AA29-49BE-9D2D-AD83BC1B32DF}">
      <dsp:nvSpPr>
        <dsp:cNvPr id="0" name=""/>
        <dsp:cNvSpPr/>
      </dsp:nvSpPr>
      <dsp:spPr>
        <a:xfrm>
          <a:off x="1666401" y="2354288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Services: Stores all logics</a:t>
          </a:r>
          <a:endParaRPr lang="en-US" sz="2300" kern="1200"/>
        </a:p>
      </dsp:txBody>
      <dsp:txXfrm>
        <a:off x="1666401" y="2354288"/>
        <a:ext cx="3023212" cy="1282575"/>
      </dsp:txXfrm>
    </dsp:sp>
    <dsp:sp modelId="{B7D98812-366F-4702-A4B6-846C81E7C833}">
      <dsp:nvSpPr>
        <dsp:cNvPr id="0" name=""/>
        <dsp:cNvSpPr/>
      </dsp:nvSpPr>
      <dsp:spPr>
        <a:xfrm>
          <a:off x="5216385" y="2354288"/>
          <a:ext cx="1282575" cy="12825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D3692-6606-4390-870F-95617E76F2D4}">
      <dsp:nvSpPr>
        <dsp:cNvPr id="0" name=""/>
        <dsp:cNvSpPr/>
      </dsp:nvSpPr>
      <dsp:spPr>
        <a:xfrm>
          <a:off x="5485726" y="2623628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B976E-BEC3-42EF-80F1-A3CFC80FE566}">
      <dsp:nvSpPr>
        <dsp:cNvPr id="0" name=""/>
        <dsp:cNvSpPr/>
      </dsp:nvSpPr>
      <dsp:spPr>
        <a:xfrm>
          <a:off x="6773798" y="2354288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Routes: Stores all routes</a:t>
          </a:r>
          <a:endParaRPr lang="en-US" sz="2300" kern="1200"/>
        </a:p>
      </dsp:txBody>
      <dsp:txXfrm>
        <a:off x="6773798" y="2354288"/>
        <a:ext cx="3023212" cy="128257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2AECE-A8C3-4605-AA47-4524E97D0A95}">
      <dsp:nvSpPr>
        <dsp:cNvPr id="0" name=""/>
        <dsp:cNvSpPr/>
      </dsp:nvSpPr>
      <dsp:spPr>
        <a:xfrm>
          <a:off x="477807" y="34"/>
          <a:ext cx="798837" cy="7988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22BF2-8658-4F54-AD59-4CB4D2B9A50B}">
      <dsp:nvSpPr>
        <dsp:cNvPr id="0" name=""/>
        <dsp:cNvSpPr/>
      </dsp:nvSpPr>
      <dsp:spPr>
        <a:xfrm>
          <a:off x="648052" y="170278"/>
          <a:ext cx="458349" cy="4583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162A8-652C-4C84-A0AA-BDE6CAADEC1E}">
      <dsp:nvSpPr>
        <dsp:cNvPr id="0" name=""/>
        <dsp:cNvSpPr/>
      </dsp:nvSpPr>
      <dsp:spPr>
        <a:xfrm>
          <a:off x="222441" y="104769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Easy to maintain</a:t>
          </a:r>
          <a:endParaRPr lang="en-US" sz="1300" kern="1200"/>
        </a:p>
      </dsp:txBody>
      <dsp:txXfrm>
        <a:off x="222441" y="1047691"/>
        <a:ext cx="1309570" cy="523828"/>
      </dsp:txXfrm>
    </dsp:sp>
    <dsp:sp modelId="{3B5DA5D1-5F6B-48A7-9319-CD4CF1F7C001}">
      <dsp:nvSpPr>
        <dsp:cNvPr id="0" name=""/>
        <dsp:cNvSpPr/>
      </dsp:nvSpPr>
      <dsp:spPr>
        <a:xfrm>
          <a:off x="2016553" y="34"/>
          <a:ext cx="798837" cy="7988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7E57E-5A23-4298-80EF-D59CE0D3813A}">
      <dsp:nvSpPr>
        <dsp:cNvPr id="0" name=""/>
        <dsp:cNvSpPr/>
      </dsp:nvSpPr>
      <dsp:spPr>
        <a:xfrm>
          <a:off x="2186797" y="170278"/>
          <a:ext cx="458349" cy="4583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B7C76-FE51-4BB0-AB63-0E2B2A54E0CA}">
      <dsp:nvSpPr>
        <dsp:cNvPr id="0" name=""/>
        <dsp:cNvSpPr/>
      </dsp:nvSpPr>
      <dsp:spPr>
        <a:xfrm>
          <a:off x="1761186" y="1047691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 dirty="0"/>
            <a:t>Clear</a:t>
          </a:r>
          <a:endParaRPr lang="en-US" sz="1300" kern="1200" dirty="0"/>
        </a:p>
      </dsp:txBody>
      <dsp:txXfrm>
        <a:off x="1761186" y="1047691"/>
        <a:ext cx="1309570" cy="523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8591B-1BFA-4AA0-ADBC-AD9A05D99539}">
      <dsp:nvSpPr>
        <dsp:cNvPr id="0" name=""/>
        <dsp:cNvSpPr/>
      </dsp:nvSpPr>
      <dsp:spPr>
        <a:xfrm>
          <a:off x="0" y="3144"/>
          <a:ext cx="9906000" cy="66968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77909-4D6E-47CE-983D-665BF8D9A81F}">
      <dsp:nvSpPr>
        <dsp:cNvPr id="0" name=""/>
        <dsp:cNvSpPr/>
      </dsp:nvSpPr>
      <dsp:spPr>
        <a:xfrm>
          <a:off x="202581" y="153824"/>
          <a:ext cx="368329" cy="3683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91170-6509-4943-9C1D-C441D6830819}">
      <dsp:nvSpPr>
        <dsp:cNvPr id="0" name=""/>
        <dsp:cNvSpPr/>
      </dsp:nvSpPr>
      <dsp:spPr>
        <a:xfrm>
          <a:off x="773491" y="3144"/>
          <a:ext cx="9132508" cy="66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75" tIns="70875" rIns="70875" bIns="708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Fully Completed</a:t>
          </a:r>
        </a:p>
      </dsp:txBody>
      <dsp:txXfrm>
        <a:off x="773491" y="3144"/>
        <a:ext cx="9132508" cy="669689"/>
      </dsp:txXfrm>
    </dsp:sp>
    <dsp:sp modelId="{6F9C22CD-FBB2-4700-9D93-3B6609B179E5}">
      <dsp:nvSpPr>
        <dsp:cNvPr id="0" name=""/>
        <dsp:cNvSpPr/>
      </dsp:nvSpPr>
      <dsp:spPr>
        <a:xfrm>
          <a:off x="0" y="840255"/>
          <a:ext cx="9906000" cy="66968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539B7-4F5C-4F71-B46D-23C8A92973E7}">
      <dsp:nvSpPr>
        <dsp:cNvPr id="0" name=""/>
        <dsp:cNvSpPr/>
      </dsp:nvSpPr>
      <dsp:spPr>
        <a:xfrm>
          <a:off x="202581" y="990935"/>
          <a:ext cx="368329" cy="3683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ECDB6-D5B0-41A6-97DD-0A5BC0E9AE56}">
      <dsp:nvSpPr>
        <dsp:cNvPr id="0" name=""/>
        <dsp:cNvSpPr/>
      </dsp:nvSpPr>
      <dsp:spPr>
        <a:xfrm>
          <a:off x="773491" y="840255"/>
          <a:ext cx="9132508" cy="66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75" tIns="70875" rIns="70875" bIns="708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 planned</a:t>
          </a:r>
        </a:p>
      </dsp:txBody>
      <dsp:txXfrm>
        <a:off x="773491" y="840255"/>
        <a:ext cx="9132508" cy="669689"/>
      </dsp:txXfrm>
    </dsp:sp>
    <dsp:sp modelId="{350A439E-CF41-444C-8DD1-DD7E89A24F2A}">
      <dsp:nvSpPr>
        <dsp:cNvPr id="0" name=""/>
        <dsp:cNvSpPr/>
      </dsp:nvSpPr>
      <dsp:spPr>
        <a:xfrm>
          <a:off x="0" y="1677367"/>
          <a:ext cx="9906000" cy="66968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CD7B1-114F-4303-9DB7-E13B59CBEBF5}">
      <dsp:nvSpPr>
        <dsp:cNvPr id="0" name=""/>
        <dsp:cNvSpPr/>
      </dsp:nvSpPr>
      <dsp:spPr>
        <a:xfrm>
          <a:off x="202581" y="1828047"/>
          <a:ext cx="368329" cy="3683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ADA2C-6A6E-4B62-A506-8BEB13CBC860}">
      <dsp:nvSpPr>
        <dsp:cNvPr id="0" name=""/>
        <dsp:cNvSpPr/>
      </dsp:nvSpPr>
      <dsp:spPr>
        <a:xfrm>
          <a:off x="773491" y="1677367"/>
          <a:ext cx="9132508" cy="66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75" tIns="70875" rIns="70875" bIns="708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 schedule</a:t>
          </a:r>
        </a:p>
      </dsp:txBody>
      <dsp:txXfrm>
        <a:off x="773491" y="1677367"/>
        <a:ext cx="9132508" cy="669689"/>
      </dsp:txXfrm>
    </dsp:sp>
    <dsp:sp modelId="{C71E2935-EECF-4E47-9023-07E1E7ECAAF7}">
      <dsp:nvSpPr>
        <dsp:cNvPr id="0" name=""/>
        <dsp:cNvSpPr/>
      </dsp:nvSpPr>
      <dsp:spPr>
        <a:xfrm>
          <a:off x="0" y="2514478"/>
          <a:ext cx="9906000" cy="66968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93DDA-414E-4450-BF12-174238E5CB97}">
      <dsp:nvSpPr>
        <dsp:cNvPr id="0" name=""/>
        <dsp:cNvSpPr/>
      </dsp:nvSpPr>
      <dsp:spPr>
        <a:xfrm>
          <a:off x="202581" y="2665159"/>
          <a:ext cx="368329" cy="3683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AEB46-2E21-491D-B5DC-6C7E318383AC}">
      <dsp:nvSpPr>
        <dsp:cNvPr id="0" name=""/>
        <dsp:cNvSpPr/>
      </dsp:nvSpPr>
      <dsp:spPr>
        <a:xfrm>
          <a:off x="773491" y="2514478"/>
          <a:ext cx="9132508" cy="66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75" tIns="70875" rIns="70875" bIns="708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Progress check and meetings throughout the development cycle</a:t>
          </a:r>
        </a:p>
      </dsp:txBody>
      <dsp:txXfrm>
        <a:off x="773491" y="2514478"/>
        <a:ext cx="9132508" cy="669689"/>
      </dsp:txXfrm>
    </dsp:sp>
    <dsp:sp modelId="{00EFA256-1F8E-4D6D-B6E1-FF9E860B554C}">
      <dsp:nvSpPr>
        <dsp:cNvPr id="0" name=""/>
        <dsp:cNvSpPr/>
      </dsp:nvSpPr>
      <dsp:spPr>
        <a:xfrm>
          <a:off x="0" y="3351590"/>
          <a:ext cx="9906000" cy="66968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C1988-940D-4507-B072-95A2BE5E5EBD}">
      <dsp:nvSpPr>
        <dsp:cNvPr id="0" name=""/>
        <dsp:cNvSpPr/>
      </dsp:nvSpPr>
      <dsp:spPr>
        <a:xfrm>
          <a:off x="202581" y="3502270"/>
          <a:ext cx="368329" cy="3683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E0182-4504-4FDC-B229-1C1D25082F9F}">
      <dsp:nvSpPr>
        <dsp:cNvPr id="0" name=""/>
        <dsp:cNvSpPr/>
      </dsp:nvSpPr>
      <dsp:spPr>
        <a:xfrm>
          <a:off x="773491" y="3351590"/>
          <a:ext cx="9132508" cy="66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75" tIns="70875" rIns="70875" bIns="708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Features developed according to the proposal</a:t>
          </a:r>
        </a:p>
      </dsp:txBody>
      <dsp:txXfrm>
        <a:off x="773491" y="3351590"/>
        <a:ext cx="9132508" cy="6696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2E9B5-42FC-49C4-B1C9-92520700A67D}">
      <dsp:nvSpPr>
        <dsp:cNvPr id="0" name=""/>
        <dsp:cNvSpPr/>
      </dsp:nvSpPr>
      <dsp:spPr>
        <a:xfrm>
          <a:off x="3661" y="1090937"/>
          <a:ext cx="1784163" cy="1132943"/>
        </a:xfrm>
        <a:prstGeom prst="roundRect">
          <a:avLst>
            <a:gd name="adj" fmla="val 10000"/>
          </a:avLst>
        </a:prstGeom>
        <a:solidFill>
          <a:srgbClr val="CC846E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400F6-5046-489E-9E21-8C29402ACED2}">
      <dsp:nvSpPr>
        <dsp:cNvPr id="0" name=""/>
        <dsp:cNvSpPr/>
      </dsp:nvSpPr>
      <dsp:spPr>
        <a:xfrm>
          <a:off x="201901" y="1279265"/>
          <a:ext cx="1784163" cy="1132943"/>
        </a:xfrm>
        <a:prstGeom prst="roundRect">
          <a:avLst>
            <a:gd name="adj" fmla="val 10000"/>
          </a:avLst>
        </a:prstGeom>
        <a:solidFill>
          <a:srgbClr val="A57931">
            <a:lumMod val="20000"/>
            <a:lumOff val="80000"/>
            <a:alpha val="90000"/>
          </a:srgbClr>
        </a:solidFill>
        <a:ln w="12700" cap="flat" cmpd="sng" algn="ctr">
          <a:solidFill>
            <a:srgbClr val="15576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icrosoft YaHei Light"/>
              <a:ea typeface="+mn-ea"/>
              <a:cs typeface="+mn-cs"/>
            </a:rPr>
            <a:t>Eatery system</a:t>
          </a: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icrosoft YaHei Light"/>
            <a:ea typeface="+mn-ea"/>
            <a:cs typeface="+mn-cs"/>
          </a:endParaRPr>
        </a:p>
      </dsp:txBody>
      <dsp:txXfrm>
        <a:off x="235084" y="1312448"/>
        <a:ext cx="1717797" cy="1066577"/>
      </dsp:txXfrm>
    </dsp:sp>
    <dsp:sp modelId="{4B54567C-120C-4EA5-AA2F-0C53751EB06D}">
      <dsp:nvSpPr>
        <dsp:cNvPr id="0" name=""/>
        <dsp:cNvSpPr/>
      </dsp:nvSpPr>
      <dsp:spPr>
        <a:xfrm>
          <a:off x="2184305" y="1090937"/>
          <a:ext cx="1784163" cy="1132943"/>
        </a:xfrm>
        <a:prstGeom prst="roundRect">
          <a:avLst>
            <a:gd name="adj" fmla="val 10000"/>
          </a:avLst>
        </a:prstGeom>
        <a:solidFill>
          <a:srgbClr val="CC846E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55834-F35C-4E90-BF80-607A69DEDD42}">
      <dsp:nvSpPr>
        <dsp:cNvPr id="0" name=""/>
        <dsp:cNvSpPr/>
      </dsp:nvSpPr>
      <dsp:spPr>
        <a:xfrm>
          <a:off x="2382545" y="1279265"/>
          <a:ext cx="1784163" cy="1132943"/>
        </a:xfrm>
        <a:prstGeom prst="roundRect">
          <a:avLst>
            <a:gd name="adj" fmla="val 10000"/>
          </a:avLst>
        </a:prstGeom>
        <a:solidFill>
          <a:srgbClr val="A57931">
            <a:lumMod val="20000"/>
            <a:lumOff val="80000"/>
            <a:alpha val="90000"/>
          </a:srgbClr>
        </a:solidFill>
        <a:ln w="12700" cap="flat" cmpd="sng" algn="ctr">
          <a:solidFill>
            <a:srgbClr val="15576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icrosoft YaHei Light"/>
              <a:ea typeface="+mn-ea"/>
              <a:cs typeface="+mn-cs"/>
            </a:rPr>
            <a:t>Providing vouchers for discounts</a:t>
          </a: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icrosoft YaHei Light"/>
            <a:ea typeface="+mn-ea"/>
            <a:cs typeface="+mn-cs"/>
          </a:endParaRPr>
        </a:p>
      </dsp:txBody>
      <dsp:txXfrm>
        <a:off x="2415728" y="1312448"/>
        <a:ext cx="1717797" cy="1066577"/>
      </dsp:txXfrm>
    </dsp:sp>
    <dsp:sp modelId="{3ACC9C16-A818-435B-A992-C3F1A480F838}">
      <dsp:nvSpPr>
        <dsp:cNvPr id="0" name=""/>
        <dsp:cNvSpPr/>
      </dsp:nvSpPr>
      <dsp:spPr>
        <a:xfrm>
          <a:off x="4364949" y="1090937"/>
          <a:ext cx="1784163" cy="1132943"/>
        </a:xfrm>
        <a:prstGeom prst="roundRect">
          <a:avLst>
            <a:gd name="adj" fmla="val 10000"/>
          </a:avLst>
        </a:prstGeom>
        <a:solidFill>
          <a:srgbClr val="CC846E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B29F-E7C5-434A-9665-EF791AD43486}">
      <dsp:nvSpPr>
        <dsp:cNvPr id="0" name=""/>
        <dsp:cNvSpPr/>
      </dsp:nvSpPr>
      <dsp:spPr>
        <a:xfrm>
          <a:off x="4563189" y="1279265"/>
          <a:ext cx="1784163" cy="1132943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Use in </a:t>
          </a:r>
          <a:r>
            <a:rPr lang="en-AU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icrosoft YaHei Light"/>
              <a:ea typeface="+mn-ea"/>
              <a:cs typeface="+mn-cs"/>
            </a:rPr>
            <a:t>restaurant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icrosoft YaHei Light"/>
            <a:ea typeface="+mn-ea"/>
            <a:cs typeface="+mn-cs"/>
          </a:endParaRPr>
        </a:p>
      </dsp:txBody>
      <dsp:txXfrm>
        <a:off x="4596372" y="1312448"/>
        <a:ext cx="1717797" cy="1066577"/>
      </dsp:txXfrm>
    </dsp:sp>
    <dsp:sp modelId="{45075FC3-E7B7-490E-9D3E-7515AEF1DBBF}">
      <dsp:nvSpPr>
        <dsp:cNvPr id="0" name=""/>
        <dsp:cNvSpPr/>
      </dsp:nvSpPr>
      <dsp:spPr>
        <a:xfrm>
          <a:off x="6545593" y="1090937"/>
          <a:ext cx="1784163" cy="1132943"/>
        </a:xfrm>
        <a:prstGeom prst="roundRect">
          <a:avLst>
            <a:gd name="adj" fmla="val 10000"/>
          </a:avLst>
        </a:prstGeom>
        <a:solidFill>
          <a:srgbClr val="CC846E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D1CBD-E3A5-46DF-872E-2D66F39217A3}">
      <dsp:nvSpPr>
        <dsp:cNvPr id="0" name=""/>
        <dsp:cNvSpPr/>
      </dsp:nvSpPr>
      <dsp:spPr>
        <a:xfrm>
          <a:off x="6743833" y="1279265"/>
          <a:ext cx="1784163" cy="1132943"/>
        </a:xfrm>
        <a:prstGeom prst="roundRect">
          <a:avLst>
            <a:gd name="adj" fmla="val 10000"/>
          </a:avLst>
        </a:prstGeom>
        <a:solidFill>
          <a:srgbClr val="A57931">
            <a:lumMod val="20000"/>
            <a:lumOff val="80000"/>
            <a:alpha val="90000"/>
          </a:srgbClr>
        </a:solidFill>
        <a:ln w="12700" cap="flat" cmpd="sng" algn="ctr">
          <a:solidFill>
            <a:srgbClr val="15576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Providing opportunities for advertisements</a:t>
          </a:r>
          <a:endParaRPr lang="en-US" sz="1600" kern="1200" dirty="0"/>
        </a:p>
      </dsp:txBody>
      <dsp:txXfrm>
        <a:off x="6777016" y="1312448"/>
        <a:ext cx="1717797" cy="1066577"/>
      </dsp:txXfrm>
    </dsp:sp>
    <dsp:sp modelId="{5B84857B-931C-405A-AB9F-6000F5AD4424}">
      <dsp:nvSpPr>
        <dsp:cNvPr id="0" name=""/>
        <dsp:cNvSpPr/>
      </dsp:nvSpPr>
      <dsp:spPr>
        <a:xfrm>
          <a:off x="8726237" y="1090937"/>
          <a:ext cx="1784163" cy="11329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C8B7E-8E9A-414A-8797-2D8D1907399A}">
      <dsp:nvSpPr>
        <dsp:cNvPr id="0" name=""/>
        <dsp:cNvSpPr/>
      </dsp:nvSpPr>
      <dsp:spPr>
        <a:xfrm>
          <a:off x="8924477" y="1279265"/>
          <a:ext cx="1784163" cy="1132943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Attract more customers</a:t>
          </a:r>
          <a:endParaRPr lang="en-US" sz="1600" kern="1200" dirty="0"/>
        </a:p>
      </dsp:txBody>
      <dsp:txXfrm>
        <a:off x="8957660" y="1312448"/>
        <a:ext cx="1717797" cy="10665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BF421-F5DE-4449-970C-C1E6E845479C}">
      <dsp:nvSpPr>
        <dsp:cNvPr id="0" name=""/>
        <dsp:cNvSpPr/>
      </dsp:nvSpPr>
      <dsp:spPr>
        <a:xfrm>
          <a:off x="0" y="88592"/>
          <a:ext cx="10186213" cy="244483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9EAA05-6274-4A50-8115-4AED411E8F7C}">
      <dsp:nvSpPr>
        <dsp:cNvPr id="0" name=""/>
        <dsp:cNvSpPr/>
      </dsp:nvSpPr>
      <dsp:spPr>
        <a:xfrm>
          <a:off x="348683" y="965984"/>
          <a:ext cx="690054" cy="690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98ADF7-E6FF-45EF-AF66-2896566111E9}">
      <dsp:nvSpPr>
        <dsp:cNvPr id="0" name=""/>
        <dsp:cNvSpPr/>
      </dsp:nvSpPr>
      <dsp:spPr>
        <a:xfrm>
          <a:off x="1418269" y="683689"/>
          <a:ext cx="4639487" cy="1254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83" tIns="132783" rIns="132783" bIns="1327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6 Basic Functionalities</a:t>
          </a:r>
          <a:endParaRPr lang="en-US" sz="2500" kern="1200" dirty="0"/>
        </a:p>
      </dsp:txBody>
      <dsp:txXfrm>
        <a:off x="1418269" y="683689"/>
        <a:ext cx="4639487" cy="1254645"/>
      </dsp:txXfrm>
    </dsp:sp>
    <dsp:sp modelId="{73443124-DBED-4C90-8AAD-B8B13B9194C7}">
      <dsp:nvSpPr>
        <dsp:cNvPr id="0" name=""/>
        <dsp:cNvSpPr/>
      </dsp:nvSpPr>
      <dsp:spPr>
        <a:xfrm>
          <a:off x="6057756" y="319579"/>
          <a:ext cx="4219952" cy="198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83" tIns="132783" rIns="132783" bIns="13278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1. Account Management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2. Search Bar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3. Voucher Releasing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4. Voucher Redeeming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5. Voucher Sharing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6. Voucher Overview</a:t>
          </a:r>
          <a:endParaRPr lang="en-US" sz="1200" kern="1200" dirty="0"/>
        </a:p>
      </dsp:txBody>
      <dsp:txXfrm>
        <a:off x="6057756" y="319579"/>
        <a:ext cx="4219952" cy="1989741"/>
      </dsp:txXfrm>
    </dsp:sp>
    <dsp:sp modelId="{74FE96C3-658C-4781-830A-4F469F3D455A}">
      <dsp:nvSpPr>
        <dsp:cNvPr id="0" name=""/>
        <dsp:cNvSpPr/>
      </dsp:nvSpPr>
      <dsp:spPr>
        <a:xfrm>
          <a:off x="0" y="2847093"/>
          <a:ext cx="10309972" cy="125464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C2BDBF-5544-4D0E-9660-13FDB08219F8}">
      <dsp:nvSpPr>
        <dsp:cNvPr id="0" name=""/>
        <dsp:cNvSpPr/>
      </dsp:nvSpPr>
      <dsp:spPr>
        <a:xfrm>
          <a:off x="379530" y="3129388"/>
          <a:ext cx="690054" cy="690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77271C-7184-49C8-B486-DF91525F28C7}">
      <dsp:nvSpPr>
        <dsp:cNvPr id="0" name=""/>
        <dsp:cNvSpPr/>
      </dsp:nvSpPr>
      <dsp:spPr>
        <a:xfrm>
          <a:off x="1449115" y="2847093"/>
          <a:ext cx="4639487" cy="1254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83" tIns="132783" rIns="132783" bIns="1327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2 Novelty Functionalities</a:t>
          </a:r>
          <a:endParaRPr lang="en-US" sz="2500" kern="1200"/>
        </a:p>
      </dsp:txBody>
      <dsp:txXfrm>
        <a:off x="1449115" y="2847093"/>
        <a:ext cx="4639487" cy="1254645"/>
      </dsp:txXfrm>
    </dsp:sp>
    <dsp:sp modelId="{969B4D91-B665-41BB-9F45-E3C9B7DC2BEE}">
      <dsp:nvSpPr>
        <dsp:cNvPr id="0" name=""/>
        <dsp:cNvSpPr/>
      </dsp:nvSpPr>
      <dsp:spPr>
        <a:xfrm>
          <a:off x="6088602" y="2847093"/>
          <a:ext cx="4219952" cy="1254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83" tIns="132783" rIns="132783" bIns="13278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7*. Menu Configuration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8*. Rating / Review System</a:t>
          </a:r>
          <a:endParaRPr lang="en-US" sz="1800" kern="1200" dirty="0"/>
        </a:p>
      </dsp:txBody>
      <dsp:txXfrm>
        <a:off x="6088602" y="2847093"/>
        <a:ext cx="4219952" cy="12546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68A4F-C6C4-4252-950E-2EACE6B967CC}">
      <dsp:nvSpPr>
        <dsp:cNvPr id="0" name=""/>
        <dsp:cNvSpPr/>
      </dsp:nvSpPr>
      <dsp:spPr>
        <a:xfrm>
          <a:off x="0" y="502"/>
          <a:ext cx="548714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A2B5F-15A6-42A1-B5E0-EE33707DDA67}">
      <dsp:nvSpPr>
        <dsp:cNvPr id="0" name=""/>
        <dsp:cNvSpPr/>
      </dsp:nvSpPr>
      <dsp:spPr>
        <a:xfrm>
          <a:off x="0" y="502"/>
          <a:ext cx="5487146" cy="823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/>
            <a:t>Create account</a:t>
          </a:r>
          <a:endParaRPr lang="en-US" sz="3000" kern="1200"/>
        </a:p>
      </dsp:txBody>
      <dsp:txXfrm>
        <a:off x="0" y="502"/>
        <a:ext cx="5487146" cy="823467"/>
      </dsp:txXfrm>
    </dsp:sp>
    <dsp:sp modelId="{3ABEDAC5-F88D-402D-8C83-00EBF473F1A9}">
      <dsp:nvSpPr>
        <dsp:cNvPr id="0" name=""/>
        <dsp:cNvSpPr/>
      </dsp:nvSpPr>
      <dsp:spPr>
        <a:xfrm>
          <a:off x="0" y="823970"/>
          <a:ext cx="548714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99C64-C9CF-41FE-A991-98FE64F8F906}">
      <dsp:nvSpPr>
        <dsp:cNvPr id="0" name=""/>
        <dsp:cNvSpPr/>
      </dsp:nvSpPr>
      <dsp:spPr>
        <a:xfrm>
          <a:off x="0" y="823970"/>
          <a:ext cx="5487146" cy="823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/>
            <a:t>Sign in</a:t>
          </a:r>
          <a:endParaRPr lang="en-US" sz="3000" kern="1200"/>
        </a:p>
      </dsp:txBody>
      <dsp:txXfrm>
        <a:off x="0" y="823970"/>
        <a:ext cx="5487146" cy="823467"/>
      </dsp:txXfrm>
    </dsp:sp>
    <dsp:sp modelId="{120115EC-AEFD-4009-9D8E-1B0C1365F60D}">
      <dsp:nvSpPr>
        <dsp:cNvPr id="0" name=""/>
        <dsp:cNvSpPr/>
      </dsp:nvSpPr>
      <dsp:spPr>
        <a:xfrm>
          <a:off x="0" y="1647438"/>
          <a:ext cx="548714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48D00-C108-4899-8CF3-EEB1ABDB58D0}">
      <dsp:nvSpPr>
        <dsp:cNvPr id="0" name=""/>
        <dsp:cNvSpPr/>
      </dsp:nvSpPr>
      <dsp:spPr>
        <a:xfrm>
          <a:off x="0" y="1647438"/>
          <a:ext cx="5487146" cy="823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/>
            <a:t>Sign out</a:t>
          </a:r>
          <a:endParaRPr lang="en-US" sz="3000" kern="1200"/>
        </a:p>
      </dsp:txBody>
      <dsp:txXfrm>
        <a:off x="0" y="1647438"/>
        <a:ext cx="5487146" cy="823467"/>
      </dsp:txXfrm>
    </dsp:sp>
    <dsp:sp modelId="{068AE905-A806-4833-B644-963C89405833}">
      <dsp:nvSpPr>
        <dsp:cNvPr id="0" name=""/>
        <dsp:cNvSpPr/>
      </dsp:nvSpPr>
      <dsp:spPr>
        <a:xfrm>
          <a:off x="0" y="2470906"/>
          <a:ext cx="548714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A8B1D-2453-4FD1-816F-BF853B25F553}">
      <dsp:nvSpPr>
        <dsp:cNvPr id="0" name=""/>
        <dsp:cNvSpPr/>
      </dsp:nvSpPr>
      <dsp:spPr>
        <a:xfrm>
          <a:off x="0" y="2470906"/>
          <a:ext cx="5487146" cy="823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/>
            <a:t>Reset password</a:t>
          </a:r>
          <a:endParaRPr lang="en-US" sz="3000" kern="1200"/>
        </a:p>
      </dsp:txBody>
      <dsp:txXfrm>
        <a:off x="0" y="2470906"/>
        <a:ext cx="5487146" cy="823467"/>
      </dsp:txXfrm>
    </dsp:sp>
    <dsp:sp modelId="{5B2DD81D-2B0A-4EF1-83D8-7922504B8D03}">
      <dsp:nvSpPr>
        <dsp:cNvPr id="0" name=""/>
        <dsp:cNvSpPr/>
      </dsp:nvSpPr>
      <dsp:spPr>
        <a:xfrm>
          <a:off x="0" y="3294374"/>
          <a:ext cx="548714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57D0A-B457-4C4C-AF15-24A8AF701589}">
      <dsp:nvSpPr>
        <dsp:cNvPr id="0" name=""/>
        <dsp:cNvSpPr/>
      </dsp:nvSpPr>
      <dsp:spPr>
        <a:xfrm>
          <a:off x="0" y="3294374"/>
          <a:ext cx="5487146" cy="823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/>
            <a:t>Change personal information</a:t>
          </a:r>
          <a:endParaRPr lang="en-US" sz="3000" kern="1200"/>
        </a:p>
      </dsp:txBody>
      <dsp:txXfrm>
        <a:off x="0" y="3294374"/>
        <a:ext cx="5487146" cy="8234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4BDE4-DDAD-45A1-8ABF-B4651B541765}">
      <dsp:nvSpPr>
        <dsp:cNvPr id="0" name=""/>
        <dsp:cNvSpPr/>
      </dsp:nvSpPr>
      <dsp:spPr>
        <a:xfrm>
          <a:off x="0" y="628"/>
          <a:ext cx="6289466" cy="147019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7AAE2F-49C3-4CDA-B745-29FD65E4A08A}">
      <dsp:nvSpPr>
        <dsp:cNvPr id="0" name=""/>
        <dsp:cNvSpPr/>
      </dsp:nvSpPr>
      <dsp:spPr>
        <a:xfrm>
          <a:off x="444732" y="331421"/>
          <a:ext cx="808604" cy="808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C44991-FEFB-44BD-A917-8D6C9489940A}">
      <dsp:nvSpPr>
        <dsp:cNvPr id="0" name=""/>
        <dsp:cNvSpPr/>
      </dsp:nvSpPr>
      <dsp:spPr>
        <a:xfrm>
          <a:off x="1698069" y="628"/>
          <a:ext cx="4591396" cy="14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95" tIns="155595" rIns="155595" bIns="1555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Search using keywords</a:t>
          </a:r>
          <a:endParaRPr lang="en-US" sz="2500" kern="1200"/>
        </a:p>
      </dsp:txBody>
      <dsp:txXfrm>
        <a:off x="1698069" y="628"/>
        <a:ext cx="4591396" cy="1470190"/>
      </dsp:txXfrm>
    </dsp:sp>
    <dsp:sp modelId="{AA6FD47A-CF80-4EDF-B6D8-AB62BBD71BE7}">
      <dsp:nvSpPr>
        <dsp:cNvPr id="0" name=""/>
        <dsp:cNvSpPr/>
      </dsp:nvSpPr>
      <dsp:spPr>
        <a:xfrm>
          <a:off x="0" y="1838365"/>
          <a:ext cx="6289466" cy="147019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1F6011-AF8C-4A4F-B3FC-ADD2734FF10F}">
      <dsp:nvSpPr>
        <dsp:cNvPr id="0" name=""/>
        <dsp:cNvSpPr/>
      </dsp:nvSpPr>
      <dsp:spPr>
        <a:xfrm>
          <a:off x="444732" y="2169158"/>
          <a:ext cx="808604" cy="808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1FF683-ACFF-4B07-8972-983711C1864B}">
      <dsp:nvSpPr>
        <dsp:cNvPr id="0" name=""/>
        <dsp:cNvSpPr/>
      </dsp:nvSpPr>
      <dsp:spPr>
        <a:xfrm>
          <a:off x="1698069" y="1838365"/>
          <a:ext cx="4591396" cy="14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95" tIns="155595" rIns="155595" bIns="1555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Variety of information</a:t>
          </a:r>
          <a:endParaRPr lang="en-US" sz="2500" kern="1200"/>
        </a:p>
      </dsp:txBody>
      <dsp:txXfrm>
        <a:off x="1698069" y="1838365"/>
        <a:ext cx="4591396" cy="1470190"/>
      </dsp:txXfrm>
    </dsp:sp>
    <dsp:sp modelId="{B1789F83-7906-456A-8724-46351F2E4A71}">
      <dsp:nvSpPr>
        <dsp:cNvPr id="0" name=""/>
        <dsp:cNvSpPr/>
      </dsp:nvSpPr>
      <dsp:spPr>
        <a:xfrm>
          <a:off x="0" y="3676103"/>
          <a:ext cx="6289466" cy="147019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1660A0-6600-4106-824B-3447B43186DF}">
      <dsp:nvSpPr>
        <dsp:cNvPr id="0" name=""/>
        <dsp:cNvSpPr/>
      </dsp:nvSpPr>
      <dsp:spPr>
        <a:xfrm>
          <a:off x="444732" y="4006896"/>
          <a:ext cx="808604" cy="808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A9CDBD-25A4-4432-BDC8-E69AB643301A}">
      <dsp:nvSpPr>
        <dsp:cNvPr id="0" name=""/>
        <dsp:cNvSpPr/>
      </dsp:nvSpPr>
      <dsp:spPr>
        <a:xfrm>
          <a:off x="1698069" y="3676103"/>
          <a:ext cx="4591396" cy="14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95" tIns="155595" rIns="155595" bIns="1555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Can be sorted</a:t>
          </a:r>
          <a:endParaRPr lang="en-US" sz="2500" kern="1200"/>
        </a:p>
      </dsp:txBody>
      <dsp:txXfrm>
        <a:off x="1698069" y="3676103"/>
        <a:ext cx="4591396" cy="14701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884B9-E013-4BDD-BB41-3064CF1FEE33}">
      <dsp:nvSpPr>
        <dsp:cNvPr id="0" name=""/>
        <dsp:cNvSpPr/>
      </dsp:nvSpPr>
      <dsp:spPr>
        <a:xfrm>
          <a:off x="0" y="28252"/>
          <a:ext cx="9906000" cy="603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Voucher 1: Percentage Discount</a:t>
          </a:r>
          <a:endParaRPr lang="en-US" sz="2000" kern="1200" dirty="0"/>
        </a:p>
      </dsp:txBody>
      <dsp:txXfrm>
        <a:off x="29471" y="57723"/>
        <a:ext cx="9847058" cy="544777"/>
      </dsp:txXfrm>
    </dsp:sp>
    <dsp:sp modelId="{6B380B6D-95D9-4E2B-8FE3-8AB9D88FA81E}">
      <dsp:nvSpPr>
        <dsp:cNvPr id="0" name=""/>
        <dsp:cNvSpPr/>
      </dsp:nvSpPr>
      <dsp:spPr>
        <a:xfrm>
          <a:off x="0" y="701092"/>
          <a:ext cx="9906000" cy="603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Voucher 2: Buy 1 get 1 free</a:t>
          </a:r>
          <a:endParaRPr lang="en-US" sz="2000" kern="1200"/>
        </a:p>
      </dsp:txBody>
      <dsp:txXfrm>
        <a:off x="29471" y="730563"/>
        <a:ext cx="9847058" cy="544777"/>
      </dsp:txXfrm>
    </dsp:sp>
    <dsp:sp modelId="{7BFE92CB-675B-4BC3-BAC9-67F5B3F7EC07}">
      <dsp:nvSpPr>
        <dsp:cNvPr id="0" name=""/>
        <dsp:cNvSpPr/>
      </dsp:nvSpPr>
      <dsp:spPr>
        <a:xfrm>
          <a:off x="0" y="1373932"/>
          <a:ext cx="9906000" cy="603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Voucher 3: Discount after certain spent</a:t>
          </a:r>
          <a:endParaRPr lang="en-US" sz="2000" kern="1200"/>
        </a:p>
      </dsp:txBody>
      <dsp:txXfrm>
        <a:off x="29471" y="1403403"/>
        <a:ext cx="9847058" cy="544777"/>
      </dsp:txXfrm>
    </dsp:sp>
    <dsp:sp modelId="{C7B299D3-EA00-484B-BBFA-5C5172F6E689}">
      <dsp:nvSpPr>
        <dsp:cNvPr id="0" name=""/>
        <dsp:cNvSpPr/>
      </dsp:nvSpPr>
      <dsp:spPr>
        <a:xfrm>
          <a:off x="0" y="2046772"/>
          <a:ext cx="9906000" cy="603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Voucher 4: Free food voucher</a:t>
          </a:r>
          <a:endParaRPr lang="en-US" sz="2000" kern="1200"/>
        </a:p>
      </dsp:txBody>
      <dsp:txXfrm>
        <a:off x="29471" y="2076243"/>
        <a:ext cx="9847058" cy="544777"/>
      </dsp:txXfrm>
    </dsp:sp>
    <dsp:sp modelId="{E175C1D0-C757-4F8F-AF84-237EA4FD53CE}">
      <dsp:nvSpPr>
        <dsp:cNvPr id="0" name=""/>
        <dsp:cNvSpPr/>
      </dsp:nvSpPr>
      <dsp:spPr>
        <a:xfrm>
          <a:off x="0" y="2719611"/>
          <a:ext cx="9906000" cy="603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Allows further configurations</a:t>
          </a:r>
          <a:endParaRPr lang="en-US" sz="2000" kern="1200"/>
        </a:p>
      </dsp:txBody>
      <dsp:txXfrm>
        <a:off x="29471" y="2749082"/>
        <a:ext cx="9847058" cy="544777"/>
      </dsp:txXfrm>
    </dsp:sp>
    <dsp:sp modelId="{9AC35DE5-222C-458B-B414-108617250092}">
      <dsp:nvSpPr>
        <dsp:cNvPr id="0" name=""/>
        <dsp:cNvSpPr/>
      </dsp:nvSpPr>
      <dsp:spPr>
        <a:xfrm>
          <a:off x="0" y="3392451"/>
          <a:ext cx="9906000" cy="603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Auto voucher releasing</a:t>
          </a:r>
          <a:endParaRPr lang="en-US" sz="2000" kern="1200"/>
        </a:p>
      </dsp:txBody>
      <dsp:txXfrm>
        <a:off x="29471" y="3421922"/>
        <a:ext cx="9847058" cy="5447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30FD3-B7DA-4440-A547-B029D49F9EE4}">
      <dsp:nvSpPr>
        <dsp:cNvPr id="0" name=""/>
        <dsp:cNvSpPr/>
      </dsp:nvSpPr>
      <dsp:spPr>
        <a:xfrm>
          <a:off x="872041" y="1045078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A7156-8A0B-4871-8D03-9FD53DDE3BBB}">
      <dsp:nvSpPr>
        <dsp:cNvPr id="0" name=""/>
        <dsp:cNvSpPr/>
      </dsp:nvSpPr>
      <dsp:spPr>
        <a:xfrm>
          <a:off x="307380" y="225934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Collect vouchers</a:t>
          </a:r>
          <a:endParaRPr lang="en-US" sz="1300" kern="1200"/>
        </a:p>
      </dsp:txBody>
      <dsp:txXfrm>
        <a:off x="307380" y="2259345"/>
        <a:ext cx="2053312" cy="720000"/>
      </dsp:txXfrm>
    </dsp:sp>
    <dsp:sp modelId="{BACDE254-2AF1-415B-B33C-E830E1147A41}">
      <dsp:nvSpPr>
        <dsp:cNvPr id="0" name=""/>
        <dsp:cNvSpPr/>
      </dsp:nvSpPr>
      <dsp:spPr>
        <a:xfrm>
          <a:off x="3284683" y="1045078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1E2AE-0581-4A73-B9C1-2D41929B06CF}">
      <dsp:nvSpPr>
        <dsp:cNvPr id="0" name=""/>
        <dsp:cNvSpPr/>
      </dsp:nvSpPr>
      <dsp:spPr>
        <a:xfrm>
          <a:off x="2720022" y="225934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Converting into 4-digit code</a:t>
          </a:r>
          <a:endParaRPr lang="en-US" sz="1300" kern="1200"/>
        </a:p>
      </dsp:txBody>
      <dsp:txXfrm>
        <a:off x="2720022" y="2259345"/>
        <a:ext cx="2053312" cy="720000"/>
      </dsp:txXfrm>
    </dsp:sp>
    <dsp:sp modelId="{CCD345D7-2B60-470C-932F-AC43D2656A7C}">
      <dsp:nvSpPr>
        <dsp:cNvPr id="0" name=""/>
        <dsp:cNvSpPr/>
      </dsp:nvSpPr>
      <dsp:spPr>
        <a:xfrm>
          <a:off x="5697325" y="1045078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8040F-CDB2-48CC-A149-8BFCAA4FC3D2}">
      <dsp:nvSpPr>
        <dsp:cNvPr id="0" name=""/>
        <dsp:cNvSpPr/>
      </dsp:nvSpPr>
      <dsp:spPr>
        <a:xfrm>
          <a:off x="5132664" y="225934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Code</a:t>
          </a:r>
          <a:r>
            <a:rPr lang="en-AU" altLang="zh-CN" sz="1300" kern="1200" dirty="0"/>
            <a:t>s</a:t>
          </a:r>
          <a:r>
            <a:rPr lang="en-AU" sz="1300" kern="1200" dirty="0"/>
            <a:t> contain random capital letters and numbers</a:t>
          </a:r>
          <a:endParaRPr lang="en-US" sz="1300" kern="1200" dirty="0"/>
        </a:p>
      </dsp:txBody>
      <dsp:txXfrm>
        <a:off x="5132664" y="2259345"/>
        <a:ext cx="2053312" cy="720000"/>
      </dsp:txXfrm>
    </dsp:sp>
    <dsp:sp modelId="{E5ABD791-2A4E-43CF-87A0-C3AF3AD434D7}">
      <dsp:nvSpPr>
        <dsp:cNvPr id="0" name=""/>
        <dsp:cNvSpPr/>
      </dsp:nvSpPr>
      <dsp:spPr>
        <a:xfrm>
          <a:off x="8109967" y="1045078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C8427-7728-40DD-9A01-164330C7D4B5}">
      <dsp:nvSpPr>
        <dsp:cNvPr id="0" name=""/>
        <dsp:cNvSpPr/>
      </dsp:nvSpPr>
      <dsp:spPr>
        <a:xfrm>
          <a:off x="7545307" y="225934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Expire countdown</a:t>
          </a:r>
          <a:endParaRPr lang="en-US" sz="1300" kern="1200"/>
        </a:p>
      </dsp:txBody>
      <dsp:txXfrm>
        <a:off x="7545307" y="2259345"/>
        <a:ext cx="2053312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8D396-8E69-4A12-8975-6C4B2A3DE6EC}">
      <dsp:nvSpPr>
        <dsp:cNvPr id="0" name=""/>
        <dsp:cNvSpPr/>
      </dsp:nvSpPr>
      <dsp:spPr>
        <a:xfrm>
          <a:off x="872041" y="1045078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11347-6506-4E5B-A41B-E9D164D94D4D}">
      <dsp:nvSpPr>
        <dsp:cNvPr id="0" name=""/>
        <dsp:cNvSpPr/>
      </dsp:nvSpPr>
      <dsp:spPr>
        <a:xfrm>
          <a:off x="307380" y="225934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Social feature</a:t>
          </a:r>
          <a:endParaRPr lang="en-US" sz="1400" kern="1200"/>
        </a:p>
      </dsp:txBody>
      <dsp:txXfrm>
        <a:off x="307380" y="2259345"/>
        <a:ext cx="2053312" cy="720000"/>
      </dsp:txXfrm>
    </dsp:sp>
    <dsp:sp modelId="{6D2DC0A4-01AB-4D03-B945-B1F717730978}">
      <dsp:nvSpPr>
        <dsp:cNvPr id="0" name=""/>
        <dsp:cNvSpPr/>
      </dsp:nvSpPr>
      <dsp:spPr>
        <a:xfrm>
          <a:off x="3284683" y="1045078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F57E9-D478-48C0-8848-9139B6408090}">
      <dsp:nvSpPr>
        <dsp:cNvPr id="0" name=""/>
        <dsp:cNvSpPr/>
      </dsp:nvSpPr>
      <dsp:spPr>
        <a:xfrm>
          <a:off x="2720022" y="225934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Share vouchers to other users</a:t>
          </a:r>
          <a:endParaRPr lang="en-US" sz="1400" kern="1200"/>
        </a:p>
      </dsp:txBody>
      <dsp:txXfrm>
        <a:off x="2720022" y="2259345"/>
        <a:ext cx="2053312" cy="720000"/>
      </dsp:txXfrm>
    </dsp:sp>
    <dsp:sp modelId="{42127547-09F2-4DF1-9D7E-0032848A83B6}">
      <dsp:nvSpPr>
        <dsp:cNvPr id="0" name=""/>
        <dsp:cNvSpPr/>
      </dsp:nvSpPr>
      <dsp:spPr>
        <a:xfrm>
          <a:off x="5697325" y="1045078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EF6E0-D23B-4339-B970-E3A5256523C4}">
      <dsp:nvSpPr>
        <dsp:cNvPr id="0" name=""/>
        <dsp:cNvSpPr/>
      </dsp:nvSpPr>
      <dsp:spPr>
        <a:xfrm>
          <a:off x="5132664" y="225934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Provide email address</a:t>
          </a:r>
          <a:endParaRPr lang="en-US" sz="1400" kern="1200"/>
        </a:p>
      </dsp:txBody>
      <dsp:txXfrm>
        <a:off x="5132664" y="2259345"/>
        <a:ext cx="2053312" cy="720000"/>
      </dsp:txXfrm>
    </dsp:sp>
    <dsp:sp modelId="{40D10CF8-4F3D-4AFC-9E6E-7956A906964E}">
      <dsp:nvSpPr>
        <dsp:cNvPr id="0" name=""/>
        <dsp:cNvSpPr/>
      </dsp:nvSpPr>
      <dsp:spPr>
        <a:xfrm>
          <a:off x="8109967" y="1045078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75150-31C5-404F-86EE-2C96EDA60E6B}">
      <dsp:nvSpPr>
        <dsp:cNvPr id="0" name=""/>
        <dsp:cNvSpPr/>
      </dsp:nvSpPr>
      <dsp:spPr>
        <a:xfrm>
          <a:off x="7545307" y="225934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Receivers cannot collect the same voucher again</a:t>
          </a:r>
          <a:endParaRPr lang="en-US" sz="1400" kern="1200"/>
        </a:p>
      </dsp:txBody>
      <dsp:txXfrm>
        <a:off x="7545307" y="2259345"/>
        <a:ext cx="20533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6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5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3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2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2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0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2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5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5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6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1" r:id="rId6"/>
    <p:sldLayoutId id="2147483977" r:id="rId7"/>
    <p:sldLayoutId id="2147483978" r:id="rId8"/>
    <p:sldLayoutId id="2147483979" r:id="rId9"/>
    <p:sldLayoutId id="2147483980" r:id="rId10"/>
    <p:sldLayoutId id="2147483982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0" i="0" kern="1200" cap="none" spc="13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9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9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9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9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9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diagramLayout" Target="../diagrams/layout10.xml"/><Relationship Id="rId7" Type="http://schemas.openxmlformats.org/officeDocument/2006/relationships/image" Target="../media/image4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3" descr="卡通人物&#10;&#10;中度可信度描述已自动生成">
            <a:extLst>
              <a:ext uri="{FF2B5EF4-FFF2-40B4-BE49-F238E27FC236}">
                <a16:creationId xmlns:a16="http://schemas.microsoft.com/office/drawing/2014/main" id="{E26629E7-AC15-AF65-7201-F39DEDCC3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4" r="1891" b="-1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97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ED1525-94C2-1DD2-4B50-731C6274E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4880" y="3025587"/>
            <a:ext cx="3153720" cy="2985247"/>
          </a:xfrm>
        </p:spPr>
        <p:txBody>
          <a:bodyPr>
            <a:normAutofit/>
          </a:bodyPr>
          <a:lstStyle/>
          <a:p>
            <a:pPr algn="r"/>
            <a:r>
              <a:rPr lang="en-US" sz="3400" dirty="0"/>
              <a:t>Eatery Management System</a:t>
            </a:r>
            <a:endParaRPr lang="en-AU" sz="3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997BEB-06AD-F4D7-2938-3AE64ABE7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0669" y="1418086"/>
            <a:ext cx="3713042" cy="1520669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COMP3900 - W18AZEAL</a:t>
            </a:r>
          </a:p>
          <a:p>
            <a:pPr algn="r"/>
            <a:r>
              <a:rPr lang="en-US" sz="1600" dirty="0"/>
              <a:t>Final Demo</a:t>
            </a:r>
          </a:p>
          <a:p>
            <a:pPr algn="r"/>
            <a:endParaRPr lang="en-AU" sz="16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146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024B1-32F0-7052-301E-E78CEF3A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Voucher Sharing</a:t>
            </a:r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26A28769-D268-EAEE-B8D3-5829BD0BB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786062"/>
              </p:ext>
            </p:extLst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F5A387C-54DA-47FC-B55F-A9A8E6F57B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480" y="6518141"/>
            <a:ext cx="374396" cy="3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742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0BE2D3-DD8A-482D-EB3E-9DFE015E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13" y="908925"/>
            <a:ext cx="3723304" cy="4938854"/>
          </a:xfrm>
        </p:spPr>
        <p:txBody>
          <a:bodyPr>
            <a:normAutofit/>
          </a:bodyPr>
          <a:lstStyle/>
          <a:p>
            <a:r>
              <a:rPr lang="en-US" altLang="zh-CN" dirty="0"/>
              <a:t>Voucher Overview</a:t>
            </a:r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E8AF9-FB73-4BD9-BA50-43BF340C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532336" y="0"/>
            <a:ext cx="2086972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19615" y="0"/>
            <a:ext cx="58355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BD5606BA-23E1-C916-8ED2-EE400EA43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915526"/>
              </p:ext>
            </p:extLst>
          </p:nvPr>
        </p:nvGraphicFramePr>
        <p:xfrm>
          <a:off x="5869682" y="799416"/>
          <a:ext cx="5566706" cy="517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形 5" descr="复选标记 纯色填充">
            <a:extLst>
              <a:ext uri="{FF2B5EF4-FFF2-40B4-BE49-F238E27FC236}">
                <a16:creationId xmlns:a16="http://schemas.microsoft.com/office/drawing/2014/main" id="{3D9BDC8F-1329-242D-951B-95690F0A08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1433" y="1394460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9162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C5A5C-FAD3-B7E1-A504-5FB5876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 Configuration</a:t>
            </a:r>
            <a:endParaRPr lang="en-AU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79F2132F-A2A2-B673-6D91-3C9373B29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8815"/>
              </p:ext>
            </p:extLst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21FB2E59-A85B-4C9D-EAEF-E198A98D92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480" y="6518141"/>
            <a:ext cx="374396" cy="3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123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12B206-25E9-4F8B-AED7-8353BA62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42A6D3-8DB2-4EE4-B19A-4C40D070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49099"/>
            <a:ext cx="3027816" cy="10044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A3EBCF36-BFF8-3827-D9B8-BDA8B2FA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95894"/>
            <a:ext cx="9144000" cy="1043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Eat Club: Insufficient Menu Information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EAAF81-3E5C-23E9-0D5B-BB02F75EF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549" y="551062"/>
            <a:ext cx="3533962" cy="37682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B3D0F9-0C4D-3133-E8DE-432F4465E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992" y="1204003"/>
            <a:ext cx="5388261" cy="2462376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65CFDB-63A4-4033-A10B-8444138F6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ABF3A396-B935-CA03-27E5-405952602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1480" y="6518141"/>
            <a:ext cx="374396" cy="3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4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806655-E102-B57E-1399-50E4C91A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13" y="908925"/>
            <a:ext cx="3723304" cy="4938854"/>
          </a:xfrm>
        </p:spPr>
        <p:txBody>
          <a:bodyPr>
            <a:normAutofit/>
          </a:bodyPr>
          <a:lstStyle/>
          <a:p>
            <a:r>
              <a:rPr lang="en-AU" dirty="0"/>
              <a:t>Review / Rating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CE8AF9-FB73-4BD9-BA50-43BF340C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532336" y="0"/>
            <a:ext cx="2086972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19615" y="0"/>
            <a:ext cx="58355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B6DA171E-6335-EA9C-FE6D-3FC35342A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966987"/>
              </p:ext>
            </p:extLst>
          </p:nvPr>
        </p:nvGraphicFramePr>
        <p:xfrm>
          <a:off x="5869682" y="799416"/>
          <a:ext cx="5566706" cy="517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8A580716-48F5-B6CE-7033-BEC4254581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480" y="6518141"/>
            <a:ext cx="374396" cy="3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344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C262EE-61A5-EDF4-B386-FD9FF615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AU" sz="3000" dirty="0"/>
              <a:t>Frist Table: No rating associated with review, can’t reply</a:t>
            </a:r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34007B7E-C6DC-94C3-5953-423322EE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180" y="1541904"/>
            <a:ext cx="2286643" cy="377419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CFC5E37-6FC8-370F-6AA4-A1BEA9EE4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480" y="6518141"/>
            <a:ext cx="374396" cy="3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6207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4645D-7992-FD26-1FB6-C4E47672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2313A2B-209A-6812-E0EC-C4E5C8E28A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34653"/>
              </p:ext>
            </p:extLst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C743E747-045A-6492-79EF-26C7FA13C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480" y="6518141"/>
            <a:ext cx="374396" cy="3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0864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C3F91B-F2E7-C26D-6DF4-673970DE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59" y="1506332"/>
            <a:ext cx="7802880" cy="32315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6100" cap="all" dirty="0"/>
              <a:t>2. Frontend Demonstration</a:t>
            </a:r>
            <a:endParaRPr lang="en-US" sz="6100" cap="all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DA9CCFC-5933-D421-366E-2D43A8DA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008" y="1567413"/>
            <a:ext cx="1677983" cy="164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65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C3F91B-F2E7-C26D-6DF4-673970DE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859" y="1620935"/>
            <a:ext cx="8705444" cy="32315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6100" cap="all" dirty="0"/>
              <a:t>3. Backend/GitHub Setup</a:t>
            </a:r>
            <a:endParaRPr lang="en-US" sz="6100" cap="all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C0BBE20-6D54-4F08-00FD-E656C37B0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008" y="1567413"/>
            <a:ext cx="1677983" cy="164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0496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6B877-19E9-243F-AF3C-4396019F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Main Structure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1A9B492D-3F9A-94EB-6681-A25AEA3A6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019606"/>
              </p:ext>
            </p:extLst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7E599EA4-83C6-4BE5-9D02-D34B097A8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480" y="6518141"/>
            <a:ext cx="374396" cy="3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40272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F1FC93-1440-4B98-BEA3-8750A1949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83FC7B-DF7B-35E8-AB42-AA3E42DB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18" y="418913"/>
            <a:ext cx="8256978" cy="1004704"/>
          </a:xfrm>
        </p:spPr>
        <p:txBody>
          <a:bodyPr>
            <a:normAutofit/>
          </a:bodyPr>
          <a:lstStyle/>
          <a:p>
            <a:r>
              <a:rPr lang="en-AU" sz="4000"/>
              <a:t>Agenda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8097BD-3640-487B-BBD8-EE139DA0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40570" y="0"/>
            <a:ext cx="5851430" cy="185798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B72F05-10A2-4D83-96F2-5DDFC587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27296" y="1006592"/>
            <a:ext cx="12246591" cy="9280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9DAB03EC-B96C-25A4-1929-E1E01BA35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147581"/>
              </p:ext>
            </p:extLst>
          </p:nvPr>
        </p:nvGraphicFramePr>
        <p:xfrm>
          <a:off x="821317" y="2442050"/>
          <a:ext cx="10556665" cy="3522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5975BD65-9475-7D2B-14BE-63680DD17F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480" y="6518141"/>
            <a:ext cx="374396" cy="3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35477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0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12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4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6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BCF1743D-1464-8764-E36E-AA4DB4F5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0533" y="677346"/>
            <a:ext cx="2549858" cy="1476375"/>
          </a:xfrm>
        </p:spPr>
        <p:txBody>
          <a:bodyPr>
            <a:normAutofit/>
          </a:bodyPr>
          <a:lstStyle/>
          <a:p>
            <a:pPr algn="r"/>
            <a:r>
              <a:rPr lang="en-AU" dirty="0"/>
              <a:t>Models</a:t>
            </a:r>
          </a:p>
        </p:txBody>
      </p:sp>
      <p:cxnSp>
        <p:nvCxnSpPr>
          <p:cNvPr id="39" name="Straight Connector 18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0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图示&#10;&#10;描述已自动生成">
            <a:extLst>
              <a:ext uri="{FF2B5EF4-FFF2-40B4-BE49-F238E27FC236}">
                <a16:creationId xmlns:a16="http://schemas.microsoft.com/office/drawing/2014/main" id="{616CC205-015F-6E4D-DE8C-16B3919DF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"/>
          <a:stretch/>
        </p:blipFill>
        <p:spPr bwMode="auto">
          <a:xfrm>
            <a:off x="-5094" y="-1"/>
            <a:ext cx="8694056" cy="61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59C698-8197-E557-2B02-0A819A88060B}"/>
              </a:ext>
            </a:extLst>
          </p:cNvPr>
          <p:cNvSpPr txBox="1"/>
          <p:nvPr/>
        </p:nvSpPr>
        <p:spPr>
          <a:xfrm>
            <a:off x="8650533" y="2153721"/>
            <a:ext cx="3313632" cy="3208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ER Diagram</a:t>
            </a:r>
          </a:p>
          <a:p>
            <a:pPr marL="28575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Relations formed by external keys</a:t>
            </a:r>
          </a:p>
          <a:p>
            <a:pPr marL="28575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Effectively reduces redundancy </a:t>
            </a:r>
          </a:p>
        </p:txBody>
      </p:sp>
    </p:spTree>
    <p:extLst>
      <p:ext uri="{BB962C8B-B14F-4D97-AF65-F5344CB8AC3E}">
        <p14:creationId xmlns:p14="http://schemas.microsoft.com/office/powerpoint/2010/main" val="701120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0" name="Straight Connector 207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Straight Connector 208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Straight Connector 208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0" name="Straight Connector 208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Straight Connector 209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94" name="Rectangle 2093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4812B206-25E9-4F8B-AED7-8353BA62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8" name="Straight Connector 2097">
            <a:extLst>
              <a:ext uri="{FF2B5EF4-FFF2-40B4-BE49-F238E27FC236}">
                <a16:creationId xmlns:a16="http://schemas.microsoft.com/office/drawing/2014/main" id="{E142A6D3-8DB2-4EE4-B19A-4C40D070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Straight Connector 2099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49099"/>
            <a:ext cx="3027816" cy="10044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F7FA2B65-A1FB-B534-93BB-45D7B901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95894"/>
            <a:ext cx="9144000" cy="1043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Object-relational Mapping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2F652D-9B14-8EE1-1668-461265EC8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55"/>
          <a:stretch/>
        </p:blipFill>
        <p:spPr bwMode="auto">
          <a:xfrm>
            <a:off x="661508" y="78561"/>
            <a:ext cx="4548532" cy="472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36DEFDB-CB73-0998-5777-9649476A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26"/>
          <a:stretch/>
        </p:blipFill>
        <p:spPr bwMode="auto">
          <a:xfrm>
            <a:off x="5588838" y="78561"/>
            <a:ext cx="5941654" cy="470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02" name="Straight Connector 2101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4" name="Straight Connector 2103">
            <a:extLst>
              <a:ext uri="{FF2B5EF4-FFF2-40B4-BE49-F238E27FC236}">
                <a16:creationId xmlns:a16="http://schemas.microsoft.com/office/drawing/2014/main" id="{C965CFDB-63A4-4033-A10B-8444138F6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FB224E97-E16A-9DCE-C814-F61F1F82B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480" y="6518141"/>
            <a:ext cx="374396" cy="3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86598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03BEAC4-78A0-6448-59A0-4ED2CBD9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400" cap="all" dirty="0"/>
              <a:t>Services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1013883A-1B93-76A6-E5C4-69CB7EE5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869793"/>
            <a:ext cx="7228091" cy="51138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7CB4EF-D215-75DF-424A-67CEA4491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480" y="6518141"/>
            <a:ext cx="374396" cy="3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53" name="Straight Connector 512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4" name="Straight Connector 512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5" name="Straight Connector 513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6" name="Straight Connector 513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7" name="Straight Connector 513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8" name="Straight Connector 513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9" name="Straight Connector 513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60" name="Rectangle 5140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文本&#10;&#10;描述已自动生成">
            <a:extLst>
              <a:ext uri="{FF2B5EF4-FFF2-40B4-BE49-F238E27FC236}">
                <a16:creationId xmlns:a16="http://schemas.microsoft.com/office/drawing/2014/main" id="{F2EA7E22-F705-5E4D-BA64-E7AFEAC85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33" b="2"/>
          <a:stretch/>
        </p:blipFill>
        <p:spPr bwMode="auto">
          <a:xfrm>
            <a:off x="20" y="10"/>
            <a:ext cx="9137156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6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E0DC4E0-E98A-E9E3-E175-B645B201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880" y="3025587"/>
            <a:ext cx="3153720" cy="29852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4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Routes</a:t>
            </a:r>
          </a:p>
        </p:txBody>
      </p:sp>
      <p:cxnSp>
        <p:nvCxnSpPr>
          <p:cNvPr id="5162" name="Straight Connector 5144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3" name="Straight Connector 5146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内容占位符 2">
            <a:extLst>
              <a:ext uri="{FF2B5EF4-FFF2-40B4-BE49-F238E27FC236}">
                <a16:creationId xmlns:a16="http://schemas.microsoft.com/office/drawing/2014/main" id="{E34A5540-E0FD-51F7-6132-41717A7577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51393"/>
              </p:ext>
            </p:extLst>
          </p:nvPr>
        </p:nvGraphicFramePr>
        <p:xfrm>
          <a:off x="8767340" y="2090520"/>
          <a:ext cx="3293199" cy="1571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069420A-EDFF-8A5E-B412-9B3391AB7E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41480" y="6518141"/>
            <a:ext cx="374396" cy="3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32212"/>
      </p:ext>
    </p:extLst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55" name="Straight Connector 615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7" name="Straight Connector 615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9" name="Straight Connector 615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1" name="Straight Connector 616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3" name="Straight Connector 616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5" name="Straight Connector 616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7" name="Straight Connector 616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69" name="Rectangle 6168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1" name="Rectangle 6170">
            <a:extLst>
              <a:ext uri="{FF2B5EF4-FFF2-40B4-BE49-F238E27FC236}">
                <a16:creationId xmlns:a16="http://schemas.microsoft.com/office/drawing/2014/main" id="{4812B206-25E9-4F8B-AED7-8353BA62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73" name="Straight Connector 6172">
            <a:extLst>
              <a:ext uri="{FF2B5EF4-FFF2-40B4-BE49-F238E27FC236}">
                <a16:creationId xmlns:a16="http://schemas.microsoft.com/office/drawing/2014/main" id="{E142A6D3-8DB2-4EE4-B19A-4C40D070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5" name="Straight Connector 6174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49099"/>
            <a:ext cx="3027816" cy="10044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6CFFD23-4D92-C486-FDDB-5B4241AA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95894"/>
            <a:ext cx="9144000" cy="10063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4000" cap="all" dirty="0"/>
              <a:t>API DOC</a:t>
            </a:r>
            <a:endParaRPr lang="en-US" sz="4000" cap="all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11B6811-C1CD-98B0-81B1-55AE2D54D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" t="581" r="1278" b="267"/>
          <a:stretch/>
        </p:blipFill>
        <p:spPr bwMode="auto">
          <a:xfrm>
            <a:off x="36157" y="3854"/>
            <a:ext cx="2347072" cy="458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548A9F2-81F9-CEFE-4939-35CBD69DE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8" t="3611" r="5613" b="1071"/>
          <a:stretch/>
        </p:blipFill>
        <p:spPr bwMode="auto">
          <a:xfrm>
            <a:off x="9458908" y="9086"/>
            <a:ext cx="2733092" cy="413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77" name="Straight Connector 6176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9" name="Straight Connector 6178">
            <a:extLst>
              <a:ext uri="{FF2B5EF4-FFF2-40B4-BE49-F238E27FC236}">
                <a16:creationId xmlns:a16="http://schemas.microsoft.com/office/drawing/2014/main" id="{C965CFDB-63A4-4033-A10B-8444138F6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B38FA6B0-EEE7-CE0A-7B4A-DDBD5A66B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1480" y="6518141"/>
            <a:ext cx="374396" cy="366279"/>
          </a:xfrm>
          <a:prstGeom prst="rect">
            <a:avLst/>
          </a:prstGeom>
        </p:spPr>
      </p:pic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3CF52125-CDFC-D76B-B50F-A012941D0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9523" y="-3128"/>
            <a:ext cx="7103092" cy="448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42756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5" name="Straight Connector 717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7" name="Straight Connector 717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Connector 717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Connector 718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Straight Connector 718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Connector 718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Connector 718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189" name="Rectangle 7188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1" name="Freeform: Shape 7190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77768" y="0"/>
            <a:ext cx="5014232" cy="6868738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713264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408998"/>
              <a:gd name="connsiteY0" fmla="*/ 4762 h 6868738"/>
              <a:gd name="connsiteX1" fmla="*/ 4408998 w 4408998"/>
              <a:gd name="connsiteY1" fmla="*/ 0 h 6868738"/>
              <a:gd name="connsiteX2" fmla="*/ 2713264 w 4408998"/>
              <a:gd name="connsiteY2" fmla="*/ 6868738 h 6868738"/>
              <a:gd name="connsiteX3" fmla="*/ 0 w 4408998"/>
              <a:gd name="connsiteY3" fmla="*/ 6868738 h 6868738"/>
              <a:gd name="connsiteX4" fmla="*/ 0 w 4408998"/>
              <a:gd name="connsiteY4" fmla="*/ 4762 h 686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8998" h="6868738">
                <a:moveTo>
                  <a:pt x="0" y="4762"/>
                </a:moveTo>
                <a:lnTo>
                  <a:pt x="4408998" y="0"/>
                </a:lnTo>
                <a:lnTo>
                  <a:pt x="2713264" y="6868738"/>
                </a:lnTo>
                <a:lnTo>
                  <a:pt x="0" y="6868738"/>
                </a:lnTo>
                <a:lnTo>
                  <a:pt x="0" y="47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39B4B7D-C8EC-D7B1-45A3-1DE3BCD5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752" y="3109913"/>
            <a:ext cx="3738926" cy="30765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400" cap="all" dirty="0"/>
              <a:t>Testing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DB5DD92-2B8C-0DED-00F7-15A55B484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079" y="2070040"/>
            <a:ext cx="7361932" cy="207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93" name="Straight Connector 7192">
            <a:extLst>
              <a:ext uri="{FF2B5EF4-FFF2-40B4-BE49-F238E27FC236}">
                <a16:creationId xmlns:a16="http://schemas.microsoft.com/office/drawing/2014/main" id="{3A5D40F5-A8C4-4952-BCA6-4D0D14F8B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8751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FEB63145-CA02-71E8-EB53-5455CE1B5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480" y="6518141"/>
            <a:ext cx="374396" cy="3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6012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9" name="Straight Connector 819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1" name="Straight Connector 820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3" name="Straight Connector 820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5" name="Straight Connector 820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7" name="Straight Connector 820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9" name="Straight Connector 820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1" name="Straight Connector 821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13" name="Rectangle 821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5" name="Freeform: Shape 8214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77768" y="0"/>
            <a:ext cx="5014232" cy="6868738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713264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408998"/>
              <a:gd name="connsiteY0" fmla="*/ 4762 h 6868738"/>
              <a:gd name="connsiteX1" fmla="*/ 4408998 w 4408998"/>
              <a:gd name="connsiteY1" fmla="*/ 0 h 6868738"/>
              <a:gd name="connsiteX2" fmla="*/ 2713264 w 4408998"/>
              <a:gd name="connsiteY2" fmla="*/ 6868738 h 6868738"/>
              <a:gd name="connsiteX3" fmla="*/ 0 w 4408998"/>
              <a:gd name="connsiteY3" fmla="*/ 6868738 h 6868738"/>
              <a:gd name="connsiteX4" fmla="*/ 0 w 4408998"/>
              <a:gd name="connsiteY4" fmla="*/ 4762 h 686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8998" h="6868738">
                <a:moveTo>
                  <a:pt x="0" y="4762"/>
                </a:moveTo>
                <a:lnTo>
                  <a:pt x="4408998" y="0"/>
                </a:lnTo>
                <a:lnTo>
                  <a:pt x="2713264" y="6868738"/>
                </a:lnTo>
                <a:lnTo>
                  <a:pt x="0" y="6868738"/>
                </a:lnTo>
                <a:lnTo>
                  <a:pt x="0" y="47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6EEC82-6A56-754A-3563-2A6385BF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752" y="3109913"/>
            <a:ext cx="3738926" cy="30765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400" cap="all" dirty="0"/>
              <a:t>Coverage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54B5C80-DA59-C9E8-FCC5-4E73E2920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0738"/>
            <a:ext cx="50234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17" name="Straight Connector 8216">
            <a:extLst>
              <a:ext uri="{FF2B5EF4-FFF2-40B4-BE49-F238E27FC236}">
                <a16:creationId xmlns:a16="http://schemas.microsoft.com/office/drawing/2014/main" id="{3A5D40F5-A8C4-4952-BCA6-4D0D14F8B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8751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DE4FD0A2-A144-2736-70B2-04A9EC0B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480" y="6518141"/>
            <a:ext cx="374396" cy="3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73762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41CBA-EC26-464D-794A-8E59B0AD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6" y="2737922"/>
            <a:ext cx="9906000" cy="1382156"/>
          </a:xfrm>
        </p:spPr>
        <p:txBody>
          <a:bodyPr/>
          <a:lstStyle/>
          <a:p>
            <a:r>
              <a:rPr lang="en-AU" dirty="0"/>
              <a:t>End of Presentation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955056-0364-8D27-5BF4-74E9FBEBF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644" y="2737922"/>
            <a:ext cx="1412786" cy="13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410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4365E-AD5B-EE4D-A319-49364B2D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AU" dirty="0"/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52256A6B-71C6-4EA3-F2C7-4593566C15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526172"/>
              </p:ext>
            </p:extLst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B8A46881-48F2-8EC5-153B-E50988656C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480" y="6518141"/>
            <a:ext cx="374396" cy="3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805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29D1344-A193-346E-70EA-0E565468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b="1"/>
              <a:t>System Introduction</a:t>
            </a:r>
            <a:endParaRPr lang="en-AU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322104EC-A378-21FD-5BAB-4533FF5ED8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146664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466A5CE3-4B5A-1671-07D7-1EB570280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7491" y="434218"/>
            <a:ext cx="1506410" cy="14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890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4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A37665CA-5648-B565-5FB9-6588C5E2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altLang="zh-CN"/>
              <a:t>Eight Functionalities</a:t>
            </a:r>
            <a:endParaRPr lang="en-AU"/>
          </a:p>
        </p:txBody>
      </p:sp>
      <p:cxnSp>
        <p:nvCxnSpPr>
          <p:cNvPr id="52" name="Straight Connector 4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C122917-8CA8-4A26-5E08-F9FFC7CDC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623877"/>
              </p:ext>
            </p:extLst>
          </p:nvPr>
        </p:nvGraphicFramePr>
        <p:xfrm>
          <a:off x="1129553" y="2114549"/>
          <a:ext cx="10309972" cy="4190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3D39EFE-C5AE-3159-9769-22BF0EE4FC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480" y="6518141"/>
            <a:ext cx="374396" cy="3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3031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rawings on colourful paper">
            <a:extLst>
              <a:ext uri="{FF2B5EF4-FFF2-40B4-BE49-F238E27FC236}">
                <a16:creationId xmlns:a16="http://schemas.microsoft.com/office/drawing/2014/main" id="{6FAF66AD-6AC4-48DB-251F-08E31A25E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05" r="35963" b="-1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184DD3A-AB93-2D17-FDA9-7102098A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>
            <a:normAutofit/>
          </a:bodyPr>
          <a:lstStyle/>
          <a:p>
            <a:r>
              <a:rPr lang="en-AU" dirty="0"/>
              <a:t>Account Management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内容占位符 2">
            <a:extLst>
              <a:ext uri="{FF2B5EF4-FFF2-40B4-BE49-F238E27FC236}">
                <a16:creationId xmlns:a16="http://schemas.microsoft.com/office/drawing/2014/main" id="{F43C4EA6-F9B4-0AFE-747F-AC565973F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578029"/>
              </p:ext>
            </p:extLst>
          </p:nvPr>
        </p:nvGraphicFramePr>
        <p:xfrm>
          <a:off x="1104902" y="2206255"/>
          <a:ext cx="5487146" cy="411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图片 3" descr="徽标, 公司名称&#10;&#10;描述已自动生成">
            <a:extLst>
              <a:ext uri="{FF2B5EF4-FFF2-40B4-BE49-F238E27FC236}">
                <a16:creationId xmlns:a16="http://schemas.microsoft.com/office/drawing/2014/main" id="{A5FBC0AA-2E88-AA9F-E6A4-CE78444C22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41480" y="6518141"/>
            <a:ext cx="374396" cy="3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060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FF4BD241-F172-410B-B0DE-9D7344B3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0"/>
            <a:ext cx="4850735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  <a:gd name="connsiteX0" fmla="*/ 2482758 w 5839784"/>
              <a:gd name="connsiteY0" fmla="*/ 10951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82758 w 5839784"/>
              <a:gd name="connsiteY4" fmla="*/ 10951 h 6857998"/>
              <a:gd name="connsiteX0" fmla="*/ 2495565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95565 w 5839784"/>
              <a:gd name="connsiteY4" fmla="*/ 0 h 6857998"/>
              <a:gd name="connsiteX0" fmla="*/ 2328480 w 5672699"/>
              <a:gd name="connsiteY0" fmla="*/ 0 h 6857998"/>
              <a:gd name="connsiteX1" fmla="*/ 5672699 w 5672699"/>
              <a:gd name="connsiteY1" fmla="*/ 0 h 6857998"/>
              <a:gd name="connsiteX2" fmla="*/ 5672699 w 5672699"/>
              <a:gd name="connsiteY2" fmla="*/ 6857998 h 6857998"/>
              <a:gd name="connsiteX3" fmla="*/ 0 w 5672699"/>
              <a:gd name="connsiteY3" fmla="*/ 6856093 h 6857998"/>
              <a:gd name="connsiteX4" fmla="*/ 2328480 w 5672699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699" h="6857998">
                <a:moveTo>
                  <a:pt x="2328480" y="0"/>
                </a:moveTo>
                <a:lnTo>
                  <a:pt x="5672699" y="0"/>
                </a:lnTo>
                <a:lnTo>
                  <a:pt x="5672699" y="6857998"/>
                </a:lnTo>
                <a:lnTo>
                  <a:pt x="0" y="6856093"/>
                </a:lnTo>
                <a:lnTo>
                  <a:pt x="232848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CB098D-103B-27C5-9BBD-999FBC5B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5" y="657225"/>
            <a:ext cx="3230515" cy="3569822"/>
          </a:xfrm>
        </p:spPr>
        <p:txBody>
          <a:bodyPr anchor="t">
            <a:normAutofit/>
          </a:bodyPr>
          <a:lstStyle/>
          <a:p>
            <a:r>
              <a:rPr lang="en-AU" dirty="0"/>
              <a:t>Search Bar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93" y="4305300"/>
            <a:ext cx="4515220" cy="25527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5529891E-3273-A583-BB68-D53784AF3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984936"/>
              </p:ext>
            </p:extLst>
          </p:nvPr>
        </p:nvGraphicFramePr>
        <p:xfrm>
          <a:off x="5146923" y="832268"/>
          <a:ext cx="6289466" cy="5146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E9A75037-BBD8-B6C1-721E-7564E0826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480" y="6518141"/>
            <a:ext cx="374396" cy="3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8007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37F83-C778-0718-B274-7245BC42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Voucher Releasing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131105DE-ADF1-A3BB-28F9-B8C191E3D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652973"/>
              </p:ext>
            </p:extLst>
          </p:nvPr>
        </p:nvGraphicFramePr>
        <p:xfrm>
          <a:off x="1143000" y="1915557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03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B241F-F3B4-6359-C062-3DD4AEC8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Voucher Redeeming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51F1A7F5-EDD6-4EE0-9C92-DB484D497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167897"/>
              </p:ext>
            </p:extLst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D4C91F92-4434-5CEA-F1C5-69BFC6CAFF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480" y="6518141"/>
            <a:ext cx="374396" cy="3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345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369</Words>
  <Application>Microsoft Office PowerPoint</Application>
  <PresentationFormat>宽屏</PresentationFormat>
  <Paragraphs>113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Microsoft YaHei Light</vt:lpstr>
      <vt:lpstr>Microsoft YaHei</vt:lpstr>
      <vt:lpstr>Arial</vt:lpstr>
      <vt:lpstr>Calibri</vt:lpstr>
      <vt:lpstr>AngleLinesVTI</vt:lpstr>
      <vt:lpstr>Eatery Management System</vt:lpstr>
      <vt:lpstr>Agenda</vt:lpstr>
      <vt:lpstr>Project Overview</vt:lpstr>
      <vt:lpstr>System Introduction</vt:lpstr>
      <vt:lpstr>Eight Functionalities</vt:lpstr>
      <vt:lpstr>Account Management</vt:lpstr>
      <vt:lpstr>Search Bar</vt:lpstr>
      <vt:lpstr>Voucher Releasing</vt:lpstr>
      <vt:lpstr>Voucher Redeeming</vt:lpstr>
      <vt:lpstr>Voucher Sharing</vt:lpstr>
      <vt:lpstr>Voucher Overview</vt:lpstr>
      <vt:lpstr>Menu Configuration</vt:lpstr>
      <vt:lpstr>Eat Club: Insufficient Menu Information</vt:lpstr>
      <vt:lpstr>Review / Rating</vt:lpstr>
      <vt:lpstr>Frist Table: No rating associated with review, can’t reply</vt:lpstr>
      <vt:lpstr>Summary</vt:lpstr>
      <vt:lpstr>2. Frontend Demonstration</vt:lpstr>
      <vt:lpstr>3. Backend/GitHub Setup</vt:lpstr>
      <vt:lpstr>Main Structure</vt:lpstr>
      <vt:lpstr>Models</vt:lpstr>
      <vt:lpstr>Object-relational Mapping</vt:lpstr>
      <vt:lpstr>Services</vt:lpstr>
      <vt:lpstr>Routes</vt:lpstr>
      <vt:lpstr>API DOC</vt:lpstr>
      <vt:lpstr>Testing</vt:lpstr>
      <vt:lpstr>Coverage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Eatery Management System</dc:title>
  <dc:creator>qifeng zheng</dc:creator>
  <cp:lastModifiedBy>qifeng zheng</cp:lastModifiedBy>
  <cp:revision>11</cp:revision>
  <dcterms:created xsi:type="dcterms:W3CDTF">2023-07-27T10:24:45Z</dcterms:created>
  <dcterms:modified xsi:type="dcterms:W3CDTF">2023-08-02T06:40:13Z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