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1468470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Rohan Nayakanti</a:t>
            </a:r>
          </a:p>
          <a:p>
            <a:r>
              <a:rPr lang="en-US" sz="2000" b="1" dirty="0">
                <a:solidFill>
                  <a:schemeClr val="accent1">
                    <a:lumMod val="75000"/>
                  </a:schemeClr>
                </a:solidFill>
                <a:latin typeface="Arial"/>
                <a:cs typeface="Arial"/>
              </a:rPr>
              <a:t>Student Name : Rohan Nayakanti</a:t>
            </a:r>
          </a:p>
          <a:p>
            <a:r>
              <a:rPr lang="en-US" sz="2000" b="1" dirty="0">
                <a:solidFill>
                  <a:schemeClr val="accent1">
                    <a:lumMod val="75000"/>
                  </a:schemeClr>
                </a:solidFill>
                <a:latin typeface="Arial"/>
                <a:cs typeface="Arial"/>
              </a:rPr>
              <a:t>College Name &amp; Department : Jain University, </a:t>
            </a:r>
            <a:r>
              <a:rPr lang="en-IN" sz="2000" b="1" dirty="0">
                <a:solidFill>
                  <a:schemeClr val="accent1">
                    <a:lumMod val="75000"/>
                  </a:schemeClr>
                </a:solidFill>
                <a:latin typeface="Arial"/>
                <a:cs typeface="Arial"/>
              </a:rPr>
              <a:t>Bachelor’s in Technology – Computer Science and Engineering (Cybersecurity)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b="1" dirty="0"/>
              <a:t>Support for Video Steganography: </a:t>
            </a:r>
            <a:r>
              <a:rPr lang="en-US" dirty="0"/>
              <a:t>Extend the tool to encode messages within video frames for enhanced security.</a:t>
            </a:r>
          </a:p>
          <a:p>
            <a:pPr marL="305435" indent="-305435"/>
            <a:r>
              <a:rPr lang="en-US" b="1" dirty="0"/>
              <a:t>AI-Powered Steganalysis Resistance: </a:t>
            </a:r>
            <a:r>
              <a:rPr lang="en-US" dirty="0"/>
              <a:t>Implement AI-based techniques to evade detection by steganalysis tools.</a:t>
            </a:r>
          </a:p>
          <a:p>
            <a:pPr marL="305435" indent="-305435"/>
            <a:r>
              <a:rPr lang="en-US" b="1" dirty="0"/>
              <a:t>Multi-Layer Encryption &amp; Encoding: </a:t>
            </a:r>
            <a:r>
              <a:rPr lang="en-US" dirty="0"/>
              <a:t>Introduce multiple layers of encryption and encoding for higher security.</a:t>
            </a:r>
          </a:p>
          <a:p>
            <a:pPr marL="305435" indent="-305435"/>
            <a:r>
              <a:rPr lang="en-US" b="1" dirty="0"/>
              <a:t>Cloud &amp; Blockchain Integration: </a:t>
            </a:r>
            <a:r>
              <a:rPr lang="en-US" dirty="0"/>
              <a:t>Store and retrieve encoded messages securely using blockchain or cloud storage.</a:t>
            </a:r>
          </a:p>
          <a:p>
            <a:pPr marL="305435" indent="-305435"/>
            <a:r>
              <a:rPr lang="en-US" b="1" dirty="0"/>
              <a:t>Real-Time Messaging with Steganography: </a:t>
            </a:r>
            <a:r>
              <a:rPr lang="en-US" dirty="0"/>
              <a:t>Develop a secure messaging platform using steganography for real-time communication.</a:t>
            </a:r>
          </a:p>
          <a:p>
            <a:pPr marL="305435" indent="-305435"/>
            <a:r>
              <a:rPr lang="en-US" b="1" dirty="0"/>
              <a:t>Cross-Platform Support: </a:t>
            </a:r>
            <a:r>
              <a:rPr lang="en-US" dirty="0"/>
              <a:t>Expand support for mobile devices and web-based usage.</a:t>
            </a:r>
          </a:p>
          <a:p>
            <a:pPr marL="305435" indent="-305435"/>
            <a:r>
              <a:rPr lang="en-US" b="1" dirty="0"/>
              <a:t>Improved Performance &amp; Compression: </a:t>
            </a:r>
            <a:r>
              <a:rPr lang="en-US" dirty="0"/>
              <a:t>Optimize encoding/decoding algorithms for faster processing and smaller file sizes.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latin typeface="Arial" panose="020B0604020202020204" pitchFamily="34" charset="0"/>
                <a:cs typeface="Arial" panose="020B0604020202020204" pitchFamily="34" charset="0"/>
              </a:rPr>
              <a:t>Develop an advanced steganography technique to securely embed and extract confidential text messages within digital images. The solution should ensure minimal distortion while maintaining high security. Implement an efficient encoding and decoding mechanism, ensuring robustness against common image manipulations like compression and resizing, while preserving data integrity and confidentiality.</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04CAF-1FB1-8CA2-91BF-B750FC427C1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9A6C78A-9447-C86D-0937-B8AEDF6516F6}"/>
              </a:ext>
            </a:extLst>
          </p:cNvPr>
          <p:cNvSpPr>
            <a:spLocks noGrp="1"/>
          </p:cNvSpPr>
          <p:nvPr>
            <p:ph type="title"/>
          </p:nvPr>
        </p:nvSpPr>
        <p:spPr/>
        <p:txBody>
          <a:bodyPr>
            <a:normAutofit fontScale="90000"/>
          </a:bodyPr>
          <a:lstStyle/>
          <a:p>
            <a:r>
              <a:rPr lang="en-IN"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C0479CBD-B5CB-8909-6E22-086212F059DA}"/>
              </a:ext>
            </a:extLst>
          </p:cNvPr>
          <p:cNvSpPr>
            <a:spLocks noGrp="1" noChangeArrowheads="1"/>
          </p:cNvSpPr>
          <p:nvPr>
            <p:ph idx="1"/>
          </p:nvPr>
        </p:nvSpPr>
        <p:spPr bwMode="auto">
          <a:xfrm>
            <a:off x="452438" y="1478812"/>
            <a:ext cx="8155566" cy="4190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err="1">
                <a:ln>
                  <a:noFill/>
                </a:ln>
                <a:effectLst/>
              </a:rPr>
              <a:t>Streamlit</a:t>
            </a:r>
            <a:r>
              <a:rPr kumimoji="0" lang="en-US" altLang="en-US" sz="2000" b="1" i="0" u="none" strike="noStrike" cap="none" normalizeH="0" baseline="0" dirty="0">
                <a:ln>
                  <a:noFill/>
                </a:ln>
                <a:effectLst/>
              </a:rPr>
              <a:t>: Web app development for interactive UIs and dashboards.</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rPr>
              <a:t>PIL (Pillow): Image processing (open, manipulate, save images).</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rPr>
              <a:t>NumPy: Scientific computing, array/matrix operations.</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rPr>
              <a:t>io: Handling file streams and in-memory data.</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err="1">
                <a:ln>
                  <a:noFill/>
                </a:ln>
                <a:effectLst/>
              </a:rPr>
              <a:t>PyQRCode</a:t>
            </a:r>
            <a:r>
              <a:rPr kumimoji="0" lang="en-US" altLang="en-US" sz="2000" b="1" i="0" u="none" strike="noStrike" cap="none" normalizeH="0" baseline="0" dirty="0">
                <a:ln>
                  <a:noFill/>
                </a:ln>
                <a:effectLst/>
              </a:rPr>
              <a:t>: QR code generation.</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rPr>
              <a:t>Wave: Reading/writing .wav audio files.</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rPr>
              <a:t>Time: Time-related tasks (e.g., pauses, intervals).</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err="1">
                <a:ln>
                  <a:noFill/>
                </a:ln>
                <a:effectLst/>
              </a:rPr>
              <a:t>PyCryptodome</a:t>
            </a:r>
            <a:r>
              <a:rPr kumimoji="0" lang="en-US" altLang="en-US" sz="2000" b="1" i="0" u="none" strike="noStrike" cap="none" normalizeH="0" baseline="0" dirty="0">
                <a:ln>
                  <a:noFill/>
                </a:ln>
                <a:effectLst/>
              </a:rPr>
              <a:t> (AES): AES encryption/decryption, secure random bytes.</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rPr>
              <a:t>Base64: Encoding/decoding binary data to/from text. </a:t>
            </a:r>
          </a:p>
        </p:txBody>
      </p:sp>
    </p:spTree>
    <p:extLst>
      <p:ext uri="{BB962C8B-B14F-4D97-AF65-F5344CB8AC3E}">
        <p14:creationId xmlns:p14="http://schemas.microsoft.com/office/powerpoint/2010/main" val="153208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2000" b="1" dirty="0"/>
              <a:t>AES-256 Encryption for Secure Messages</a:t>
            </a:r>
          </a:p>
          <a:p>
            <a:r>
              <a:rPr lang="en-IN" sz="2000" b="1" dirty="0"/>
              <a:t>Multiple Image Format Support</a:t>
            </a:r>
          </a:p>
          <a:p>
            <a:r>
              <a:rPr lang="en-IN" sz="2000" b="1" dirty="0"/>
              <a:t>Image Quality Preservation</a:t>
            </a:r>
          </a:p>
          <a:p>
            <a:r>
              <a:rPr lang="en-IN" sz="2000" b="1" dirty="0"/>
              <a:t>Encoding Intensity Selection (Low, Medium, High)</a:t>
            </a:r>
          </a:p>
          <a:p>
            <a:r>
              <a:rPr lang="en-IN" sz="2000" b="1" dirty="0"/>
              <a:t>Web-Based Sharing with QR Code Generation</a:t>
            </a:r>
          </a:p>
          <a:p>
            <a:r>
              <a:rPr lang="en-IN" sz="2000" b="1" dirty="0"/>
              <a:t>AI-Based Hidden Message Detection</a:t>
            </a:r>
          </a:p>
          <a:p>
            <a:r>
              <a:rPr lang="en-IN" sz="2000" b="1" dirty="0"/>
              <a:t>Dual-Mode Steganography (Image &amp; Audio)</a:t>
            </a:r>
          </a:p>
          <a:p>
            <a:r>
              <a:rPr lang="en-IN" sz="2000" b="1" dirty="0"/>
              <a:t>Mobile-Friendly UI</a:t>
            </a:r>
          </a:p>
          <a:p>
            <a:r>
              <a:rPr lang="en-IN" sz="2000" b="1" dirty="0"/>
              <a:t>Steganalysis-Resistant Encoding</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b="1" dirty="0"/>
              <a:t>Cybersecurity Enthusiasts &amp; Researchers </a:t>
            </a:r>
            <a:r>
              <a:rPr lang="en-IN" dirty="0"/>
              <a:t>– Those experimenting with secure communication techniques.</a:t>
            </a:r>
          </a:p>
          <a:p>
            <a:r>
              <a:rPr lang="en-IN" b="1" dirty="0"/>
              <a:t>Journalists &amp; Whistleblowers </a:t>
            </a:r>
            <a:r>
              <a:rPr lang="en-IN" dirty="0"/>
              <a:t>– Individuals needing secure ways to share sensitive information.</a:t>
            </a:r>
          </a:p>
          <a:p>
            <a:r>
              <a:rPr lang="en-IN" b="1" dirty="0"/>
              <a:t>Law Enforcement &amp; Intelligence Agencies </a:t>
            </a:r>
            <a:r>
              <a:rPr lang="en-IN" dirty="0"/>
              <a:t>– For covert communication in high-security environments.</a:t>
            </a:r>
          </a:p>
          <a:p>
            <a:r>
              <a:rPr lang="en-IN" b="1" dirty="0"/>
              <a:t>Privacy-Conscious Individuals </a:t>
            </a:r>
            <a:r>
              <a:rPr lang="en-IN" dirty="0"/>
              <a:t>– People who want to protect personal messages.</a:t>
            </a:r>
          </a:p>
          <a:p>
            <a:r>
              <a:rPr lang="en-IN" b="1" dirty="0"/>
              <a:t>Software Developers &amp; Ethical Hackers </a:t>
            </a:r>
            <a:r>
              <a:rPr lang="en-IN" dirty="0"/>
              <a:t>– Those integrating steganography into security tools.</a:t>
            </a:r>
          </a:p>
          <a:p>
            <a:r>
              <a:rPr lang="en-IN" b="1" dirty="0"/>
              <a:t>Academicians &amp; Students </a:t>
            </a:r>
            <a:r>
              <a:rPr lang="en-IN" dirty="0"/>
              <a:t>– Learning about cryptography, data hiding, and security concepts.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EF311FEB-46AB-D9E8-C0A7-68709D99CFB1}"/>
              </a:ext>
            </a:extLst>
          </p:cNvPr>
          <p:cNvPicPr>
            <a:picLocks noGrp="1" noChangeAspect="1"/>
          </p:cNvPicPr>
          <p:nvPr>
            <p:ph idx="1"/>
          </p:nvPr>
        </p:nvPicPr>
        <p:blipFill>
          <a:blip r:embed="rId2"/>
          <a:stretch>
            <a:fillRect/>
          </a:stretch>
        </p:blipFill>
        <p:spPr>
          <a:xfrm>
            <a:off x="1494321" y="1265614"/>
            <a:ext cx="4031552" cy="2565825"/>
          </a:xfrm>
        </p:spPr>
      </p:pic>
      <p:pic>
        <p:nvPicPr>
          <p:cNvPr id="7" name="Picture 6">
            <a:extLst>
              <a:ext uri="{FF2B5EF4-FFF2-40B4-BE49-F238E27FC236}">
                <a16:creationId xmlns:a16="http://schemas.microsoft.com/office/drawing/2014/main" id="{B686AEC9-323A-F143-55C0-FDEB64263CCB}"/>
              </a:ext>
            </a:extLst>
          </p:cNvPr>
          <p:cNvPicPr>
            <a:picLocks noChangeAspect="1"/>
          </p:cNvPicPr>
          <p:nvPr/>
        </p:nvPicPr>
        <p:blipFill>
          <a:blip r:embed="rId3"/>
          <a:srcRect b="7724"/>
          <a:stretch/>
        </p:blipFill>
        <p:spPr>
          <a:xfrm>
            <a:off x="1494321" y="4009719"/>
            <a:ext cx="4031552" cy="2398247"/>
          </a:xfrm>
          <a:prstGeom prst="rect">
            <a:avLst/>
          </a:prstGeom>
        </p:spPr>
      </p:pic>
      <p:pic>
        <p:nvPicPr>
          <p:cNvPr id="9" name="Picture 8">
            <a:extLst>
              <a:ext uri="{FF2B5EF4-FFF2-40B4-BE49-F238E27FC236}">
                <a16:creationId xmlns:a16="http://schemas.microsoft.com/office/drawing/2014/main" id="{61A125F1-811B-EEBC-3329-C23F1EE91A16}"/>
              </a:ext>
            </a:extLst>
          </p:cNvPr>
          <p:cNvPicPr>
            <a:picLocks noChangeAspect="1"/>
          </p:cNvPicPr>
          <p:nvPr/>
        </p:nvPicPr>
        <p:blipFill>
          <a:blip r:embed="rId4"/>
          <a:srcRect r="403"/>
          <a:stretch/>
        </p:blipFill>
        <p:spPr>
          <a:xfrm>
            <a:off x="5934438" y="1265615"/>
            <a:ext cx="4031552" cy="2565824"/>
          </a:xfrm>
          <a:prstGeom prst="rect">
            <a:avLst/>
          </a:prstGeom>
        </p:spPr>
      </p:pic>
      <p:pic>
        <p:nvPicPr>
          <p:cNvPr id="11" name="Picture 10">
            <a:extLst>
              <a:ext uri="{FF2B5EF4-FFF2-40B4-BE49-F238E27FC236}">
                <a16:creationId xmlns:a16="http://schemas.microsoft.com/office/drawing/2014/main" id="{60C4F5D2-1C1D-B83E-035A-21FDFED7BA75}"/>
              </a:ext>
            </a:extLst>
          </p:cNvPr>
          <p:cNvPicPr>
            <a:picLocks noChangeAspect="1"/>
          </p:cNvPicPr>
          <p:nvPr/>
        </p:nvPicPr>
        <p:blipFill>
          <a:blip r:embed="rId5"/>
          <a:srcRect l="5450" r="-5450"/>
          <a:stretch/>
        </p:blipFill>
        <p:spPr>
          <a:xfrm>
            <a:off x="5934438" y="4009719"/>
            <a:ext cx="4263953" cy="239824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a:t>
            </a:r>
            <a:r>
              <a:rPr lang="en-US" b="1" dirty="0"/>
              <a:t>Steganography App</a:t>
            </a:r>
            <a:r>
              <a:rPr lang="en-US" dirty="0"/>
              <a:t> provides a seamless and secure way to hide messages within images using </a:t>
            </a:r>
            <a:r>
              <a:rPr lang="en-US" b="1" dirty="0"/>
              <a:t>AES-256 encryption</a:t>
            </a:r>
            <a:r>
              <a:rPr lang="en-US" dirty="0"/>
              <a:t>. With an intuitive </a:t>
            </a:r>
            <a:r>
              <a:rPr lang="en-US" b="1" dirty="0" err="1"/>
              <a:t>Streamlit</a:t>
            </a:r>
            <a:r>
              <a:rPr lang="en-US" b="1" dirty="0"/>
              <a:t>-based GUI</a:t>
            </a:r>
            <a:r>
              <a:rPr lang="en-US" dirty="0"/>
              <a:t>, users can encode and decode messages efficiently while maintaining privacy. The addition of a </a:t>
            </a:r>
            <a:r>
              <a:rPr lang="en-US" b="1" dirty="0"/>
              <a:t>QR code generator for easy sharing</a:t>
            </a:r>
            <a:r>
              <a:rPr lang="en-US" dirty="0"/>
              <a:t> and </a:t>
            </a:r>
            <a:r>
              <a:rPr lang="en-US" b="1" dirty="0"/>
              <a:t>loading indicators for process estimation</a:t>
            </a:r>
            <a:r>
              <a:rPr lang="en-US" dirty="0"/>
              <a:t> enhances the user experience.</a:t>
            </a:r>
          </a:p>
          <a:p>
            <a:r>
              <a:rPr lang="en-US" dirty="0"/>
              <a:t>This tool is ideal for </a:t>
            </a:r>
            <a:r>
              <a:rPr lang="en-US" b="1" dirty="0"/>
              <a:t>cybersecurity enthusiasts, privacy-conscious users, and professionals dealing with sensitive information</a:t>
            </a:r>
            <a:r>
              <a:rPr lang="en-US" dirty="0"/>
              <a:t>. By integrating modern encryption techniques with steganography, it ensures </a:t>
            </a:r>
            <a:r>
              <a:rPr lang="en-US" b="1" dirty="0"/>
              <a:t>data confidentiality and security</a:t>
            </a:r>
            <a:r>
              <a:rPr lang="en-US" dirty="0"/>
              <a:t> in real-world applications.</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3200" dirty="0"/>
              <a:t>https://github.com/ZealExorcist/Steganography_App.git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125</TotalTime>
  <Words>558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Rohan Nayakanti</cp:lastModifiedBy>
  <cp:revision>29</cp:revision>
  <dcterms:created xsi:type="dcterms:W3CDTF">2021-05-26T16:50:10Z</dcterms:created>
  <dcterms:modified xsi:type="dcterms:W3CDTF">2025-02-18T05:52:48Z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