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3f210f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3f210f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1202ac68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1202ac68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1202ac6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1202ac6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Foot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1202ac68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1202ac6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our goals again? → We’re aiming for Educational Website that </a:t>
            </a:r>
            <a:r>
              <a:rPr lang="en"/>
              <a:t>helps users explore data: (Map)</a:t>
            </a:r>
            <a:r>
              <a:rPr lang="en">
                <a:solidFill>
                  <a:schemeClr val="dk1"/>
                </a:solidFill>
              </a:rPr>
              <a:t> →</a:t>
            </a:r>
            <a:r>
              <a:rPr lang="en"/>
              <a:t> (Filter / Search)</a:t>
            </a:r>
            <a:r>
              <a:rPr lang="en">
                <a:solidFill>
                  <a:schemeClr val="dk1"/>
                </a:solidFill>
              </a:rPr>
              <a:t> → You may ask “Will there be ways to save my searches?” Definitely → (Accounts, where you can save your searches) → (local copies with realistic &amp; acceptable formats) → (JSON, CSV instead of PDF)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4b90a99e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4b90a99e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1202ac68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1202ac68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march: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pages: about, maybe a landing page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Begin implementing backend which is node, express, mongo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about mongo and design database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Transition files to typescript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</a:t>
            </a:r>
            <a:r>
              <a:rPr lang="en"/>
              <a:t>ixing minor details in frontend or endpoints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 visualizing the data sets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b90a99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b90a99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4b90a99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4b90a99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4b90a99e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4b90a99e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4b90a99e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4b90a99e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9" name="Google Shape;69;p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PowerPuffs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Ishita P, Ben M, Catherine C, Ryan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833375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the demo!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Questions?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NASA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Exploring </a:t>
            </a:r>
            <a:r>
              <a:rPr lang="en"/>
              <a:t>data describing environmental elements across the world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Discovering </a:t>
            </a:r>
            <a:r>
              <a:rPr lang="en"/>
              <a:t>the relationship between these locations and if the could host a renewable energy plant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Defining </a:t>
            </a:r>
            <a:r>
              <a:rPr lang="en"/>
              <a:t>new places and </a:t>
            </a:r>
            <a:r>
              <a:rPr lang="en"/>
              <a:t>opportunities</a:t>
            </a:r>
            <a:r>
              <a:rPr lang="en"/>
              <a:t> for renewable energy 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Goals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Educational website that help users explore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Filtering &amp; Searching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Map Feature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Accounts to save and download results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JSON</a:t>
            </a:r>
            <a:r>
              <a:rPr lang="en" sz="2000"/>
              <a:t>, CSV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Finished wireframes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Worked on frontend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Home Page, Search Page, Result Page, Login/Sign up Pages</a:t>
            </a:r>
            <a:endParaRPr sz="15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Studied NASA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0" y="0"/>
            <a:ext cx="684798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26" y="184223"/>
            <a:ext cx="673250" cy="7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26" y="1385173"/>
            <a:ext cx="673250" cy="7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725" y="2899950"/>
            <a:ext cx="431675" cy="4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63225"/>
            <a:ext cx="4748568" cy="23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350" y="2641325"/>
            <a:ext cx="4748575" cy="23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350"/>
            <a:ext cx="4376304" cy="2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700" y="2654126"/>
            <a:ext cx="4447250" cy="23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5" y="142350"/>
            <a:ext cx="4316699" cy="26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75" y="2266350"/>
            <a:ext cx="4489249" cy="2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