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7:33:31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1 214 24575,'544'0'0,"-538"0"0,0-1 0,0 1 0,0-1 0,0 0 0,0-1 0,0 1 0,0-1 0,8-4 0,-13 5 0,1 1 0,-1-1 0,0 0 0,0 0 0,0 1 0,0-1 0,1 0 0,-1 0 0,0 0 0,-1 0 0,1 0 0,0 0 0,0 0 0,0-1 0,-1 1 0,1 0 0,0 0 0,-1-1 0,0 1 0,1 0 0,-1-1 0,0 1 0,1 0 0,-1-1 0,0 1 0,0-1 0,0 1 0,0 0 0,0-1 0,0 1 0,-1 0 0,1-1 0,0 1 0,-1 0 0,1-1 0,-1 1 0,0 0 0,1 0 0,-1-1 0,0 1 0,1 0 0,-1 0 0,-2-2 0,-82-120 0,84 122-80,0-1 0,0 0-1,-1 0 1,1 1 0,0-1-1,-1 1 1,1-1 0,-1 1-1,1 0 1,-1-1 0,0 1 0,0 0-1,1 0 1,-1 0 0,0 0-1,-3-1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7:33:31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1 24575,'-1'2'0,"1"0"0,-1 0 0,1 1 0,-1-1 0,0 0 0,0 0 0,0 0 0,0 0 0,0 0 0,-1-1 0,1 1 0,0 0 0,-1 0 0,1-1 0,-1 1 0,0-1 0,-1 2 0,-41 27 0,21-15 0,6-3 0,-1-1 0,0-1 0,-30 13 0,30-15 0,-1 1 0,1 0 0,-29 22 0,30-17-1365,2-4-5461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7:42:23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24575,'-1'23'0,"1"-13"0,-1 0 0,2 0 0,-1 0 0,1 0 0,4 13 0,-4-20 0,-1 0 0,2-1 0,-1 1 0,0-1 0,0 1 0,1-1 0,0 1 0,-1-1 0,1 0 0,0 0 0,0 0 0,0 0 0,0 0 0,1-1 0,-1 1 0,0 0 0,1-1 0,-1 0 0,1 0 0,-1 1 0,1-2 0,0 1 0,5 1 0,45 9 0,96 7 0,-9-18 0,33 1 0,-96 13 0,-56-9 0,1-1 0,29 1 0,90-6 0,60 2 0,-124 13 0,-56-9 0,0-1 0,32 2 0,59-5 0,-55-2 0,1 3 0,86 13 0,10 15 0,-122-25 0,1-1 0,-1-1 0,0-2 0,38-3 0,-36 1 0,0 0 0,0 3 0,54 8 0,-51-4 0,1-1 0,53-1 0,-1-1 0,-12 11 0,-56-9 0,0-2 0,27 3 0,5-5 0,-5-1 0,0 3 0,57 10 0,104 16 0,-172-23 0,0-2 0,-1-1 0,1-3 0,38-3 0,-23 1 0,55 5 0,-31 11 0,-56-9 0,0-1 0,32 2 0,44-6 0,-57-1 0,0 1 0,0 2 0,69 13 0,-73-9 0,0-1 0,0-3 0,1 0 0,46-5 0,-31 0 0,55 6 0,-30 11 0,-57-9 0,1-1 0,32 2 0,398-5 0,-216-3 0,-206 4 0,-1 1 0,33 7 0,-30-4 0,48 2 0,390-7 0,-224-3 0,-224 4 0,0 0 0,39 9 0,-37-6 0,-1 0 0,30 0 0,627-3 0,-330-4 0,2876 2 0,-3203 1 0,-1 1 0,38 9 0,-35-6 0,-1-1 0,27 1 0,667-3 0,-349-4 0,-248-1 0,130 6 0,-173 11 0,-56-9 0,0-1 0,32 2 0,454-4 0,-243-4 0,-236 0 0,-1 0 0,36-9 0,-33 5 0,50-3 0,389 8 0,-224 3 0,-223-4 0,-1 0 0,38-9 0,-36 6 0,1 1 0,26-1 0,21 4 0,-22 1 0,0-2 0,68-12 0,-53 5 0,1 4 0,0 2 0,74 6 0,-16 0 0,59-18 0,7 0 0,-103 17 0,113-3 0,-122-13 0,-56 9 0,-1 1 0,34-2 0,123 8 0,74-4 0,-175-12 0,-54 9 0,-1 1 0,31-1 0,398 4 0,-215 2 0,-214-2 0,0-1 0,40-10 0,-39 7 0,1 1 0,28-2 0,628 5 0,-329 3 0,335-2 0,-664-1 0,1-1 0,37-9 0,-36 6 0,1 1 0,26-2 0,666 5 0,-347 3 0,1543-2 0,-1884-1 0,-1-2 0,36-8 0,-33 5 0,50-3 0,617 7 0,-338 5 0,126-3 0,-456-2 0,0 0 0,32-8 0,-30 4 0,48-3 0,656 7 0,-357 5 0,2904-3 0,-3273 0 0,1 0 0,-1-1 0,0 0 0,1-1 0,-1 0 0,0 0 0,0-1 0,0 0 0,8-5 0,-14 7 0,0-1 0,0 0 0,-1 1 0,1-1 0,-1 0 0,1 0 0,-1-1 0,0 1 0,0 0 0,0-1 0,0 0 0,0 1 0,-1-1 0,1 0 0,-1 0 0,1 0 0,-1 0 0,0 0 0,0 0 0,-1 0 0,1 0 0,-1 0 0,1-1 0,-1 1 0,0 0 0,0 0 0,-1 0 0,1-1 0,-2-4 0,-32-115-118,23 85-1129,5 19-5579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7:33:07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359 0 24575,'0'487'0,"0"-481"0,0 0 0,0-1 0,-1 1 0,0 0 0,0-1 0,-1 1 0,1 0 0,-4 6 0,4-11 0,1 0 0,-1 0 0,0 1 0,1-1 0,-1 0 0,0 0 0,0 0 0,0-1 0,0 1 0,0 0 0,0 0 0,0 0 0,0-1 0,0 1 0,-1-1 0,1 1 0,0-1 0,0 1 0,-1-1 0,1 1 0,0-1 0,0 0 0,-1 0 0,1 0 0,0 0 0,-1 0 0,1 0 0,0 0 0,-1 0 0,1-1 0,0 1 0,0 0 0,-1-1 0,1 1 0,0-1 0,0 1 0,0-1 0,0 0 0,-1 1 0,1-1 0,0 0 0,-1-1 0,-17-12 0,1-1 0,1 0 0,0-1 0,-23-30 0,-11-9 0,26 32 0,-42-30 0,23 20 0,152 113 0,-98-71-195,0-1 0,0-1 0,1 0 0,0 0 0,1-1 0,14 6 0,-8-6-6631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7:33:08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0 231 24575,'0'-5'0,"0"-6"0,5-7 0,1-4 0,0-4 0,4 3 0,0 0 0,3 4 0,5 5 0,-1 1 0,1 2 0,-2-2 0,-4-4 0,-4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7:42:27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350 370 24575,'5'-2'0,"-1"1"0,1-1 0,-1 0 0,0 0 0,0-1 0,0 1 0,0-1 0,-1 0 0,7-6 0,10-6 0,31-17 0,-13 8 0,44-21 0,-96 56 0,1 1 0,-1 1 0,2 0 0,-15 19 0,-24 26 0,36-43 0,0 0 0,-1-1 0,-1 0 0,0-2 0,-29 18 0,39-27 0,1 0 0,-1-1 0,1 0 0,-1 0 0,0-1 0,0 1 0,1-1 0,-1-1 0,0 1 0,0-1 0,0 0 0,0-1 0,0 0 0,0 0 0,0-1 0,1 1 0,-1-1 0,0-1 0,1 1 0,0-1 0,-7-4 0,-129-83 0,139 89 0,1-1 0,-1 1 0,0-1 0,0 0 0,1 0 0,-1 0 0,1-1 0,-1 1 0,1-1 0,0 1 0,0-1 0,-2-3 0,4 5 0,0 1 0,0-1 0,-1 0 0,1 1 0,0-1 0,0 1 0,0-1 0,0 1 0,0-1 0,0 1 0,0-1 0,1 1 0,-1-1 0,0 1 0,0-1 0,0 1 0,0-1 0,1 1 0,-1-1 0,0 1 0,0-1 0,1 1 0,-1 0 0,0-1 0,1 1 0,-1-1 0,0 1 0,1-1 0,27-8 0,-3 6 0,0 1 0,33 2 0,-48 0 0,0 1 0,-1 0 0,1 1 0,0 0 0,0 1 0,-1 0 0,1 0 0,14 8 0,-24-11 0,0 1 0,1-1 0,-1 0 0,1 1 0,0-1 0,-1 0 0,1 0 0,-1 1 0,1-1 0,-1 0 0,1 0 0,0 0 0,-1 0 0,1 0 0,-1 0 0,1 0 0,0 0 0,-1 0 0,1 0 0,-1 0 0,1 0 0,0 0 0,-1 0 0,1-1 0,-1 1 0,1 0 0,-1 0 0,1-1 0,0 1 0,-1 0 0,1-1 0,7-22 0,-9-41 0,0 50 0,1-51 0,1 45 0,0 0 0,-2 0 0,0 0 0,-2-1 0,-8-36 0,6 47 0,1 11 0,-2 20 0,3 33 0,4 184-1365,-1-214-5461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9214-0C1D-96A0-166A-F3BD4756F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E7935-F55E-C748-88B0-927131C8D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9D1E-3CB6-FCA1-E46D-30178B3F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E6F5-F629-48DE-E95D-1DDA0BC9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1C3F-8814-37B6-AE8E-92A1F0C9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7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CAC-22B9-7BA5-6892-054C4FCD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9EF5C-9477-0D0B-9817-8B3C3DA5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5F4B-0AD8-CC0D-ED1A-D85A0EF4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97E0B-6D9E-8603-AC74-5431C1D7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78C2-7866-A9CC-7316-227C6167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6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E5C3A-63DB-49D6-8726-79C00A04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54026-536C-65A1-9B23-D9D64BBB2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5FC0-9522-A29F-E845-6F582F77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3B0B-144C-1554-7539-58E9F86A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03E7-CD0D-5F67-5B4D-60BAAFEA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15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C87-78C2-EF57-29CE-2DA6DB3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DAFE-CB75-E321-B4A8-C1521F4B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9A70-EECC-C4AC-F878-A291BD80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700B-EFBB-9194-6FE8-9EDF9137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8EB0-34FB-B355-BF2E-3C6154C8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563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1B6E-F964-B619-4C8A-7FB77477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ACA65-00D3-25C3-D809-363CA6E23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D494-77A1-0CB1-B77C-C6B325C8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B53B-8E8A-4367-75DB-2E7E5C50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954B-7B28-FD28-AEDD-CFFC7CF5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F90A-F583-2D8C-C6CE-10682780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CB2D-02CB-49A4-133D-CB64EADE3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936C-3637-FEE8-19D0-BAD78D57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866BD-29B3-CC60-7CC4-5E5D1A5F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08C-E1E1-0E84-568D-86A088F4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E039-344A-3D8F-99D8-B1757416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122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2674-08EA-F620-6CAC-79D89A7D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1A3A3-DFFC-E20A-8510-4D7F1381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D9482-3930-BF27-A1BF-D3C62885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6AD24-8174-1D4A-A99A-19078FBDA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227A4-833C-1380-3600-2F5A264D7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571DE-AEA7-13EA-379F-9927AC51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B6C04-E947-36A8-A2B3-766E74A6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5EEC7-FDE9-ED94-74D4-7259F5C2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97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12F3-8596-1ACD-B61D-F1A46A57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DDD36-CDFC-6CD6-49FB-4FCE7325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1AA3F-758A-AD6F-F479-C9292C48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CA0C2-958B-0A87-AF52-BA694542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89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64D2B-A418-1D37-7970-F2A2AE88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C919C-17E4-7571-B0B7-BDD304BD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A79D1-BCE3-062C-594D-9A123D36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30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6846-C3D2-6792-2100-01172461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43EB-EA8D-B27B-E14D-C483105B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468CC-BE2D-C91F-2914-8940253F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D6D95-DFCC-49C2-90FE-32DB75C5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BC623-DE05-B65E-C80D-81BE6FC5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FB0-F3D3-80A1-E1CF-A693F205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1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2206-B65E-4651-B32C-6327C5DF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3AB61-631F-EA40-0170-A9600B6D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5CE25-7AF4-CC84-22CA-64E6C1E5B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8C450-CE4A-6443-8D07-14365D25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351D-9B4E-61DF-D62F-966D34B3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A441A-B04E-950F-A940-229ADEE5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1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29D32-BA43-D2B6-2AD1-19CEB7FA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61A9-D2BB-586D-C4CC-47993B16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5FF4-5A65-B414-0F08-F3AC58AF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193D-646F-495D-A6CB-928B811A16D1}" type="datetimeFigureOut">
              <a:rPr lang="en-SG" smtClean="0"/>
              <a:t>15/10/2022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4FF9-1E58-4A93-1290-888CC58D9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4753-EEA4-E099-52A5-F1DDE8E3D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56A3-F633-4EC0-B77E-5EEDA2A1F1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customXml" Target="../ink/ink3.xml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customXml" Target="../ink/ink2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image" Target="../media/image1.jpg"/><Relationship Id="rId16" Type="http://schemas.openxmlformats.org/officeDocument/2006/relationships/image" Target="../media/image13.jp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24" Type="http://schemas.openxmlformats.org/officeDocument/2006/relationships/customXml" Target="../ink/ink6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7.png"/><Relationship Id="rId10" Type="http://schemas.openxmlformats.org/officeDocument/2006/relationships/customXml" Target="../ink/ink1.xml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1.png"/><Relationship Id="rId22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874DCE0B-F459-65D6-B7C2-995676B2C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26" y="1570363"/>
            <a:ext cx="657229" cy="657229"/>
          </a:xfrm>
          <a:prstGeom prst="rect">
            <a:avLst/>
          </a:prstGeom>
        </p:spPr>
      </p:pic>
      <p:pic>
        <p:nvPicPr>
          <p:cNvPr id="3" name="Picture 2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7F7C4A44-80A2-30E4-3F1A-FF524CB1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57" y="1676020"/>
            <a:ext cx="480478" cy="58935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B8EA798-D608-046A-97E4-B75A49B49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67" y="1636026"/>
            <a:ext cx="669345" cy="66934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66F1D-D6AE-4097-B588-B4D0C37D0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87" y="905081"/>
            <a:ext cx="891443" cy="891443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BC342F-B997-2D18-47E6-A36F72466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79" y="2892499"/>
            <a:ext cx="681144" cy="631447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0F3ED4-840A-5D70-938C-5B20595B0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89" y="42919"/>
            <a:ext cx="745198" cy="690827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E38A0ED-27D9-FD39-5146-34071CED28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81" y="452913"/>
            <a:ext cx="554430" cy="554430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A0BF39-7A50-50C8-6DAD-2F31D61253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62" y="1410933"/>
            <a:ext cx="1517740" cy="1136840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5B5414-46A5-4EC3-2FF0-B36229D50B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35" y="1409514"/>
            <a:ext cx="1459851" cy="1093479"/>
          </a:xfrm>
          <a:prstGeom prst="rect">
            <a:avLst/>
          </a:prstGeom>
        </p:spPr>
      </p:pic>
      <p:pic>
        <p:nvPicPr>
          <p:cNvPr id="21" name="Picture 20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49C42F2D-1625-FE3E-A12F-EBA723B08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17" y="1697250"/>
            <a:ext cx="480478" cy="589355"/>
          </a:xfrm>
          <a:prstGeom prst="rect">
            <a:avLst/>
          </a:prstGeom>
        </p:spPr>
      </p:pic>
      <p:pic>
        <p:nvPicPr>
          <p:cNvPr id="22" name="Picture 21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1FC5D60A-18C9-EBB9-05D6-C1A227DC2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386" y="1676673"/>
            <a:ext cx="480478" cy="589355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FE5E295A-5B1C-2F85-C804-0BF289847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83" y="1595083"/>
            <a:ext cx="669345" cy="669345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DA718F5-5CA4-9BDC-C6DC-2FD54F248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73" y="2854600"/>
            <a:ext cx="669346" cy="669346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C84DEA2-1836-3386-350D-0F9F11D70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9" y="1510016"/>
            <a:ext cx="863157" cy="8631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87FD4E0-6441-C0BA-BA67-5D5099BD36FC}"/>
              </a:ext>
            </a:extLst>
          </p:cNvPr>
          <p:cNvSpPr txBox="1"/>
          <p:nvPr/>
        </p:nvSpPr>
        <p:spPr>
          <a:xfrm>
            <a:off x="4328267" y="17450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B0120-B1AA-86A1-A96E-205AAE9E3BD8}"/>
              </a:ext>
            </a:extLst>
          </p:cNvPr>
          <p:cNvSpPr txBox="1"/>
          <p:nvPr/>
        </p:nvSpPr>
        <p:spPr>
          <a:xfrm>
            <a:off x="31061" y="2305371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Create folders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65BBB2-744A-2FE4-FAAD-6ACF4CE5A740}"/>
              </a:ext>
            </a:extLst>
          </p:cNvPr>
          <p:cNvSpPr txBox="1"/>
          <p:nvPr/>
        </p:nvSpPr>
        <p:spPr>
          <a:xfrm>
            <a:off x="1259667" y="18353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7F0C19-A50C-1775-9491-520CBBED52DF}"/>
              </a:ext>
            </a:extLst>
          </p:cNvPr>
          <p:cNvSpPr txBox="1"/>
          <p:nvPr/>
        </p:nvSpPr>
        <p:spPr>
          <a:xfrm>
            <a:off x="2230751" y="1826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7C67B-E116-4ADF-2840-D38C6D2AB2B8}"/>
              </a:ext>
            </a:extLst>
          </p:cNvPr>
          <p:cNvSpPr txBox="1"/>
          <p:nvPr/>
        </p:nvSpPr>
        <p:spPr>
          <a:xfrm>
            <a:off x="9180677" y="1856601"/>
            <a:ext cx="24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E6EB7A-76AD-C828-5024-9F83F4D8E076}"/>
              </a:ext>
            </a:extLst>
          </p:cNvPr>
          <p:cNvSpPr txBox="1"/>
          <p:nvPr/>
        </p:nvSpPr>
        <p:spPr>
          <a:xfrm>
            <a:off x="11023996" y="1847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AEC42-F80D-C7D4-DE0E-EFF74FF5C911}"/>
              </a:ext>
            </a:extLst>
          </p:cNvPr>
          <p:cNvSpPr txBox="1"/>
          <p:nvPr/>
        </p:nvSpPr>
        <p:spPr>
          <a:xfrm>
            <a:off x="3247671" y="1756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405A5-31B9-EBBA-6842-0B5F02853377}"/>
              </a:ext>
            </a:extLst>
          </p:cNvPr>
          <p:cNvSpPr txBox="1"/>
          <p:nvPr/>
        </p:nvSpPr>
        <p:spPr>
          <a:xfrm>
            <a:off x="8125459" y="1794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A0305D-4C50-E315-9CB4-59A5B05CBC78}"/>
              </a:ext>
            </a:extLst>
          </p:cNvPr>
          <p:cNvSpPr txBox="1"/>
          <p:nvPr/>
        </p:nvSpPr>
        <p:spPr>
          <a:xfrm>
            <a:off x="9993130" y="1847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6D7AE0-8EB1-5DF4-EFFB-743C39F1CC36}"/>
              </a:ext>
            </a:extLst>
          </p:cNvPr>
          <p:cNvSpPr txBox="1"/>
          <p:nvPr/>
        </p:nvSpPr>
        <p:spPr>
          <a:xfrm>
            <a:off x="1869355" y="38320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&gt;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2D74CB7-547A-237B-4B7B-8435FE7A62F0}"/>
              </a:ext>
            </a:extLst>
          </p:cNvPr>
          <p:cNvGrpSpPr/>
          <p:nvPr/>
        </p:nvGrpSpPr>
        <p:grpSpPr>
          <a:xfrm>
            <a:off x="5177783" y="3132847"/>
            <a:ext cx="226440" cy="145080"/>
            <a:chOff x="8054547" y="3611293"/>
            <a:chExt cx="22644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19C192-9851-D318-4C8A-7AA0AF4CC0E6}"/>
                    </a:ext>
                  </a:extLst>
                </p14:cNvPr>
                <p14:cNvContentPartPr/>
                <p14:nvPr/>
              </p14:nvContentPartPr>
              <p14:xfrm>
                <a:off x="8054547" y="3611293"/>
                <a:ext cx="225720" cy="7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19C192-9851-D318-4C8A-7AA0AF4CC0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0227" y="3606973"/>
                  <a:ext cx="234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E6379C-F08F-C068-7BFC-FC28D634A69B}"/>
                    </a:ext>
                  </a:extLst>
                </p14:cNvPr>
                <p14:cNvContentPartPr/>
                <p14:nvPr/>
              </p14:nvContentPartPr>
              <p14:xfrm>
                <a:off x="8163987" y="3677533"/>
                <a:ext cx="117000" cy="7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E6379C-F08F-C068-7BFC-FC28D634A6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9667" y="3673213"/>
                  <a:ext cx="125640" cy="8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BD6548D-4512-3F4F-7335-D7DCD4A72E7D}"/>
              </a:ext>
            </a:extLst>
          </p:cNvPr>
          <p:cNvSpPr txBox="1"/>
          <p:nvPr/>
        </p:nvSpPr>
        <p:spPr>
          <a:xfrm>
            <a:off x="2206108" y="3774522"/>
            <a:ext cx="2679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Get relevant email through </a:t>
            </a:r>
          </a:p>
          <a:p>
            <a:r>
              <a:rPr lang="en-SG" sz="1400" dirty="0"/>
              <a:t>filtering and download the zip file </a:t>
            </a:r>
          </a:p>
          <a:p>
            <a:r>
              <a:rPr lang="en-SG" sz="1400" dirty="0"/>
              <a:t>attachment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5FCF1E-5293-0881-1215-B4CFE1501455}"/>
              </a:ext>
            </a:extLst>
          </p:cNvPr>
          <p:cNvSpPr txBox="1"/>
          <p:nvPr/>
        </p:nvSpPr>
        <p:spPr>
          <a:xfrm>
            <a:off x="5107607" y="3829085"/>
            <a:ext cx="28098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Zip file contacts, receipts pdf </a:t>
            </a:r>
          </a:p>
          <a:p>
            <a:r>
              <a:rPr lang="en-SG" sz="1400" dirty="0"/>
              <a:t>and cashier transaction excel </a:t>
            </a:r>
          </a:p>
          <a:p>
            <a:r>
              <a:rPr lang="en-SG" sz="1400" dirty="0"/>
              <a:t>Files, extra data such as transaction </a:t>
            </a:r>
          </a:p>
          <a:p>
            <a:r>
              <a:rPr lang="en-SG" sz="1400" dirty="0"/>
              <a:t>id and price from receipt pdf, </a:t>
            </a:r>
          </a:p>
          <a:p>
            <a:r>
              <a:rPr lang="en-SG" sz="1400" dirty="0"/>
              <a:t>convert to </a:t>
            </a:r>
            <a:r>
              <a:rPr lang="en-SG" sz="1400" dirty="0" err="1"/>
              <a:t>datatable</a:t>
            </a:r>
            <a:r>
              <a:rPr lang="en-SG" sz="1400" dirty="0"/>
              <a:t> and csv file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D45DB3-AACF-0059-EEED-EDE573D275A5}"/>
              </a:ext>
            </a:extLst>
          </p:cNvPr>
          <p:cNvSpPr txBox="1"/>
          <p:nvPr/>
        </p:nvSpPr>
        <p:spPr>
          <a:xfrm>
            <a:off x="4755504" y="3903054"/>
            <a:ext cx="361416" cy="37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2EF9B-6908-6A92-C4FF-50BB79898CB2}"/>
              </a:ext>
            </a:extLst>
          </p:cNvPr>
          <p:cNvSpPr txBox="1"/>
          <p:nvPr/>
        </p:nvSpPr>
        <p:spPr>
          <a:xfrm>
            <a:off x="209108" y="3787274"/>
            <a:ext cx="166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Creating folders </a:t>
            </a:r>
          </a:p>
          <a:p>
            <a:r>
              <a:rPr lang="en-SG" sz="1400" dirty="0"/>
              <a:t>according to the day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D9A1E8-15B6-5E4C-7DCD-A0F32A217B81}"/>
              </a:ext>
            </a:extLst>
          </p:cNvPr>
          <p:cNvSpPr txBox="1"/>
          <p:nvPr/>
        </p:nvSpPr>
        <p:spPr>
          <a:xfrm>
            <a:off x="1986487" y="1333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Outlook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58B6B3-5DBB-F39B-E373-977B1552B6E2}"/>
              </a:ext>
            </a:extLst>
          </p:cNvPr>
          <p:cNvSpPr txBox="1"/>
          <p:nvPr/>
        </p:nvSpPr>
        <p:spPr>
          <a:xfrm>
            <a:off x="6267250" y="2976003"/>
            <a:ext cx="1772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Outlook; end of script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12F23D-EEEB-BA03-7C43-5846708A9430}"/>
              </a:ext>
            </a:extLst>
          </p:cNvPr>
          <p:cNvSpPr txBox="1"/>
          <p:nvPr/>
        </p:nvSpPr>
        <p:spPr>
          <a:xfrm>
            <a:off x="2278942" y="641735"/>
            <a:ext cx="103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Save zip file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9078A9-380B-3F11-3EF4-BCFF60B721F5}"/>
              </a:ext>
            </a:extLst>
          </p:cNvPr>
          <p:cNvSpPr txBox="1"/>
          <p:nvPr/>
        </p:nvSpPr>
        <p:spPr>
          <a:xfrm>
            <a:off x="1660843" y="2313463"/>
            <a:ext cx="69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receipt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2E6FD4-6BC5-39DE-894B-AD5E655B877B}"/>
              </a:ext>
            </a:extLst>
          </p:cNvPr>
          <p:cNvSpPr txBox="1"/>
          <p:nvPr/>
        </p:nvSpPr>
        <p:spPr>
          <a:xfrm>
            <a:off x="2491026" y="2382682"/>
            <a:ext cx="1009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Cashier</a:t>
            </a:r>
          </a:p>
          <a:p>
            <a:r>
              <a:rPr lang="en-SG" sz="1400" dirty="0"/>
              <a:t>transaction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EF1103-0C35-A862-A995-7E58B9D90449}"/>
              </a:ext>
            </a:extLst>
          </p:cNvPr>
          <p:cNvSpPr txBox="1"/>
          <p:nvPr/>
        </p:nvSpPr>
        <p:spPr>
          <a:xfrm>
            <a:off x="3536016" y="810955"/>
            <a:ext cx="1009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updated</a:t>
            </a:r>
          </a:p>
          <a:p>
            <a:r>
              <a:rPr lang="en-SG" sz="1400" dirty="0"/>
              <a:t>Cashier</a:t>
            </a:r>
          </a:p>
          <a:p>
            <a:r>
              <a:rPr lang="en-SG" sz="1400" dirty="0"/>
              <a:t>transaction</a:t>
            </a:r>
          </a:p>
        </p:txBody>
      </p:sp>
      <p:pic>
        <p:nvPicPr>
          <p:cNvPr id="74" name="Picture 73" descr="Shape, icon, arrow&#10;&#10;Description automatically generated">
            <a:extLst>
              <a:ext uri="{FF2B5EF4-FFF2-40B4-BE49-F238E27FC236}">
                <a16:creationId xmlns:a16="http://schemas.microsoft.com/office/drawing/2014/main" id="{1A4B0EA5-33FE-E29A-82C9-ADAC70F5D7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58" y="2007083"/>
            <a:ext cx="412848" cy="36124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6D5237E-7E73-42D5-AD96-51410263D129}"/>
              </a:ext>
            </a:extLst>
          </p:cNvPr>
          <p:cNvSpPr txBox="1"/>
          <p:nvPr/>
        </p:nvSpPr>
        <p:spPr>
          <a:xfrm>
            <a:off x="4437441" y="1004213"/>
            <a:ext cx="1108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New receipt </a:t>
            </a:r>
          </a:p>
          <a:p>
            <a:r>
              <a:rPr lang="en-SG" sz="1400" dirty="0"/>
              <a:t>csv file</a:t>
            </a:r>
          </a:p>
        </p:txBody>
      </p:sp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ADCCA0BB-5C76-0832-79CC-3B9885BB8D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71" y="2041078"/>
            <a:ext cx="308077" cy="30807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1624681-4134-B5E2-0CF2-786E04FF10D1}"/>
              </a:ext>
            </a:extLst>
          </p:cNvPr>
          <p:cNvSpPr txBox="1"/>
          <p:nvPr/>
        </p:nvSpPr>
        <p:spPr>
          <a:xfrm>
            <a:off x="7059839" y="1260305"/>
            <a:ext cx="98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Calculating</a:t>
            </a:r>
          </a:p>
        </p:txBody>
      </p:sp>
      <p:pic>
        <p:nvPicPr>
          <p:cNvPr id="81" name="Picture 80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910FA6C1-057D-CA21-5D04-A4FE3D9F4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66" y="1588096"/>
            <a:ext cx="1140221" cy="66934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BA5537D-46FE-5DD7-912A-F5DE2C639D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88625" y="1619713"/>
            <a:ext cx="595646" cy="64018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5DF1490-FF85-333B-4767-01EEA443A0A8}"/>
              </a:ext>
            </a:extLst>
          </p:cNvPr>
          <p:cNvSpPr txBox="1"/>
          <p:nvPr/>
        </p:nvSpPr>
        <p:spPr>
          <a:xfrm>
            <a:off x="6853405" y="17551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B6F50B-9437-3C74-0CB9-1DA97E957C93}"/>
              </a:ext>
            </a:extLst>
          </p:cNvPr>
          <p:cNvSpPr txBox="1"/>
          <p:nvPr/>
        </p:nvSpPr>
        <p:spPr>
          <a:xfrm>
            <a:off x="5689445" y="1138481"/>
            <a:ext cx="1214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Tallying/cross </a:t>
            </a:r>
          </a:p>
          <a:p>
            <a:r>
              <a:rPr lang="en-SG" sz="1400" dirty="0"/>
              <a:t>checking files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84F44F2-4178-1C21-D9FD-195DADE4DDAD}"/>
                  </a:ext>
                </a:extLst>
              </p14:cNvPr>
              <p14:cNvContentPartPr/>
              <p14:nvPr/>
            </p14:nvContentPartPr>
            <p14:xfrm>
              <a:off x="1581387" y="2259853"/>
              <a:ext cx="10378080" cy="217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84F44F2-4178-1C21-D9FD-195DADE4DD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77067" y="2255533"/>
                <a:ext cx="1038672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41C8B421-64E2-9AF1-7F28-A598B7BCAEA9}"/>
              </a:ext>
            </a:extLst>
          </p:cNvPr>
          <p:cNvGrpSpPr/>
          <p:nvPr/>
        </p:nvGrpSpPr>
        <p:grpSpPr>
          <a:xfrm>
            <a:off x="4565783" y="2490607"/>
            <a:ext cx="225724" cy="202680"/>
            <a:chOff x="4565783" y="2490607"/>
            <a:chExt cx="225724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A54A5C-5066-2242-A785-3457450D9D68}"/>
                    </a:ext>
                  </a:extLst>
                </p14:cNvPr>
                <p14:cNvContentPartPr/>
                <p14:nvPr/>
              </p14:nvContentPartPr>
              <p14:xfrm>
                <a:off x="4565783" y="2490607"/>
                <a:ext cx="129240" cy="20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A54A5C-5066-2242-A785-3457450D9D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1463" y="2486287"/>
                  <a:ext cx="137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E9C8A4-9416-BC95-5E70-0120EE06E21A}"/>
                    </a:ext>
                  </a:extLst>
                </p14:cNvPr>
                <p14:cNvContentPartPr/>
                <p14:nvPr/>
              </p14:nvContentPartPr>
              <p14:xfrm>
                <a:off x="4705463" y="2592487"/>
                <a:ext cx="50040" cy="8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E9C8A4-9416-BC95-5E70-0120EE06E2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01143" y="2588167"/>
                  <a:ext cx="58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FB88E59-4735-EDC6-C94D-483DAFC1C663}"/>
                    </a:ext>
                  </a:extLst>
                </p14:cNvPr>
                <p14:cNvContentPartPr/>
                <p14:nvPr/>
              </p14:nvContentPartPr>
              <p14:xfrm>
                <a:off x="4579467" y="2507173"/>
                <a:ext cx="212040" cy="173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FB88E59-4735-EDC6-C94D-483DAFC1C6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75147" y="2502853"/>
                  <a:ext cx="220680" cy="182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F57022E-95A2-E00C-0E40-F6A04BA1DA1F}"/>
              </a:ext>
            </a:extLst>
          </p:cNvPr>
          <p:cNvSpPr txBox="1"/>
          <p:nvPr/>
        </p:nvSpPr>
        <p:spPr>
          <a:xfrm>
            <a:off x="8732281" y="1188245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Sales report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7E53A6-CE11-DADA-B9D3-271C95B0048F}"/>
              </a:ext>
            </a:extLst>
          </p:cNvPr>
          <p:cNvSpPr txBox="1"/>
          <p:nvPr/>
        </p:nvSpPr>
        <p:spPr>
          <a:xfrm>
            <a:off x="10695931" y="1130797"/>
            <a:ext cx="80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Missing</a:t>
            </a:r>
          </a:p>
          <a:p>
            <a:r>
              <a:rPr lang="en-SG" sz="1400" dirty="0"/>
              <a:t>receipts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A750A9-BFD5-FD68-8BE3-EBC49AEA3AB4}"/>
              </a:ext>
            </a:extLst>
          </p:cNvPr>
          <p:cNvSpPr txBox="1"/>
          <p:nvPr/>
        </p:nvSpPr>
        <p:spPr>
          <a:xfrm>
            <a:off x="9164368" y="1678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10A4F8-4E49-2F7E-56C2-B9BBC1D88D06}"/>
              </a:ext>
            </a:extLst>
          </p:cNvPr>
          <p:cNvSpPr txBox="1"/>
          <p:nvPr/>
        </p:nvSpPr>
        <p:spPr>
          <a:xfrm>
            <a:off x="11013205" y="16805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F049A2-511D-B462-4827-03A474AE6992}"/>
              </a:ext>
            </a:extLst>
          </p:cNvPr>
          <p:cNvSpPr txBox="1"/>
          <p:nvPr/>
        </p:nvSpPr>
        <p:spPr>
          <a:xfrm>
            <a:off x="3565470" y="2602296"/>
            <a:ext cx="243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Compress everything to zip file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86C34-0B04-2E22-6ECA-612CEF6100B6}"/>
              </a:ext>
            </a:extLst>
          </p:cNvPr>
          <p:cNvSpPr txBox="1"/>
          <p:nvPr/>
        </p:nvSpPr>
        <p:spPr>
          <a:xfrm>
            <a:off x="5312475" y="1754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+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48BEB6-42DB-DD9F-B803-1E4F37556BC1}"/>
              </a:ext>
            </a:extLst>
          </p:cNvPr>
          <p:cNvSpPr txBox="1"/>
          <p:nvPr/>
        </p:nvSpPr>
        <p:spPr>
          <a:xfrm>
            <a:off x="7840662" y="4143854"/>
            <a:ext cx="20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E54C7F-69ED-B4A9-86BC-A059E3B14C48}"/>
              </a:ext>
            </a:extLst>
          </p:cNvPr>
          <p:cNvSpPr txBox="1"/>
          <p:nvPr/>
        </p:nvSpPr>
        <p:spPr>
          <a:xfrm>
            <a:off x="8109900" y="3635424"/>
            <a:ext cx="40665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Tally and cross check between the two cashier </a:t>
            </a:r>
          </a:p>
          <a:p>
            <a:r>
              <a:rPr lang="en-SG" sz="1100" dirty="0"/>
              <a:t>Transaction and receipt csv data, if receipt doesn’t exist </a:t>
            </a:r>
          </a:p>
          <a:p>
            <a:r>
              <a:rPr lang="en-SG" sz="1100" dirty="0" err="1"/>
              <a:t>receiptAvailable</a:t>
            </a:r>
            <a:r>
              <a:rPr lang="en-SG" sz="1100" dirty="0"/>
              <a:t> column is FALSE and orange, if exist then, </a:t>
            </a:r>
          </a:p>
          <a:p>
            <a:r>
              <a:rPr lang="en-SG" sz="1100" dirty="0"/>
              <a:t>TRUE and green. If receipt transaction data doesn’t exist </a:t>
            </a:r>
          </a:p>
          <a:p>
            <a:r>
              <a:rPr lang="en-SG" sz="1100" dirty="0"/>
              <a:t>In cashier transaction data, transaction row is added to </a:t>
            </a:r>
          </a:p>
          <a:p>
            <a:r>
              <a:rPr lang="en-SG" sz="1100" dirty="0"/>
              <a:t>Cashier transaction data and in blue. Pivot table is </a:t>
            </a:r>
          </a:p>
          <a:p>
            <a:r>
              <a:rPr lang="en-SG" sz="1100" dirty="0"/>
              <a:t>Created to get summary statistics. If there is duplicate transaction id, it will be pink </a:t>
            </a:r>
            <a:r>
              <a:rPr lang="en-SG" sz="1100" dirty="0" err="1"/>
              <a:t>color</a:t>
            </a:r>
            <a:endParaRPr lang="en-SG" sz="1100" dirty="0"/>
          </a:p>
        </p:txBody>
      </p:sp>
      <p:pic>
        <p:nvPicPr>
          <p:cNvPr id="106" name="Picture 105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8CC0AA85-DD2A-83B4-8D73-FEFFBADE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780" y="105584"/>
            <a:ext cx="829961" cy="10180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E9006AF7-B264-344E-B922-C290499C6178}"/>
              </a:ext>
            </a:extLst>
          </p:cNvPr>
          <p:cNvSpPr txBox="1"/>
          <p:nvPr/>
        </p:nvSpPr>
        <p:spPr>
          <a:xfrm rot="16200000">
            <a:off x="11533531" y="1177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7EB81F3-9288-269D-67B0-60BDFDAB47EB}"/>
              </a:ext>
            </a:extLst>
          </p:cNvPr>
          <p:cNvSpPr txBox="1"/>
          <p:nvPr/>
        </p:nvSpPr>
        <p:spPr>
          <a:xfrm>
            <a:off x="9725692" y="9960"/>
            <a:ext cx="15583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Multiple separate </a:t>
            </a:r>
          </a:p>
          <a:p>
            <a:r>
              <a:rPr lang="en-SG" sz="1400" dirty="0"/>
              <a:t>pdf to single pdf of</a:t>
            </a:r>
          </a:p>
          <a:p>
            <a:r>
              <a:rPr lang="en-SG" sz="1400" dirty="0"/>
              <a:t>Missing receipts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0B320E4-4AAE-D173-D759-3264C0EB23F6}"/>
              </a:ext>
            </a:extLst>
          </p:cNvPr>
          <p:cNvSpPr txBox="1"/>
          <p:nvPr/>
        </p:nvSpPr>
        <p:spPr>
          <a:xfrm>
            <a:off x="8299570" y="5584849"/>
            <a:ext cx="36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Afterwards with the tallied data and calculations, the robot will create a sales report with all those relevant data and also inserting the relevant </a:t>
            </a:r>
            <a:r>
              <a:rPr lang="en-SG" sz="1200" dirty="0" err="1"/>
              <a:t>datatables</a:t>
            </a:r>
            <a:r>
              <a:rPr lang="en-SG" sz="1200" dirty="0"/>
              <a:t> and information for sales on that day.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04CFCF-1B36-4AF8-0B21-A0A881987F16}"/>
              </a:ext>
            </a:extLst>
          </p:cNvPr>
          <p:cNvSpPr txBox="1"/>
          <p:nvPr/>
        </p:nvSpPr>
        <p:spPr>
          <a:xfrm rot="5400000">
            <a:off x="9541460" y="5079526"/>
            <a:ext cx="20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6BA2958-B6C5-DFCB-318B-6C19E84C9ECE}"/>
              </a:ext>
            </a:extLst>
          </p:cNvPr>
          <p:cNvSpPr txBox="1"/>
          <p:nvPr/>
        </p:nvSpPr>
        <p:spPr>
          <a:xfrm rot="10800000">
            <a:off x="7888193" y="5543001"/>
            <a:ext cx="20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&gt;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540214-9D1F-0FD6-9089-A8F24827041B}"/>
              </a:ext>
            </a:extLst>
          </p:cNvPr>
          <p:cNvSpPr txBox="1"/>
          <p:nvPr/>
        </p:nvSpPr>
        <p:spPr>
          <a:xfrm>
            <a:off x="4252400" y="5296624"/>
            <a:ext cx="36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Afterwards, cashier transaction records where there are no/missing receipts, word doc will be created to make receipts and converted to separate pdfs. Multiple separate pdfs will be combined to one single pdf for missing receipt pdf file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87E0EB-8485-F586-C694-83D56FCF3899}"/>
              </a:ext>
            </a:extLst>
          </p:cNvPr>
          <p:cNvSpPr txBox="1"/>
          <p:nvPr/>
        </p:nvSpPr>
        <p:spPr>
          <a:xfrm>
            <a:off x="353698" y="5264760"/>
            <a:ext cx="36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All the files that was created, worked on by the robot exist in the same folder, that folder will be zipped into a zip file and the zip file is attached to an email message sent through outlook to the manager’s email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38789CF-4AEE-0188-99F9-AE606CB235FB}"/>
              </a:ext>
            </a:extLst>
          </p:cNvPr>
          <p:cNvSpPr txBox="1"/>
          <p:nvPr/>
        </p:nvSpPr>
        <p:spPr>
          <a:xfrm rot="10800000">
            <a:off x="4015195" y="5486649"/>
            <a:ext cx="20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621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308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 MYAT NOE</dc:creator>
  <cp:lastModifiedBy>HSU MYAT NOE</cp:lastModifiedBy>
  <cp:revision>27</cp:revision>
  <dcterms:created xsi:type="dcterms:W3CDTF">2022-08-11T17:16:43Z</dcterms:created>
  <dcterms:modified xsi:type="dcterms:W3CDTF">2022-10-15T06:58:58Z</dcterms:modified>
</cp:coreProperties>
</file>