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46" autoAdjust="0"/>
  </p:normalViewPr>
  <p:slideViewPr>
    <p:cSldViewPr snapToGrid="0" showGuides="1">
      <p:cViewPr>
        <p:scale>
          <a:sx n="140" d="100"/>
          <a:sy n="140" d="100"/>
        </p:scale>
        <p:origin x="-1308" y="312"/>
      </p:cViewPr>
      <p:guideLst>
        <p:guide orient="horz" pos="25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608C8-7F45-462D-AB8A-F57A44C84EE7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DF2C5-87A2-42FE-AA8B-7A58FFB31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839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0DF2C5-87A2-42FE-AA8B-7A58FFB319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27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2F5A7-C35D-43BD-A743-DB9C79D02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97E4CD-C8E8-4393-AAE0-8BF9726C3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96FE7-9D48-4572-B93C-73D14BE60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D574-A12A-4C04-8DBE-55C19EF700A0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8F1A9-F922-49FE-A5A9-36D7EBFA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08341-FA83-46C6-952C-5E23E10C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07A-8198-4AD4-8788-36DC27D0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77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4E5E1-2658-4CF0-B1DE-A4791DEA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548004-DB54-490B-AC82-FC0529549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67D8D-47A3-4543-BEFE-40AB2F4D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D574-A12A-4C04-8DBE-55C19EF700A0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60623C-D11D-4B37-8818-D3EB740A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626AF-A25A-4E9A-8741-E2171939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07A-8198-4AD4-8788-36DC27D0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76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6C79CF-CC81-4303-B814-3D8F2B620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DC9FF2-10BF-4FCC-97A2-37013FE23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3B374-4FEB-4F6C-998E-3AFEBB4A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D574-A12A-4C04-8DBE-55C19EF700A0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D14711-94C8-47EB-BF59-A8820C20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7CE83-619F-490E-99BD-EE067028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07A-8198-4AD4-8788-36DC27D0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38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46ECC-6A21-46EB-A8DD-BE0B04D9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0FD66-96DD-4F52-8400-9EDEC668D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52BAE-87A7-4FFF-87E2-73E01F14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D574-A12A-4C04-8DBE-55C19EF700A0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99181-B70D-46C3-9B63-A05A70B7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56B9E-4028-4A7F-9BD9-C6D06446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07A-8198-4AD4-8788-36DC27D0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8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4A2AF-F902-43A6-A211-7BC6683B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3D8197-6E83-474A-B982-C8CBDF5D8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72E01-856C-44C7-A119-03707CAA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D574-A12A-4C04-8DBE-55C19EF700A0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DAEAA-E7C7-47AD-A49F-E8BD5EAD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47415-D7D8-41E0-9DD8-551D15C3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07A-8198-4AD4-8788-36DC27D0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63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DB70E-1786-4F2B-AB9C-082B10F5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733C6-0A59-44C9-AAA2-A9F7202ED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F5964-5869-4E4D-82C6-C3CE94DA7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4EF68-F788-46AB-83DC-D7E90DD4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D574-A12A-4C04-8DBE-55C19EF700A0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165B9-71F6-4791-BF56-7EC27AB7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C1946-3B11-4B3F-93A8-8CFC0D2D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07A-8198-4AD4-8788-36DC27D0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2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67E87-F0DE-4D45-9A20-F499E47A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48FD8A-96AF-4953-B920-12D118124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8AD0E-F21C-469E-91AC-840CDEBA4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9FF9D3-DB9A-4AAF-9430-70B541974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870603-467B-495B-849E-9D34B11D9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A86487-ABE8-4655-830B-A4BF5140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D574-A12A-4C04-8DBE-55C19EF700A0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C4F753-7D40-4959-BD90-06B180ED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DB3504-D920-4014-8306-87DDEB95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07A-8198-4AD4-8788-36DC27D0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3B9DF-31D4-42EB-86CB-2848AD7B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05FDD1-C93F-4442-AB98-2BC914C7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D574-A12A-4C04-8DBE-55C19EF700A0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868153-1699-434F-B6EE-D2824861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52C32B-3D29-4EF1-A441-44C896E7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07A-8198-4AD4-8788-36DC27D0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E11B88-99AF-4913-81C3-140F625B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D574-A12A-4C04-8DBE-55C19EF700A0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32A995-9FC2-4046-8B96-39DC751C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ACCEF5-1012-4D0A-868E-CDDF6C9F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07A-8198-4AD4-8788-36DC27D0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9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60F75-BB06-4443-B8BC-92A8F0F9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A320D-3448-4B82-9EBD-781298479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C977A2-C611-40DA-9E55-B92FD7977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BCB07-0E0A-42E1-A056-4FB65513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D574-A12A-4C04-8DBE-55C19EF700A0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FF9E00-B184-4F3C-BC29-F8FAE78C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9FC1C8-24C0-48CE-A8A5-AFE55E73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07A-8198-4AD4-8788-36DC27D0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2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E807E-693E-42E6-B993-1BD68B16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A94348-9769-4578-8AEB-583E982B7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6FDFB3-0D79-46BB-8D3A-ADD1E5CD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3421E3-5035-41B3-85F1-E2E0B637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1D574-A12A-4C04-8DBE-55C19EF700A0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87F3AE-CB3F-49F9-AE1D-0D7CD4CFC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FC172-BD5F-4CF3-88F7-A25EA3D8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107A-8198-4AD4-8788-36DC27D0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7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E99F3B-FC56-4BC7-9221-FF43842D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09DD90-6706-40C2-ABC4-9F15AF0A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6EE43-684C-49AE-B577-444DC7FF8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1D574-A12A-4C04-8DBE-55C19EF700A0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211BE-EDAE-4658-A5C3-8179CACCE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415ED-041B-49CC-A4CF-4E82AEF54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107A-8198-4AD4-8788-36DC27D03B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3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A12558B-D5E6-4998-A63A-9A6E89F15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4"/>
          <a:stretch/>
        </p:blipFill>
        <p:spPr>
          <a:xfrm>
            <a:off x="1822466" y="525306"/>
            <a:ext cx="8293312" cy="32576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BC3CCC-F259-4644-8717-B9141DF4D39A}"/>
                  </a:ext>
                </a:extLst>
              </p:cNvPr>
              <p:cNvSpPr txBox="1"/>
              <p:nvPr/>
            </p:nvSpPr>
            <p:spPr>
              <a:xfrm>
                <a:off x="2164822" y="187623"/>
                <a:ext cx="3791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Solutions to the 1D SPE,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={−2, 2}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CBC3CCC-F259-4644-8717-B9141DF4D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822" y="187623"/>
                <a:ext cx="379142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D3DC43F-86D4-4E36-BB91-EF264C6D8CE1}"/>
              </a:ext>
            </a:extLst>
          </p:cNvPr>
          <p:cNvSpPr txBox="1"/>
          <p:nvPr/>
        </p:nvSpPr>
        <p:spPr>
          <a:xfrm>
            <a:off x="6258029" y="187623"/>
            <a:ext cx="379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Reconstructions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85A035E-D2DB-4C67-9289-31962D0462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02" t="12599" r="11671" b="9970"/>
          <a:stretch/>
        </p:blipFill>
        <p:spPr>
          <a:xfrm>
            <a:off x="5845063" y="4039512"/>
            <a:ext cx="1865904" cy="18469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47F939F-36BB-40AD-A570-6A0A1099B47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102" t="12599" r="11671" b="9970"/>
          <a:stretch/>
        </p:blipFill>
        <p:spPr>
          <a:xfrm>
            <a:off x="7774648" y="4039512"/>
            <a:ext cx="1866814" cy="18478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61FDD7A-C0D8-422A-B198-6FC0BA809C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102" t="12599" r="11671" b="9970"/>
          <a:stretch/>
        </p:blipFill>
        <p:spPr>
          <a:xfrm>
            <a:off x="3915479" y="4039513"/>
            <a:ext cx="1865903" cy="184693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A19503C-80E6-4070-B66C-3F223670B6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9918" t="12783" r="5155" b="9786"/>
          <a:stretch/>
        </p:blipFill>
        <p:spPr>
          <a:xfrm>
            <a:off x="9723548" y="4014824"/>
            <a:ext cx="122152" cy="190412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7648621C-4A74-4DA9-AB2F-2109E4F9C446}"/>
              </a:ext>
            </a:extLst>
          </p:cNvPr>
          <p:cNvSpPr txBox="1"/>
          <p:nvPr/>
        </p:nvSpPr>
        <p:spPr>
          <a:xfrm>
            <a:off x="9772722" y="3952238"/>
            <a:ext cx="383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3F5F70-7D48-4C20-9216-6532B619AF16}"/>
              </a:ext>
            </a:extLst>
          </p:cNvPr>
          <p:cNvSpPr txBox="1"/>
          <p:nvPr/>
        </p:nvSpPr>
        <p:spPr>
          <a:xfrm>
            <a:off x="9772722" y="5717716"/>
            <a:ext cx="383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0.0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35C906-C209-4915-BAAB-0F1EBFC9AD66}"/>
              </a:ext>
            </a:extLst>
          </p:cNvPr>
          <p:cNvSpPr txBox="1"/>
          <p:nvPr/>
        </p:nvSpPr>
        <p:spPr>
          <a:xfrm>
            <a:off x="9772722" y="4834977"/>
            <a:ext cx="383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zh-CN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57303D7-F575-4917-BE6D-8119FBB886E8}"/>
                  </a:ext>
                </a:extLst>
              </p:cNvPr>
              <p:cNvSpPr txBox="1"/>
              <p:nvPr/>
            </p:nvSpPr>
            <p:spPr>
              <a:xfrm>
                <a:off x="1978924" y="3689637"/>
                <a:ext cx="8229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Solutions to the 2D SPE,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Point Cloud “House” for Varying Absorption Coefficients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57303D7-F575-4917-BE6D-8119FBB88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924" y="3689637"/>
                <a:ext cx="8229751" cy="369332"/>
              </a:xfrm>
              <a:prstGeom prst="rect">
                <a:avLst/>
              </a:prstGeom>
              <a:blipFill>
                <a:blip r:embed="rId8"/>
                <a:stretch>
                  <a:fillRect l="-667" t="-8197" r="-51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8894D3D-B701-42ED-804C-C87003BC9B5C}"/>
                  </a:ext>
                </a:extLst>
              </p:cNvPr>
              <p:cNvSpPr txBox="1"/>
              <p:nvPr/>
            </p:nvSpPr>
            <p:spPr>
              <a:xfrm>
                <a:off x="4462748" y="5889446"/>
                <a:ext cx="7713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8894D3D-B701-42ED-804C-C87003BC9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48" y="5889446"/>
                <a:ext cx="771365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523AE6D-987A-430A-B928-0C9D304960C4}"/>
                  </a:ext>
                </a:extLst>
              </p:cNvPr>
              <p:cNvSpPr txBox="1"/>
              <p:nvPr/>
            </p:nvSpPr>
            <p:spPr>
              <a:xfrm>
                <a:off x="8279893" y="5889446"/>
                <a:ext cx="8563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523AE6D-987A-430A-B928-0C9D30496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93" y="5889446"/>
                <a:ext cx="856325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BE5A968-2480-4EC0-9205-9A987B3252F4}"/>
                  </a:ext>
                </a:extLst>
              </p:cNvPr>
              <p:cNvSpPr txBox="1"/>
              <p:nvPr/>
            </p:nvSpPr>
            <p:spPr>
              <a:xfrm>
                <a:off x="6396340" y="5889446"/>
                <a:ext cx="7633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BE5A968-2480-4EC0-9205-9A987B32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340" y="5889446"/>
                <a:ext cx="763351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FE334548-46CD-40A7-A49F-AD0A1434CB6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15284" r="13227" b="13665"/>
          <a:stretch/>
        </p:blipFill>
        <p:spPr>
          <a:xfrm>
            <a:off x="2035775" y="4120673"/>
            <a:ext cx="1723694" cy="170237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BFCFE71A-5B16-4004-A108-56F01EFE54DE}"/>
              </a:ext>
            </a:extLst>
          </p:cNvPr>
          <p:cNvSpPr txBox="1"/>
          <p:nvPr/>
        </p:nvSpPr>
        <p:spPr>
          <a:xfrm>
            <a:off x="2061567" y="5889446"/>
            <a:ext cx="169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Point Cloud “House”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414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62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子墨</dc:creator>
  <cp:lastModifiedBy>王 子墨</cp:lastModifiedBy>
  <cp:revision>6</cp:revision>
  <dcterms:created xsi:type="dcterms:W3CDTF">2024-11-10T05:19:52Z</dcterms:created>
  <dcterms:modified xsi:type="dcterms:W3CDTF">2024-11-11T20:43:44Z</dcterms:modified>
</cp:coreProperties>
</file>