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5" d="100"/>
          <a:sy n="65" d="100"/>
        </p:scale>
        <p:origin x="639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FB4D4-FB0C-48DD-9C63-B3552586F5F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B4FBB-B7EF-4B4C-97CB-EA3774631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4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B4FBB-B7EF-4B4C-97CB-EA37746310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63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B4FBB-B7EF-4B4C-97CB-EA37746310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0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B4FBB-B7EF-4B4C-97CB-EA37746310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2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B4FBB-B7EF-4B4C-97CB-EA37746310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5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BE9BA-61B9-4CAE-87DF-07FFA4D77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2FE0A0-272D-461D-B72B-FBD44958B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82A5A-521F-4070-BB2F-E3D4032D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2CC9-BA09-40EA-AEBD-9D67CE10565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8772A-4E3D-4BDC-A2BF-2D911B87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E2158-CD59-46D0-B75C-46E09E20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4903-8443-449D-BD0F-9B7F95B2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3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D0DC6-D03D-4E92-9ADB-32F93E15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9AD8DE-2892-4E89-9F76-F56C777AC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3517A-CEF1-4DCC-9A7F-E4D7F55C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2CC9-BA09-40EA-AEBD-9D67CE10565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A0A76-2D36-48BD-A44B-7FB787EF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07573-2FD8-4761-A660-8239AA5E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4903-8443-449D-BD0F-9B7F95B2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0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6A2981-7194-477E-AD72-D785BE610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404BB-E601-4EF2-83FA-84B762E8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1BA38-888A-4FF0-87C9-5C3B5B8D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2CC9-BA09-40EA-AEBD-9D67CE10565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30579-E46F-4258-A524-053D5900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6D257-711E-47C7-AD66-B1FD88B3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4903-8443-449D-BD0F-9B7F95B2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1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404D-BE02-4E1D-BEF8-1A555954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6A275-6B05-4CE0-ADF1-FFCED681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9A0B3-6EDD-4AD1-B792-23539F0E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2CC9-BA09-40EA-AEBD-9D67CE10565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8A6E7-61FF-43A5-9BE5-1D0C386F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583CC-20A7-4D79-A9D6-AD50ABD1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4903-8443-449D-BD0F-9B7F95B2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0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F1407-295A-4ABC-95DD-C9327796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EBE29-1D3A-43BA-8F21-F7B945E71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3C240-2A0B-471D-921D-8FFB6108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2CC9-BA09-40EA-AEBD-9D67CE10565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348B9-70A9-406B-9574-41A97E5B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771C9-ED9E-41C2-AF8E-4909223E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4903-8443-449D-BD0F-9B7F95B2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2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2E435-CFBF-43DE-ACA9-7E504E59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EBCAF-A4C0-4626-8D0A-6021B7546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C239D-567A-4697-B6F5-13460D498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363C2-AB64-4BF8-8EEB-4078B1E9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2CC9-BA09-40EA-AEBD-9D67CE10565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85FD2-04D2-42A5-8B54-915D5A96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EE546-91CE-43D1-826C-0DB2423C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4903-8443-449D-BD0F-9B7F95B2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546D3-2998-4296-8BA4-DA43AB2D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2BDF1-2182-4096-8F81-74D86B6D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80D26D-68B2-44E1-B56E-E85E10D29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D63A71-1434-45EC-AD5F-83DBB1CCB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A5989F-8FC9-4B19-877F-0319985B2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42B0C8-4620-4738-8A30-227BAD61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2CC9-BA09-40EA-AEBD-9D67CE10565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9ACEC6-BD24-4038-ADD3-EFFA7F3C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A083A3-AB77-4D61-8BAE-343ED19E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4903-8443-449D-BD0F-9B7F95B2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4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E67CB-B7C3-45F7-A27E-4C3AF244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09BA0-7072-49E1-AD24-B62D1CED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2CC9-BA09-40EA-AEBD-9D67CE10565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503114-7A96-4753-9208-8614FF97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17FCBE-A56B-4BA1-8604-DC19CA28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4903-8443-449D-BD0F-9B7F95B2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DDBB63-4AD4-4625-A3F0-E4DDE0FB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2CC9-BA09-40EA-AEBD-9D67CE10565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416514-1278-4B19-A43E-BCD50EA2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43F1C6-193F-40D9-9654-54328CFE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4903-8443-449D-BD0F-9B7F95B2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0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FAEA7-C48F-40F5-B682-7B81E369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0C925-0A04-4802-995B-F41A4E423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3BFFAB-EB40-4733-95C8-88B401191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2E034-67BC-4E6F-BA40-3D8E3A68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2CC9-BA09-40EA-AEBD-9D67CE10565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A2344-DC7F-4365-AE5D-9A15A20E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3DFF9-86DA-404C-87B2-083D8114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4903-8443-449D-BD0F-9B7F95B2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2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2E449-9D2D-4CC2-AEDF-6D6D582A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19D69B-9A52-4A5E-A678-87D596187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F02894-8CDC-412E-89EA-0D9B8BAF2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D2190-2002-4304-8DCF-3585A472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2CC9-BA09-40EA-AEBD-9D67CE10565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055E5-9936-4C58-98DF-DEEC5530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07219-DC9F-455B-A824-14AB8EC0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4903-8443-449D-BD0F-9B7F95B2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2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6590FC-92A1-48AC-89A5-D46813A4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36E61-1B8A-48F4-9582-C5FFE18D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D8A6D-CFAA-4D97-9832-E92E17E21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2CC9-BA09-40EA-AEBD-9D67CE10565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985A4-64C6-4CC4-B749-9C9A1C743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220A7-ABBB-4B41-B0E3-F3E14DC26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4903-8443-449D-BD0F-9B7F95B2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92ADC555-FCC7-4876-93CD-58989C744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19" y="105202"/>
            <a:ext cx="2266666" cy="226666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645F0B4-CA0F-4562-8418-4FD469D9B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19" y="2213496"/>
            <a:ext cx="2266666" cy="226666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B02EF1D-C717-4BE9-A37E-5EFD3C33E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25" y="105202"/>
            <a:ext cx="2266666" cy="226666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1492724-FAD8-43DF-AFDE-49B472B86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31" y="105202"/>
            <a:ext cx="2266666" cy="226666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2A7BC94-4E18-4BE5-A903-FBE298ADAC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19" y="4321790"/>
            <a:ext cx="2266666" cy="226666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9545BBD-F84F-4F01-93DF-EACA025A6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25" y="2213496"/>
            <a:ext cx="2266666" cy="226666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4BD93A1-0A33-4449-9AF3-D15BBDFAD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31" y="2213496"/>
            <a:ext cx="2266666" cy="226666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350D64A-6895-4B93-B36B-5FE2E4BDE6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31" y="4321790"/>
            <a:ext cx="2266666" cy="226666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7CE9A36-7781-40FB-ABA1-9692915335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25" y="4321790"/>
            <a:ext cx="2266666" cy="22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3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D4BD02-5DD6-4300-8616-AE1CBE9B71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5298213" y="970348"/>
            <a:ext cx="1595573" cy="16239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5BC95B-76C3-452E-B596-CFF9B0B242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3665626" y="971979"/>
            <a:ext cx="1595573" cy="16239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A3C9AB-72A4-48A3-90A1-32FAAB9DF6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6930800" y="4271700"/>
            <a:ext cx="1595572" cy="16239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4584DC-B711-4055-91A8-7F0AFADBB7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6932661" y="970348"/>
            <a:ext cx="1595572" cy="162394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82B136-C686-4254-8C5D-1C1B4C7FAB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3665626" y="2621840"/>
            <a:ext cx="1595572" cy="162394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B17B5E6-BA15-4995-839E-FEC4AD2157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6932661" y="2619063"/>
            <a:ext cx="1595572" cy="16239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6F6B62A-51B6-43AB-BB8C-6C5B50205CC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5298214" y="2621840"/>
            <a:ext cx="1595572" cy="16239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259F3F-2A39-4058-8882-A5526BBF87B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4" r="13815" b="9960"/>
          <a:stretch/>
        </p:blipFill>
        <p:spPr>
          <a:xfrm>
            <a:off x="5298213" y="4271700"/>
            <a:ext cx="1595572" cy="16239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DEFE15-209C-4A2A-8792-AB279545190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3665626" y="4271700"/>
            <a:ext cx="1595572" cy="162394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67EB2A4-1204-4511-AC1F-0C56B04B1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82" r="1350"/>
          <a:stretch/>
        </p:blipFill>
        <p:spPr>
          <a:xfrm>
            <a:off x="8610784" y="464484"/>
            <a:ext cx="461257" cy="57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567EB2A4-1204-4511-AC1F-0C56B04B1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2" r="1350"/>
          <a:stretch/>
        </p:blipFill>
        <p:spPr>
          <a:xfrm>
            <a:off x="8600170" y="553892"/>
            <a:ext cx="475694" cy="578872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F27F3EF-C705-496B-8FB8-DE3607F483B1}"/>
              </a:ext>
            </a:extLst>
          </p:cNvPr>
          <p:cNvGrpSpPr/>
          <p:nvPr/>
        </p:nvGrpSpPr>
        <p:grpSpPr>
          <a:xfrm>
            <a:off x="3625722" y="677067"/>
            <a:ext cx="1595573" cy="1852091"/>
            <a:chOff x="3625722" y="677067"/>
            <a:chExt cx="1595573" cy="185209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85BC95B-76C3-452E-B596-CFF9B0B24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3" t="12463" r="13815" b="9959"/>
            <a:stretch/>
          </p:blipFill>
          <p:spPr>
            <a:xfrm>
              <a:off x="3625722" y="677067"/>
              <a:ext cx="1595573" cy="1623947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F8812FC-F8E6-4407-A3B7-AF60B59B93C5}"/>
                </a:ext>
              </a:extLst>
            </p:cNvPr>
            <p:cNvSpPr txBox="1"/>
            <p:nvPr/>
          </p:nvSpPr>
          <p:spPr>
            <a:xfrm>
              <a:off x="3659207" y="2298326"/>
              <a:ext cx="1540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</a:t>
              </a:r>
              <a:r>
                <a:rPr lang="en-US" altLang="zh-CN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DiGS</a:t>
              </a:r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losses w/o area loss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83B6E8-482D-4448-9B29-CF74C292EF9E}"/>
              </a:ext>
            </a:extLst>
          </p:cNvPr>
          <p:cNvGrpSpPr/>
          <p:nvPr/>
        </p:nvGrpSpPr>
        <p:grpSpPr>
          <a:xfrm>
            <a:off x="5258309" y="675436"/>
            <a:ext cx="1595573" cy="1853722"/>
            <a:chOff x="5258309" y="675436"/>
            <a:chExt cx="1595573" cy="185372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ED4BD02-5DD6-4300-8616-AE1CBE9B7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3" t="12463" r="13815" b="9959"/>
            <a:stretch/>
          </p:blipFill>
          <p:spPr>
            <a:xfrm>
              <a:off x="5258309" y="675436"/>
              <a:ext cx="1595573" cy="1623946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AB42717-E816-4CED-8409-2EEF967CC489}"/>
                </a:ext>
              </a:extLst>
            </p:cNvPr>
            <p:cNvSpPr txBox="1"/>
            <p:nvPr/>
          </p:nvSpPr>
          <p:spPr>
            <a:xfrm>
              <a:off x="5657443" y="2298326"/>
              <a:ext cx="9444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</a:t>
              </a:r>
              <a:r>
                <a:rPr lang="en-US" altLang="zh-CN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DiGS</a:t>
              </a:r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losses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538F66-DDA4-4116-94AC-69CF8D26191D}"/>
              </a:ext>
            </a:extLst>
          </p:cNvPr>
          <p:cNvGrpSpPr/>
          <p:nvPr/>
        </p:nvGrpSpPr>
        <p:grpSpPr>
          <a:xfrm>
            <a:off x="6892757" y="675436"/>
            <a:ext cx="1595572" cy="1853479"/>
            <a:chOff x="6892757" y="675436"/>
            <a:chExt cx="1595572" cy="185347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B4584DC-B711-4055-91A8-7F0AFADBB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3" t="12463" r="13815" b="9959"/>
            <a:stretch/>
          </p:blipFill>
          <p:spPr>
            <a:xfrm>
              <a:off x="6892757" y="675436"/>
              <a:ext cx="1595572" cy="1623946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E9B76F-EA19-4ABD-82EB-8A6C16F2F873}"/>
                </a:ext>
              </a:extLst>
            </p:cNvPr>
            <p:cNvSpPr txBox="1"/>
            <p:nvPr/>
          </p:nvSpPr>
          <p:spPr>
            <a:xfrm>
              <a:off x="7178637" y="2298083"/>
              <a:ext cx="10182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Original </a:t>
              </a:r>
              <a:r>
                <a:rPr lang="en-US" altLang="zh-CN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DiGS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7B15635-FB4D-4429-AFC0-8F998760A99E}"/>
              </a:ext>
            </a:extLst>
          </p:cNvPr>
          <p:cNvGrpSpPr/>
          <p:nvPr/>
        </p:nvGrpSpPr>
        <p:grpSpPr>
          <a:xfrm>
            <a:off x="3624791" y="2617027"/>
            <a:ext cx="1595572" cy="1855263"/>
            <a:chOff x="3624791" y="2617027"/>
            <a:chExt cx="1595572" cy="185526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082B136-C686-4254-8C5D-1C1B4C7FAB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3" t="12463" r="13815" b="9959"/>
            <a:stretch/>
          </p:blipFill>
          <p:spPr>
            <a:xfrm>
              <a:off x="3624791" y="2617027"/>
              <a:ext cx="1595572" cy="1623946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43864C-C2A8-4DEA-98CC-19AE69E45A60}"/>
                </a:ext>
              </a:extLst>
            </p:cNvPr>
            <p:cNvSpPr txBox="1"/>
            <p:nvPr/>
          </p:nvSpPr>
          <p:spPr>
            <a:xfrm>
              <a:off x="3652174" y="4241458"/>
              <a:ext cx="1540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</a:t>
              </a:r>
              <a:r>
                <a:rPr lang="en-US" altLang="zh-CN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StEik</a:t>
              </a:r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losses w/o area loss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9A4883E-5A0C-452B-8048-D72C5B79454A}"/>
              </a:ext>
            </a:extLst>
          </p:cNvPr>
          <p:cNvGrpSpPr/>
          <p:nvPr/>
        </p:nvGrpSpPr>
        <p:grpSpPr>
          <a:xfrm>
            <a:off x="5257379" y="2617027"/>
            <a:ext cx="1595572" cy="1855263"/>
            <a:chOff x="5257379" y="2617027"/>
            <a:chExt cx="1595572" cy="185526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6F6B62A-51B6-43AB-BB8C-6C5B50205C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3" t="12463" r="13815" b="9959"/>
            <a:stretch/>
          </p:blipFill>
          <p:spPr>
            <a:xfrm>
              <a:off x="5257379" y="2617027"/>
              <a:ext cx="1595572" cy="162394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A0DBF2C-BDB8-4BDF-A17B-B31ACB860B25}"/>
                </a:ext>
              </a:extLst>
            </p:cNvPr>
            <p:cNvSpPr txBox="1"/>
            <p:nvPr/>
          </p:nvSpPr>
          <p:spPr>
            <a:xfrm>
              <a:off x="5603758" y="4241458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(e) </a:t>
              </a:r>
              <a:r>
                <a:rPr lang="en-US" altLang="zh-CN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StEik</a:t>
              </a:r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losses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9C238F8-DCA8-41D6-B16E-1E7C35C255CA}"/>
              </a:ext>
            </a:extLst>
          </p:cNvPr>
          <p:cNvGrpSpPr/>
          <p:nvPr/>
        </p:nvGrpSpPr>
        <p:grpSpPr>
          <a:xfrm>
            <a:off x="6891826" y="2614250"/>
            <a:ext cx="1595572" cy="1859825"/>
            <a:chOff x="6891826" y="2614250"/>
            <a:chExt cx="1595572" cy="185982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B17B5E6-BA15-4995-839E-FEC4AD215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3" t="12463" r="13815" b="9959"/>
            <a:stretch/>
          </p:blipFill>
          <p:spPr>
            <a:xfrm>
              <a:off x="6891826" y="2614250"/>
              <a:ext cx="1595572" cy="1623946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7219F4-9DD2-4FEF-8EDB-0AACA0E2D9AE}"/>
                </a:ext>
              </a:extLst>
            </p:cNvPr>
            <p:cNvSpPr txBox="1"/>
            <p:nvPr/>
          </p:nvSpPr>
          <p:spPr>
            <a:xfrm>
              <a:off x="7190117" y="4243243"/>
              <a:ext cx="998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(f) Original </a:t>
              </a:r>
              <a:r>
                <a:rPr lang="en-US" altLang="zh-CN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StEik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2F9608-7D76-4FC5-A6C6-C42FA1F43421}"/>
              </a:ext>
            </a:extLst>
          </p:cNvPr>
          <p:cNvGrpSpPr/>
          <p:nvPr/>
        </p:nvGrpSpPr>
        <p:grpSpPr>
          <a:xfrm>
            <a:off x="3624791" y="4553064"/>
            <a:ext cx="1595572" cy="1854778"/>
            <a:chOff x="3624791" y="4553064"/>
            <a:chExt cx="1595572" cy="185477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ADEFE15-209C-4A2A-8792-AB27954519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3" t="12463" r="13815" b="9959"/>
            <a:stretch/>
          </p:blipFill>
          <p:spPr>
            <a:xfrm>
              <a:off x="3624791" y="4553064"/>
              <a:ext cx="1595572" cy="1623946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6D5019A-2A43-4754-ABD7-E352A7325AE8}"/>
                </a:ext>
              </a:extLst>
            </p:cNvPr>
            <p:cNvSpPr txBox="1"/>
            <p:nvPr/>
          </p:nvSpPr>
          <p:spPr>
            <a:xfrm>
              <a:off x="4003852" y="6177010"/>
              <a:ext cx="8515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 IGR losses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D434E6C-E26D-4B56-8D42-5D0812A27C36}"/>
              </a:ext>
            </a:extLst>
          </p:cNvPr>
          <p:cNvGrpSpPr/>
          <p:nvPr/>
        </p:nvGrpSpPr>
        <p:grpSpPr>
          <a:xfrm>
            <a:off x="5257378" y="4553064"/>
            <a:ext cx="1595572" cy="1854778"/>
            <a:chOff x="5257378" y="4553064"/>
            <a:chExt cx="1595572" cy="185477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4259F3F-2A39-4058-8882-A5526BBF8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3" t="12464" r="13815" b="9960"/>
            <a:stretch/>
          </p:blipFill>
          <p:spPr>
            <a:xfrm>
              <a:off x="5257378" y="4553064"/>
              <a:ext cx="1595572" cy="1623946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BCD8886-4AD0-4D7E-91DF-1301191359A7}"/>
                </a:ext>
              </a:extLst>
            </p:cNvPr>
            <p:cNvSpPr txBox="1"/>
            <p:nvPr/>
          </p:nvSpPr>
          <p:spPr>
            <a:xfrm>
              <a:off x="5619787" y="6177010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(h) SAL losses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1157067-0925-4DAE-A350-3AC1155563E3}"/>
              </a:ext>
            </a:extLst>
          </p:cNvPr>
          <p:cNvGrpSpPr/>
          <p:nvPr/>
        </p:nvGrpSpPr>
        <p:grpSpPr>
          <a:xfrm>
            <a:off x="6889965" y="4553064"/>
            <a:ext cx="1595572" cy="1854778"/>
            <a:chOff x="6889965" y="4553064"/>
            <a:chExt cx="1595572" cy="185477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AA3C9AB-72A4-48A3-90A1-32FAAB9DF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3" t="12463" r="13815" b="9959"/>
            <a:stretch/>
          </p:blipFill>
          <p:spPr>
            <a:xfrm>
              <a:off x="6889965" y="4553064"/>
              <a:ext cx="1595572" cy="1623946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84F274A-EFBE-4979-953D-17E523569EAA}"/>
                </a:ext>
              </a:extLst>
            </p:cNvPr>
            <p:cNvSpPr txBox="1"/>
            <p:nvPr/>
          </p:nvSpPr>
          <p:spPr>
            <a:xfrm>
              <a:off x="7181844" y="6177010"/>
              <a:ext cx="10118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HotSpot</a:t>
              </a:r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losses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63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567EB2A4-1204-4511-AC1F-0C56B04B1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2" t="12535" r="1350" b="10813"/>
          <a:stretch/>
        </p:blipFill>
        <p:spPr>
          <a:xfrm>
            <a:off x="8548998" y="506538"/>
            <a:ext cx="620271" cy="57857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5BC95B-76C3-452E-B596-CFF9B0B242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3625722" y="602003"/>
            <a:ext cx="1595573" cy="162394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8812FC-F8E6-4407-A3B7-AF60B59B93C5}"/>
              </a:ext>
            </a:extLst>
          </p:cNvPr>
          <p:cNvSpPr txBox="1"/>
          <p:nvPr/>
        </p:nvSpPr>
        <p:spPr>
          <a:xfrm>
            <a:off x="3614059" y="2155022"/>
            <a:ext cx="157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lphaLcParenBoth"/>
            </a:pP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losses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 area loss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D4BD02-5DD6-4300-8616-AE1CBE9B71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5258309" y="600372"/>
            <a:ext cx="1595573" cy="162394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AB42717-E816-4CED-8409-2EEF967CC489}"/>
              </a:ext>
            </a:extLst>
          </p:cNvPr>
          <p:cNvSpPr txBox="1"/>
          <p:nvPr/>
        </p:nvSpPr>
        <p:spPr>
          <a:xfrm>
            <a:off x="5257376" y="2228663"/>
            <a:ext cx="1595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4584DC-B711-4055-91A8-7F0AFADBB7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6892757" y="600372"/>
            <a:ext cx="1595572" cy="162394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6E9B76F-EA19-4ABD-82EB-8A6C16F2F873}"/>
              </a:ext>
            </a:extLst>
          </p:cNvPr>
          <p:cNvSpPr txBox="1"/>
          <p:nvPr/>
        </p:nvSpPr>
        <p:spPr>
          <a:xfrm>
            <a:off x="6889030" y="2228663"/>
            <a:ext cx="1596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Original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082B136-C686-4254-8C5D-1C1B4C7FAB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3624791" y="2617027"/>
            <a:ext cx="1595572" cy="162394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B43864C-C2A8-4DEA-98CC-19AE69E45A60}"/>
              </a:ext>
            </a:extLst>
          </p:cNvPr>
          <p:cNvSpPr txBox="1"/>
          <p:nvPr/>
        </p:nvSpPr>
        <p:spPr>
          <a:xfrm>
            <a:off x="3614060" y="4179368"/>
            <a:ext cx="1604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StEik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losses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 area loss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F6B62A-51B6-43AB-BB8C-6C5B50205C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5257379" y="2617027"/>
            <a:ext cx="1595572" cy="162394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A0DBF2C-BDB8-4BDF-A17B-B31ACB860B25}"/>
              </a:ext>
            </a:extLst>
          </p:cNvPr>
          <p:cNvSpPr txBox="1"/>
          <p:nvPr/>
        </p:nvSpPr>
        <p:spPr>
          <a:xfrm>
            <a:off x="5255518" y="4243240"/>
            <a:ext cx="1597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StEik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B17B5E6-BA15-4995-839E-FEC4AD2157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6891826" y="2614250"/>
            <a:ext cx="1595572" cy="162394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47219F4-9DD2-4FEF-8EDB-0AACA0E2D9AE}"/>
              </a:ext>
            </a:extLst>
          </p:cNvPr>
          <p:cNvSpPr txBox="1"/>
          <p:nvPr/>
        </p:nvSpPr>
        <p:spPr>
          <a:xfrm>
            <a:off x="6888104" y="4243240"/>
            <a:ext cx="159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 Original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StEik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DEFE15-209C-4A2A-8792-AB279545190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3624791" y="4628128"/>
            <a:ext cx="1595572" cy="162394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6D5019A-2A43-4754-ABD7-E352A7325AE8}"/>
              </a:ext>
            </a:extLst>
          </p:cNvPr>
          <p:cNvSpPr txBox="1"/>
          <p:nvPr/>
        </p:nvSpPr>
        <p:spPr>
          <a:xfrm>
            <a:off x="3631691" y="6252069"/>
            <a:ext cx="1581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IGR losses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4259F3F-2A39-4058-8882-A5526BBF87B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4" r="13815" b="9960"/>
          <a:stretch/>
        </p:blipFill>
        <p:spPr>
          <a:xfrm>
            <a:off x="5257378" y="4628128"/>
            <a:ext cx="1595572" cy="162394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BCD8886-4AD0-4D7E-91DF-1301191359A7}"/>
              </a:ext>
            </a:extLst>
          </p:cNvPr>
          <p:cNvSpPr txBox="1"/>
          <p:nvPr/>
        </p:nvSpPr>
        <p:spPr>
          <a:xfrm>
            <a:off x="5257376" y="6252069"/>
            <a:ext cx="1595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 SAL losses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A3C9AB-72A4-48A3-90A1-32FAAB9DF63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12463" r="13815" b="9959"/>
          <a:stretch/>
        </p:blipFill>
        <p:spPr>
          <a:xfrm>
            <a:off x="6889965" y="4628128"/>
            <a:ext cx="1595572" cy="162394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84F274A-EFBE-4979-953D-17E523569EAA}"/>
              </a:ext>
            </a:extLst>
          </p:cNvPr>
          <p:cNvSpPr txBox="1"/>
          <p:nvPr/>
        </p:nvSpPr>
        <p:spPr>
          <a:xfrm>
            <a:off x="6897050" y="6252069"/>
            <a:ext cx="158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HotSpot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3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111</Words>
  <Application>Microsoft Office PowerPoint</Application>
  <PresentationFormat>宽屏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子墨</dc:creator>
  <cp:lastModifiedBy>王 子墨</cp:lastModifiedBy>
  <cp:revision>3</cp:revision>
  <dcterms:created xsi:type="dcterms:W3CDTF">2024-11-03T04:37:32Z</dcterms:created>
  <dcterms:modified xsi:type="dcterms:W3CDTF">2024-11-14T22:26:55Z</dcterms:modified>
</cp:coreProperties>
</file>