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26" autoAdjust="0"/>
  </p:normalViewPr>
  <p:slideViewPr>
    <p:cSldViewPr snapToGrid="0" showGuides="1">
      <p:cViewPr varScale="1">
        <p:scale>
          <a:sx n="140" d="100"/>
          <a:sy n="140" d="100"/>
        </p:scale>
        <p:origin x="104" y="300"/>
      </p:cViewPr>
      <p:guideLst>
        <p:guide orient="horz" pos="11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ABAED-0E9B-426F-8554-89557C87E390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4A472-2C9B-4558-A093-3FA3AB8B7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A472-2C9B-4558-A093-3FA3AB8B7B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3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A472-2C9B-4558-A093-3FA3AB8B7B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A472-2C9B-4558-A093-3FA3AB8B7B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4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696A-B551-4BAE-82A7-5A79F30E5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842B9-AEE5-46DC-A0D9-E7E137F5E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60C52-2F27-45A4-B22F-0DD9A98D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51794-354A-4FBD-A25C-7809E00E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FC3F2-F9B9-4115-8D7B-168B2AE9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2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05B51-DD5D-496E-A0FF-DE802ABA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1D059-528D-4333-8017-0E137981A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72665-1461-42B2-BD79-8B41295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2653D-42CF-47A8-B74A-988293A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37192-BD42-4921-ACC2-382D9659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9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D976A2-E01E-4C6B-AB97-1EAE8514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1B54A-D35E-4D20-9713-1D4A913AA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45203-A6B8-4C91-9437-2B6E19D7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B5AB9-7FFA-4BDE-8AE1-660F846A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619DB-4F21-443A-8069-AD1AA2BC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1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3AF3-9978-45BD-B92E-4B8A200B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9A99E-02EB-4C90-8BFF-6BB7D15E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69A40-DE75-4EEC-B830-BFA4D2C0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D5F92-2CE2-4FAD-9BEB-A3169EF8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2ACFC-C13D-43FD-BE2B-58BD65FB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A81B0-A591-4D77-9350-ADA1C937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C5212-B63D-4984-B793-82A14D17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B2383-7E5E-4371-8F24-5BBD1B88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129CA-455A-4C36-AD9B-C6A4EA17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04501-1872-4848-A3F0-5E46278B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3BEC1-2196-4B64-9958-58A15C06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549EB-48CA-4D9B-95F0-0ADAF2E58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4C80E-11B6-44CD-8555-22D40AD8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85A3A-C913-4E88-9862-9014BAE0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92E73-3162-4119-94D0-BD1526BB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4E2DE-F616-4564-9E56-DDDD9CCE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1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2A8E1-AF0B-4B86-99DF-AF51E63B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1CD86-B4DC-44FA-9447-C133BEA9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D5BB5A-C315-4F23-AFCA-0501C16C0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9AD12-3EAA-4542-A667-EA06BAC8C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B5B80C-11EF-47B8-9F32-562075D01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9847E9-1507-4EBF-9CC5-93CFF6F2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E1561E-6E9C-4EE6-8A4B-63C70419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51CAD8-3004-4FBD-B8F6-03678B88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B06E0-C231-4697-9FE4-A68C61F9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5C7A52-EB90-4BEE-B9DC-6B91AEE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D80EA-4BAD-4682-9CC8-C5F0FA4E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AD0E3-5E5B-42CF-ADDD-F604C04A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4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D44FF3-AC5E-4CCA-BB0F-F7D9706A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90DB75-411A-4D70-8482-E8C2E2A0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B8703-B45C-4F87-9B4C-E186840F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1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26B01-FACC-4F07-B89C-6C0DA679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272A0-0B56-42E6-B938-72189B79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DA09F7-D78C-472A-A651-79BBD95CE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0035E-FD73-4F89-9AE3-2C1521C0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31570-F45E-4359-B828-8EA8C928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B970D-2160-4FA0-86A0-B602CEC4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5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6865B-3522-4B58-AF10-08EC4CD1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EF2F1-01DA-427A-8E26-C139F8085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4FFEF-C6E3-4BA5-9EC4-5A98A122F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D1748-E29B-4269-AA09-1824B82B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FCC30-28F5-4CFD-B2A8-0D70E745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6C4D11-2E85-457C-89BB-BF7AA28E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08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776A6C-2758-4240-8063-4168CCB3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41626-7EC3-45C9-A0A7-0E0FD4DF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0446E-6432-476C-8BD3-96AC68EEA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43F2-CEED-48B1-8367-96580F073152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78388-5B07-4A8D-A86C-83C3EA75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73397-A46C-47FA-B5BB-60C513B30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2F88-A665-447A-90C9-6BE9AFB2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67.png"/><Relationship Id="rId26" Type="http://schemas.openxmlformats.org/officeDocument/2006/relationships/image" Target="../media/image69.png"/><Relationship Id="rId39" Type="http://schemas.openxmlformats.org/officeDocument/2006/relationships/image" Target="../media/image73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7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63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74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6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70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61.png"/><Relationship Id="rId12" Type="http://schemas.openxmlformats.org/officeDocument/2006/relationships/image" Target="../media/image64.png"/><Relationship Id="rId17" Type="http://schemas.openxmlformats.org/officeDocument/2006/relationships/image" Target="../media/image66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72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71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4" Type="http://schemas.openxmlformats.org/officeDocument/2006/relationships/image" Target="../media/image6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27.png"/><Relationship Id="rId18" Type="http://schemas.openxmlformats.org/officeDocument/2006/relationships/image" Target="../media/image53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22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49.png"/><Relationship Id="rId10" Type="http://schemas.openxmlformats.org/officeDocument/2006/relationships/image" Target="../media/image20.png"/><Relationship Id="rId4" Type="http://schemas.openxmlformats.org/officeDocument/2006/relationships/image" Target="../media/image64.png"/><Relationship Id="rId9" Type="http://schemas.openxmlformats.org/officeDocument/2006/relationships/image" Target="../media/image18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EEE7F19-9CF2-4DD8-AE41-6E92036B3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00" y="641859"/>
            <a:ext cx="830734" cy="830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BC22FE-470B-4835-828F-46A1E1C3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38" y="641859"/>
            <a:ext cx="830734" cy="8307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DFB9F3-8C04-4FCF-9274-19933F0862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71" y="610016"/>
            <a:ext cx="1194815" cy="8999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0CF1349-97E7-4AB7-9688-A000929A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5" y="641859"/>
            <a:ext cx="830734" cy="8307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414C519-5ED7-4F3E-8649-583987CF3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33" y="641859"/>
            <a:ext cx="830734" cy="8307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FDF824D-FBDC-49BE-A0D8-F58F523A28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610016"/>
            <a:ext cx="1194815" cy="8999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225879-3FC5-47B3-817D-2D205AE3CA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90" y="641859"/>
            <a:ext cx="830734" cy="83073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F3FE711-966F-4FE9-84EC-B788CAA37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8" y="641859"/>
            <a:ext cx="830734" cy="83073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29C11C0-F426-4D0E-9483-E082A8C0C4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03" y="1596135"/>
            <a:ext cx="830734" cy="83073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A67FF78-C4D4-415F-A3A6-0FA8E9453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45" y="1564292"/>
            <a:ext cx="1194815" cy="89996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72BB9F3-28D2-4EED-95D6-6D00878C79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61" y="1596135"/>
            <a:ext cx="830734" cy="8307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F3721E7-1CDA-4DC5-9C45-AB36C293A6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10" y="1596135"/>
            <a:ext cx="830734" cy="83073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9A722F6-2231-46E3-899E-1FF4B9C835A0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52" y="1564292"/>
            <a:ext cx="1194815" cy="89996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5E6A4E7-F1AE-4B07-A425-D5F1140B44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68" y="1596135"/>
            <a:ext cx="830734" cy="83073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087DE6E-1656-40EB-8B25-30F0535F7756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46" y="2518568"/>
            <a:ext cx="1194816" cy="89996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2A748D6-0C67-42FA-ABA7-EBAB2AA3A9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62" y="2550411"/>
            <a:ext cx="830734" cy="83073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C6ABD6A-B069-49DD-A38B-C95F71C834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04" y="2550411"/>
            <a:ext cx="830734" cy="83073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42FD9B3-2523-4B9C-A7C0-40150264118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54" y="2518568"/>
            <a:ext cx="1194816" cy="89996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286C98E9-5B71-4232-8167-A77BD0BC924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70" y="2550411"/>
            <a:ext cx="830734" cy="830734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4C00A46-E3FB-49F8-8765-07DE248FD22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12" y="2550411"/>
            <a:ext cx="830734" cy="830734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270F9971-FEE7-4EBF-AB7B-C4C52393858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0" y="2550411"/>
            <a:ext cx="830734" cy="83073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560C59F-67BA-4B5E-A2FE-1AA458644D3F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2518568"/>
            <a:ext cx="1194816" cy="899962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AEADF11-10D1-4004-ADFF-AF1417D959F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78" y="2550411"/>
            <a:ext cx="830734" cy="830734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71790715-36D4-4335-B431-54068004A8AB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46" y="3472844"/>
            <a:ext cx="1194816" cy="899962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EFEA62BC-A660-4197-824C-D7EB18CADFF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62" y="3504687"/>
            <a:ext cx="830734" cy="830734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8732629-6A62-47DC-9017-653AA7DF1EE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04" y="3504687"/>
            <a:ext cx="830734" cy="830734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BC072278-739B-445C-8165-EE8B6A57FFD1}"/>
              </a:ext>
            </a:extLst>
          </p:cNvPr>
          <p:cNvPicPr>
            <a:picLocks noChangeAspect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1564292"/>
            <a:ext cx="1194815" cy="899962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AE4CF8F6-42CB-45F5-BAFE-5283E0491AE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75" y="1596135"/>
            <a:ext cx="830734" cy="830734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F4A05B7C-1803-41FA-8990-3F4F4257CA8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7" y="1596135"/>
            <a:ext cx="830734" cy="830734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4782B1AC-9728-4A20-BB68-90A38EEF24A2}"/>
              </a:ext>
            </a:extLst>
          </p:cNvPr>
          <p:cNvPicPr>
            <a:picLocks noChangeAspect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54" y="3472844"/>
            <a:ext cx="1194817" cy="899962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176862C3-BD46-42AE-8C9D-3C60AF84720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70" y="3504687"/>
            <a:ext cx="830734" cy="830734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9765DFE-9C21-4685-9983-4F21DAF5649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12" y="3504687"/>
            <a:ext cx="830734" cy="830734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6AF9F69A-F732-443A-B17A-EF31C730CC7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1" y="3504687"/>
            <a:ext cx="830734" cy="830734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A79ADE4A-9033-4E37-A098-EC743AB81651}"/>
              </a:ext>
            </a:extLst>
          </p:cNvPr>
          <p:cNvPicPr>
            <a:picLocks noChangeAspect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3472844"/>
            <a:ext cx="1194816" cy="899962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C52BE0D5-1AD7-45E4-A3D5-A8A19F04F33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79" y="3504687"/>
            <a:ext cx="830734" cy="830734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55D30429-9BFC-4B7B-91F5-9553C1457278}"/>
              </a:ext>
            </a:extLst>
          </p:cNvPr>
          <p:cNvPicPr>
            <a:picLocks noChangeAspect="1"/>
          </p:cNvPicPr>
          <p:nvPr/>
        </p:nvPicPr>
        <p:blipFill>
          <a:blip r:embed="rId3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45" y="4427119"/>
            <a:ext cx="1194817" cy="899962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28840179-E388-4CB5-8494-97A8FC83787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61" y="4458962"/>
            <a:ext cx="830734" cy="830734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3419D74A-6613-404B-AEC7-21A20FAEAE2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03" y="4458962"/>
            <a:ext cx="830734" cy="830734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D7FE9876-9321-47F4-A93D-60ED0933C25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70" y="4458962"/>
            <a:ext cx="830734" cy="830734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AEE7005E-5624-440C-B48E-88BEAA27C0C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12" y="4458962"/>
            <a:ext cx="830734" cy="830734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3F2140B6-89BE-498A-ABE1-0A1609442C58}"/>
              </a:ext>
            </a:extLst>
          </p:cNvPr>
          <p:cNvPicPr>
            <a:picLocks noChangeAspect="1"/>
          </p:cNvPicPr>
          <p:nvPr/>
        </p:nvPicPr>
        <p:blipFill>
          <a:blip r:embed="rId4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54" y="4427119"/>
            <a:ext cx="1194816" cy="899962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2A148641-ECDD-4D3D-AB2F-5AB22D3125F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78" y="4458962"/>
            <a:ext cx="830734" cy="830734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45BD3D93-07B9-4243-BCB7-17EDE54C907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0" y="4458962"/>
            <a:ext cx="830734" cy="830734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A647605F-D635-4A80-AC86-DA30C5302301}"/>
              </a:ext>
            </a:extLst>
          </p:cNvPr>
          <p:cNvPicPr>
            <a:picLocks noChangeAspect="1"/>
          </p:cNvPicPr>
          <p:nvPr/>
        </p:nvPicPr>
        <p:blipFill>
          <a:blip r:embed="rId4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4427119"/>
            <a:ext cx="1194816" cy="899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49915-191D-45C2-ABA5-8840E219E292}"/>
              </a:ext>
            </a:extLst>
          </p:cNvPr>
          <p:cNvPicPr>
            <a:picLocks noChangeAspect="1"/>
          </p:cNvPicPr>
          <p:nvPr/>
        </p:nvPicPr>
        <p:blipFill>
          <a:blip r:embed="rId4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576" y="610016"/>
            <a:ext cx="1194815" cy="899962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7C2EE624-43E0-4702-BAAB-1A4CB8DF67C2}"/>
              </a:ext>
            </a:extLst>
          </p:cNvPr>
          <p:cNvSpPr txBox="1"/>
          <p:nvPr/>
        </p:nvSpPr>
        <p:spPr>
          <a:xfrm>
            <a:off x="3267257" y="359975"/>
            <a:ext cx="291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Sphere Tracing Visualizations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412D7E5-B31C-47C3-A763-52750CB82F6C}"/>
              </a:ext>
            </a:extLst>
          </p:cNvPr>
          <p:cNvSpPr txBox="1"/>
          <p:nvPr/>
        </p:nvSpPr>
        <p:spPr>
          <a:xfrm>
            <a:off x="9153275" y="359975"/>
            <a:ext cx="29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HotSpot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Sphere Tracing Visualizations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C40A171-1BDF-4BEA-B3DF-BB2BFF299F71}"/>
              </a:ext>
            </a:extLst>
          </p:cNvPr>
          <p:cNvSpPr txBox="1"/>
          <p:nvPr/>
        </p:nvSpPr>
        <p:spPr>
          <a:xfrm>
            <a:off x="6210265" y="359975"/>
            <a:ext cx="29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StEik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Sphere Tracing Visualizations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E70611A-FD3A-4C64-B0E1-9A2CFA9E7ED2}"/>
              </a:ext>
            </a:extLst>
          </p:cNvPr>
          <p:cNvSpPr txBox="1"/>
          <p:nvPr/>
        </p:nvSpPr>
        <p:spPr>
          <a:xfrm>
            <a:off x="26441" y="641860"/>
            <a:ext cx="369332" cy="8269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A5D89C7-F36B-4A60-B663-0782B3B963F0}"/>
              </a:ext>
            </a:extLst>
          </p:cNvPr>
          <p:cNvSpPr txBox="1"/>
          <p:nvPr/>
        </p:nvSpPr>
        <p:spPr>
          <a:xfrm>
            <a:off x="26441" y="4463847"/>
            <a:ext cx="369332" cy="8269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159559C-1F9C-4E87-B9B3-B0A8139F321A}"/>
              </a:ext>
            </a:extLst>
          </p:cNvPr>
          <p:cNvSpPr txBox="1"/>
          <p:nvPr/>
        </p:nvSpPr>
        <p:spPr>
          <a:xfrm>
            <a:off x="26441" y="3510228"/>
            <a:ext cx="369332" cy="8269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Rifle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6455560-7194-421E-B431-E372B841A42A}"/>
              </a:ext>
            </a:extLst>
          </p:cNvPr>
          <p:cNvSpPr txBox="1"/>
          <p:nvPr/>
        </p:nvSpPr>
        <p:spPr>
          <a:xfrm>
            <a:off x="26441" y="2552853"/>
            <a:ext cx="369332" cy="830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Watercraft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7BA388C-BE92-4586-80C0-0C6DBF183B3B}"/>
              </a:ext>
            </a:extLst>
          </p:cNvPr>
          <p:cNvSpPr txBox="1"/>
          <p:nvPr/>
        </p:nvSpPr>
        <p:spPr>
          <a:xfrm>
            <a:off x="26441" y="1595478"/>
            <a:ext cx="369332" cy="830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E2AC-D19A-42D8-A5A7-F2B6B9647E0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2" y="641859"/>
            <a:ext cx="830734" cy="8307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E79762-C1F0-4DA6-941B-A760951B460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0" y="610016"/>
            <a:ext cx="1194866" cy="9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E21E53-4C6D-498C-8B4E-0954EE1D8CC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641859"/>
            <a:ext cx="830734" cy="8307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18878-CF46-4C87-A317-AA8B8FE1F3E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6" y="1596135"/>
            <a:ext cx="830734" cy="8307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4789AB3-8478-4D93-9960-EE4C094C049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8" y="1564292"/>
            <a:ext cx="1194815" cy="8999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040C91F-85A6-4EBC-BB0C-263965A62C6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1596135"/>
            <a:ext cx="830734" cy="83073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D8E76C-463C-4AFB-B92A-B1A833FD5BE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6" y="2550411"/>
            <a:ext cx="830734" cy="83073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2B363F1-E0EA-4321-8BA7-39C2C3B9CE6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8" y="2518568"/>
            <a:ext cx="1194816" cy="89996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BF52DB3-6685-4756-8921-E71A0AF628A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2550411"/>
            <a:ext cx="830734" cy="83073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2D5FDCF-6DF0-40CE-99D0-8853BDEFDC13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6" y="3504687"/>
            <a:ext cx="830734" cy="83073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DFC1CB5-A1C9-463A-9C41-9899E18C670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8" y="3472844"/>
            <a:ext cx="1194816" cy="89996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80E7BA1-0AE0-4E61-977F-A4F959619A5F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3504687"/>
            <a:ext cx="830734" cy="83073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64A4D12-969D-4B5F-A8F2-2CDD723336E4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8" y="4427119"/>
            <a:ext cx="1194815" cy="89996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E811455-0DBD-48D8-B741-3DED681F68BF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4458962"/>
            <a:ext cx="830734" cy="83073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12D2148-5C6F-493B-BD6C-4689655FACB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6" y="4458962"/>
            <a:ext cx="830734" cy="830734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5349C5-C4F8-4678-A812-FBD7E4C06305}"/>
              </a:ext>
            </a:extLst>
          </p:cNvPr>
          <p:cNvSpPr txBox="1"/>
          <p:nvPr/>
        </p:nvSpPr>
        <p:spPr>
          <a:xfrm>
            <a:off x="324247" y="359974"/>
            <a:ext cx="29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 Sphere Tracing Visualizations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69854D-501C-49ED-868B-35EF1D9E3826}"/>
              </a:ext>
            </a:extLst>
          </p:cNvPr>
          <p:cNvSpPr txBox="1"/>
          <p:nvPr/>
        </p:nvSpPr>
        <p:spPr>
          <a:xfrm>
            <a:off x="3953006" y="5666509"/>
            <a:ext cx="2715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OLD DIGS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EEE7F19-9CF2-4DD8-AE41-6E92036B3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300" y="641859"/>
            <a:ext cx="830734" cy="8307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BC22FE-470B-4835-828F-46A1E1C3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6938" y="641859"/>
            <a:ext cx="830734" cy="8307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DFB9F3-8C04-4FCF-9274-19933F0862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71" y="610016"/>
            <a:ext cx="1194815" cy="8999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0CF1349-97E7-4AB7-9688-A000929A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5" y="641859"/>
            <a:ext cx="830734" cy="8307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414C519-5ED7-4F3E-8649-583987CF3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33" y="641859"/>
            <a:ext cx="830734" cy="8307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FDF824D-FBDC-49BE-A0D8-F58F523A28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610016"/>
            <a:ext cx="1194815" cy="8999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225879-3FC5-47B3-817D-2D205AE3CA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90" y="641859"/>
            <a:ext cx="830734" cy="83073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F3FE711-966F-4FE9-84EC-B788CAA37A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8" y="641859"/>
            <a:ext cx="830734" cy="83073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29C11C0-F426-4D0E-9483-E082A8C0C4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6903" y="1596135"/>
            <a:ext cx="830734" cy="83073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A67FF78-C4D4-415F-A3A6-0FA8E9453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6545" y="1564292"/>
            <a:ext cx="1194815" cy="89996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72BB9F3-28D2-4EED-95D6-6D00878C79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261" y="1596135"/>
            <a:ext cx="830734" cy="8307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F3721E7-1CDA-4DC5-9C45-AB36C293A6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10" y="1596135"/>
            <a:ext cx="830734" cy="83073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9A722F6-2231-46E3-899E-1FF4B9C835A0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52" y="1564292"/>
            <a:ext cx="1194815" cy="89996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5E6A4E7-F1AE-4B07-A425-D5F1140B44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68" y="1596135"/>
            <a:ext cx="830734" cy="83073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087DE6E-1656-40EB-8B25-30F0535F77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6546" y="2518568"/>
            <a:ext cx="1194815" cy="89996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F2A748D6-0C67-42FA-ABA7-EBAB2AA3A9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262" y="2550411"/>
            <a:ext cx="830734" cy="83073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C6ABD6A-B069-49DD-A38B-C95F71C8341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6904" y="2550411"/>
            <a:ext cx="830734" cy="83073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42FD9B3-2523-4B9C-A7C0-40150264118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54" y="2518568"/>
            <a:ext cx="1194816" cy="89996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286C98E9-5B71-4232-8167-A77BD0BC924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70" y="2550411"/>
            <a:ext cx="830734" cy="830734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4C00A46-E3FB-49F8-8765-07DE248FD22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12" y="2550411"/>
            <a:ext cx="830734" cy="830734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270F9971-FEE7-4EBF-AB7B-C4C52393858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0" y="2550411"/>
            <a:ext cx="830734" cy="83073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560C59F-67BA-4B5E-A2FE-1AA458644D3F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2518568"/>
            <a:ext cx="1194816" cy="899962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AEADF11-10D1-4004-ADFF-AF1417D959F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78" y="2550411"/>
            <a:ext cx="830734" cy="830734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71790715-36D4-4335-B431-54068004A8A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6546" y="3472844"/>
            <a:ext cx="1194815" cy="899962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EFEA62BC-A660-4197-824C-D7EB18CADFF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262" y="3504687"/>
            <a:ext cx="830734" cy="830734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8732629-6A62-47DC-9017-653AA7DF1EE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6904" y="3504687"/>
            <a:ext cx="830734" cy="830734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BC072278-739B-445C-8165-EE8B6A57FFD1}"/>
              </a:ext>
            </a:extLst>
          </p:cNvPr>
          <p:cNvPicPr>
            <a:picLocks noChangeAspect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1564292"/>
            <a:ext cx="1194815" cy="899962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AE4CF8F6-42CB-45F5-BAFE-5283E0491AE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75" y="1596135"/>
            <a:ext cx="830734" cy="830734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F4A05B7C-1803-41FA-8990-3F4F4257CA8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7" y="1596135"/>
            <a:ext cx="830734" cy="830734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4782B1AC-9728-4A20-BB68-90A38EEF24A2}"/>
              </a:ext>
            </a:extLst>
          </p:cNvPr>
          <p:cNvPicPr>
            <a:picLocks noChangeAspect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54" y="3472844"/>
            <a:ext cx="1194817" cy="899962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176862C3-BD46-42AE-8C9D-3C60AF84720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70" y="3504687"/>
            <a:ext cx="830734" cy="830734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9765DFE-9C21-4685-9983-4F21DAF5649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12" y="3504687"/>
            <a:ext cx="830734" cy="830734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6AF9F69A-F732-443A-B17A-EF31C730CC7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1" y="3504687"/>
            <a:ext cx="830734" cy="830734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A79ADE4A-9033-4E37-A098-EC743AB81651}"/>
              </a:ext>
            </a:extLst>
          </p:cNvPr>
          <p:cNvPicPr>
            <a:picLocks noChangeAspect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3472844"/>
            <a:ext cx="1194816" cy="899962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C52BE0D5-1AD7-45E4-A3D5-A8A19F04F33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79" y="3504687"/>
            <a:ext cx="830734" cy="830734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55D30429-9BFC-4B7B-91F5-9553C145727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6546" y="4427119"/>
            <a:ext cx="1194815" cy="899962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28840179-E388-4CB5-8494-97A8FC83787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7261" y="4458962"/>
            <a:ext cx="830734" cy="830734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3419D74A-6613-404B-AEC7-21A20FAEAE2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6903" y="4458962"/>
            <a:ext cx="830734" cy="830734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D7FE9876-9321-47F4-A93D-60ED0933C25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70" y="4458962"/>
            <a:ext cx="830734" cy="830734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AEE7005E-5624-440C-B48E-88BEAA27C0C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912" y="4458962"/>
            <a:ext cx="830734" cy="830734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3F2140B6-89BE-498A-ABE1-0A1609442C58}"/>
              </a:ext>
            </a:extLst>
          </p:cNvPr>
          <p:cNvPicPr>
            <a:picLocks noChangeAspect="1"/>
          </p:cNvPicPr>
          <p:nvPr/>
        </p:nvPicPr>
        <p:blipFill>
          <a:blip r:embed="rId4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54" y="4427119"/>
            <a:ext cx="1194816" cy="899962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2A148641-ECDD-4D3D-AB2F-5AB22D3125F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78" y="4458962"/>
            <a:ext cx="830734" cy="830734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45BD3D93-07B9-4243-BCB7-17EDE54C907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20" y="4458962"/>
            <a:ext cx="830734" cy="830734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A647605F-D635-4A80-AC86-DA30C5302301}"/>
              </a:ext>
            </a:extLst>
          </p:cNvPr>
          <p:cNvPicPr>
            <a:picLocks noChangeAspect="1"/>
          </p:cNvPicPr>
          <p:nvPr/>
        </p:nvPicPr>
        <p:blipFill>
          <a:blip r:embed="rId4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61" y="4427119"/>
            <a:ext cx="1194816" cy="899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149915-191D-45C2-ABA5-8840E219E29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6576" y="610016"/>
            <a:ext cx="1194815" cy="899961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7C2EE624-43E0-4702-BAAB-1A4CB8DF67C2}"/>
              </a:ext>
            </a:extLst>
          </p:cNvPr>
          <p:cNvSpPr txBox="1"/>
          <p:nvPr/>
        </p:nvSpPr>
        <p:spPr>
          <a:xfrm>
            <a:off x="3267257" y="282636"/>
            <a:ext cx="291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412D7E5-B31C-47C3-A763-52750CB82F6C}"/>
              </a:ext>
            </a:extLst>
          </p:cNvPr>
          <p:cNvSpPr txBox="1"/>
          <p:nvPr/>
        </p:nvSpPr>
        <p:spPr>
          <a:xfrm>
            <a:off x="9153275" y="282636"/>
            <a:ext cx="291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C40A171-1BDF-4BEA-B3DF-BB2BFF299F71}"/>
              </a:ext>
            </a:extLst>
          </p:cNvPr>
          <p:cNvSpPr txBox="1"/>
          <p:nvPr/>
        </p:nvSpPr>
        <p:spPr>
          <a:xfrm>
            <a:off x="6210265" y="282636"/>
            <a:ext cx="291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StEik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E70611A-FD3A-4C64-B0E1-9A2CFA9E7ED2}"/>
              </a:ext>
            </a:extLst>
          </p:cNvPr>
          <p:cNvSpPr txBox="1"/>
          <p:nvPr/>
        </p:nvSpPr>
        <p:spPr>
          <a:xfrm>
            <a:off x="-41794" y="641860"/>
            <a:ext cx="430887" cy="8269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A5D89C7-F36B-4A60-B663-0782B3B963F0}"/>
              </a:ext>
            </a:extLst>
          </p:cNvPr>
          <p:cNvSpPr txBox="1"/>
          <p:nvPr/>
        </p:nvSpPr>
        <p:spPr>
          <a:xfrm>
            <a:off x="-41794" y="4463847"/>
            <a:ext cx="430887" cy="8269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159559C-1F9C-4E87-B9B3-B0A8139F321A}"/>
              </a:ext>
            </a:extLst>
          </p:cNvPr>
          <p:cNvSpPr txBox="1"/>
          <p:nvPr/>
        </p:nvSpPr>
        <p:spPr>
          <a:xfrm>
            <a:off x="-41794" y="3510228"/>
            <a:ext cx="430887" cy="8269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Rifle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6455560-7194-421E-B431-E372B841A42A}"/>
              </a:ext>
            </a:extLst>
          </p:cNvPr>
          <p:cNvSpPr txBox="1"/>
          <p:nvPr/>
        </p:nvSpPr>
        <p:spPr>
          <a:xfrm>
            <a:off x="-41794" y="2477900"/>
            <a:ext cx="430887" cy="98856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Watercraft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7BA388C-BE92-4586-80C0-0C6DBF183B3B}"/>
              </a:ext>
            </a:extLst>
          </p:cNvPr>
          <p:cNvSpPr txBox="1"/>
          <p:nvPr/>
        </p:nvSpPr>
        <p:spPr>
          <a:xfrm>
            <a:off x="-41794" y="1595478"/>
            <a:ext cx="400110" cy="830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3E2AC-D19A-42D8-A5A7-F2B6B9647E0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2" y="641859"/>
            <a:ext cx="830734" cy="8307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E79762-C1F0-4DA6-941B-A760951B460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0" y="610016"/>
            <a:ext cx="1194866" cy="9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E21E53-4C6D-498C-8B4E-0954EE1D8CC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641859"/>
            <a:ext cx="830734" cy="8307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18878-CF46-4C87-A317-AA8B8FE1F3E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6" y="1596135"/>
            <a:ext cx="830734" cy="8307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4789AB3-8478-4D93-9960-EE4C094C049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8" y="1564292"/>
            <a:ext cx="1194815" cy="8999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040C91F-85A6-4EBC-BB0C-263965A62C6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1596135"/>
            <a:ext cx="830734" cy="83073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D8E76C-463C-4AFB-B92A-B1A833FD5BE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6" y="2550411"/>
            <a:ext cx="830734" cy="83073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2B363F1-E0EA-4321-8BA7-39C2C3B9CE6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8" y="2518568"/>
            <a:ext cx="1194816" cy="89996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BF52DB3-6685-4756-8921-E71A0AF628A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2550411"/>
            <a:ext cx="830734" cy="83073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2D5FDCF-6DF0-40CE-99D0-8853BDEFDC13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6" y="3504687"/>
            <a:ext cx="830734" cy="83073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DFC1CB5-A1C9-463A-9C41-9899E18C670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8" y="3472844"/>
            <a:ext cx="1194816" cy="89996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80E7BA1-0AE0-4E61-977F-A4F959619A5F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3504687"/>
            <a:ext cx="830734" cy="83073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64A4D12-969D-4B5F-A8F2-2CDD723336E4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38" y="4427119"/>
            <a:ext cx="1194815" cy="89996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E811455-0DBD-48D8-B741-3DED681F68BF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4" y="4458962"/>
            <a:ext cx="830734" cy="83073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12D2148-5C6F-493B-BD6C-4689655FACB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96" y="4458962"/>
            <a:ext cx="830734" cy="830734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5349C5-C4F8-4678-A812-FBD7E4C06305}"/>
              </a:ext>
            </a:extLst>
          </p:cNvPr>
          <p:cNvSpPr txBox="1"/>
          <p:nvPr/>
        </p:nvSpPr>
        <p:spPr>
          <a:xfrm>
            <a:off x="324247" y="282635"/>
            <a:ext cx="291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6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240601D-5A58-4801-8868-A2F7D5E93C16}"/>
              </a:ext>
            </a:extLst>
          </p:cNvPr>
          <p:cNvGrpSpPr/>
          <p:nvPr/>
        </p:nvGrpSpPr>
        <p:grpSpPr>
          <a:xfrm>
            <a:off x="2609139" y="498473"/>
            <a:ext cx="7144436" cy="6153309"/>
            <a:chOff x="3267257" y="1525593"/>
            <a:chExt cx="4269302" cy="367703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29C11C0-F426-4D0E-9483-E082A8C0C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67257" y="2483565"/>
              <a:ext cx="830734" cy="830734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A67FF78-C4D4-415F-A3A6-0FA8E9453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0725" y="2451722"/>
              <a:ext cx="1194815" cy="89996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4F3721E7-1CDA-4DC5-9C45-AB36C293A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257" y="3409037"/>
              <a:ext cx="830734" cy="830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9A722F6-2231-46E3-899E-1FF4B9C83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725" y="3377193"/>
              <a:ext cx="1194815" cy="899962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087DE6E-1656-40EB-8B25-30F0535F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41744" y="2451283"/>
              <a:ext cx="1194815" cy="899962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C6ABD6A-B069-49DD-A38B-C95F71C83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38276" y="2483126"/>
              <a:ext cx="830734" cy="830734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B42FD9B3-2523-4B9C-A7C0-40150264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742" y="3376973"/>
              <a:ext cx="1194816" cy="899962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54C00A46-E3FB-49F8-8765-07DE248FD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274" y="3408816"/>
              <a:ext cx="830734" cy="830734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270F9971-FEE7-4EBF-AB7B-C4C52393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275" y="4334507"/>
              <a:ext cx="830734" cy="830734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560C59F-67BA-4B5E-A2FE-1AA458644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742" y="4302664"/>
              <a:ext cx="1194816" cy="899962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BC072278-739B-445C-8165-EE8B6A57F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726" y="4302665"/>
              <a:ext cx="1194815" cy="899962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F4A05B7C-1803-41FA-8990-3F4F4257C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257" y="4334507"/>
              <a:ext cx="830734" cy="83073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7918878-CF46-4C87-A317-AA8B8FE1F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258" y="1557436"/>
              <a:ext cx="830734" cy="830734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4789AB3-8478-4D93-9960-EE4C094C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726" y="1526250"/>
              <a:ext cx="1194815" cy="89996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4D8E76C-463C-4AFB-B92A-B1A833FD5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275" y="1557436"/>
              <a:ext cx="830734" cy="830734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2B363F1-E0EA-4321-8BA7-39C2C3B9C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743" y="1525593"/>
              <a:ext cx="1194816" cy="899962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D8AFF73-930C-46CD-90EB-4B7FBD6E03CB}"/>
              </a:ext>
            </a:extLst>
          </p:cNvPr>
          <p:cNvSpPr txBox="1"/>
          <p:nvPr/>
        </p:nvSpPr>
        <p:spPr>
          <a:xfrm>
            <a:off x="2147474" y="551761"/>
            <a:ext cx="492443" cy="13901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684E46-CC4C-414F-A7D6-0CA5A4D36489}"/>
              </a:ext>
            </a:extLst>
          </p:cNvPr>
          <p:cNvSpPr txBox="1"/>
          <p:nvPr/>
        </p:nvSpPr>
        <p:spPr>
          <a:xfrm>
            <a:off x="2147473" y="2100850"/>
            <a:ext cx="492443" cy="13901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470DE8-37C5-46BE-A5BA-B6093B5A1438}"/>
              </a:ext>
            </a:extLst>
          </p:cNvPr>
          <p:cNvSpPr txBox="1"/>
          <p:nvPr/>
        </p:nvSpPr>
        <p:spPr>
          <a:xfrm>
            <a:off x="2147472" y="3649939"/>
            <a:ext cx="492443" cy="13901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StEik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58B6E7-0FA4-4F0A-BA80-4EFAFC028342}"/>
              </a:ext>
            </a:extLst>
          </p:cNvPr>
          <p:cNvSpPr txBox="1"/>
          <p:nvPr/>
        </p:nvSpPr>
        <p:spPr>
          <a:xfrm>
            <a:off x="2147471" y="5198293"/>
            <a:ext cx="492443" cy="13901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2CE4A9-1D51-4908-A849-69B1937EF5A0}"/>
              </a:ext>
            </a:extLst>
          </p:cNvPr>
          <p:cNvSpPr txBox="1"/>
          <p:nvPr/>
        </p:nvSpPr>
        <p:spPr>
          <a:xfrm>
            <a:off x="2609139" y="131006"/>
            <a:ext cx="351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D67C1B-9988-4303-A867-71C5C60C5CA6}"/>
              </a:ext>
            </a:extLst>
          </p:cNvPr>
          <p:cNvSpPr txBox="1"/>
          <p:nvPr/>
        </p:nvSpPr>
        <p:spPr>
          <a:xfrm>
            <a:off x="6242216" y="131006"/>
            <a:ext cx="351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Watercraft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0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41</Words>
  <Application>Microsoft Office PowerPoint</Application>
  <PresentationFormat>宽屏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子墨</dc:creator>
  <cp:lastModifiedBy>王 子墨</cp:lastModifiedBy>
  <cp:revision>14</cp:revision>
  <dcterms:created xsi:type="dcterms:W3CDTF">2024-11-11T23:48:45Z</dcterms:created>
  <dcterms:modified xsi:type="dcterms:W3CDTF">2024-11-18T00:47:57Z</dcterms:modified>
</cp:coreProperties>
</file>