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86B7"/>
    <a:srgbClr val="00007C"/>
    <a:srgbClr val="800000"/>
    <a:srgbClr val="7C7C7C"/>
    <a:srgbClr val="515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-537" y="-1125"/>
      </p:cViewPr>
      <p:guideLst>
        <p:guide orient="horz" pos="55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EB92D-A059-465A-A6A9-983DAA60D129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D919A-FE8A-4A66-9E2B-885F2B35C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20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D919A-FE8A-4A66-9E2B-885F2B35C0D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690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D919A-FE8A-4A66-9E2B-885F2B35C0D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44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D919A-FE8A-4A66-9E2B-885F2B35C0D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842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BC6A-B099-45DB-871C-B6899DDA48B7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24AD-5874-4813-BE6B-4CCA51E1C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6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BC6A-B099-45DB-871C-B6899DDA48B7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24AD-5874-4813-BE6B-4CCA51E1C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53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BC6A-B099-45DB-871C-B6899DDA48B7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24AD-5874-4813-BE6B-4CCA51E1C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48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BC6A-B099-45DB-871C-B6899DDA48B7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24AD-5874-4813-BE6B-4CCA51E1C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3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BC6A-B099-45DB-871C-B6899DDA48B7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24AD-5874-4813-BE6B-4CCA51E1C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52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BC6A-B099-45DB-871C-B6899DDA48B7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24AD-5874-4813-BE6B-4CCA51E1C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78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BC6A-B099-45DB-871C-B6899DDA48B7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24AD-5874-4813-BE6B-4CCA51E1C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66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BC6A-B099-45DB-871C-B6899DDA48B7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24AD-5874-4813-BE6B-4CCA51E1C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7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BC6A-B099-45DB-871C-B6899DDA48B7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24AD-5874-4813-BE6B-4CCA51E1C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52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BC6A-B099-45DB-871C-B6899DDA48B7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24AD-5874-4813-BE6B-4CCA51E1C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5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BC6A-B099-45DB-871C-B6899DDA48B7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24AD-5874-4813-BE6B-4CCA51E1C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74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9BC6A-B099-45DB-871C-B6899DDA48B7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924AD-5874-4813-BE6B-4CCA51E1C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22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>
            <a:extLst>
              <a:ext uri="{FF2B5EF4-FFF2-40B4-BE49-F238E27FC236}">
                <a16:creationId xmlns:a16="http://schemas.microsoft.com/office/drawing/2014/main" id="{E2BBD297-778F-4EA2-A1FF-8BF092F5C755}"/>
              </a:ext>
            </a:extLst>
          </p:cNvPr>
          <p:cNvGrpSpPr/>
          <p:nvPr/>
        </p:nvGrpSpPr>
        <p:grpSpPr>
          <a:xfrm>
            <a:off x="3917255" y="4164846"/>
            <a:ext cx="3932469" cy="8162169"/>
            <a:chOff x="3946814" y="3376019"/>
            <a:chExt cx="3932469" cy="8162169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870ADED8-FF75-4968-B1B1-43702E187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6814" y="3376019"/>
              <a:ext cx="3925456" cy="2609007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7707B4E0-D8CD-4FA6-84A2-5782EA851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46814" y="6127051"/>
              <a:ext cx="3925456" cy="2632898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DD00E624-FE1E-4163-8F23-3D563F8FB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77540" y="8925863"/>
              <a:ext cx="3901743" cy="2612325"/>
            </a:xfrm>
            <a:prstGeom prst="rect">
              <a:avLst/>
            </a:prstGeom>
          </p:spPr>
        </p:pic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2994AE55-4A76-4A3B-BE0D-24CD43F97F72}"/>
              </a:ext>
            </a:extLst>
          </p:cNvPr>
          <p:cNvSpPr txBox="1"/>
          <p:nvPr/>
        </p:nvSpPr>
        <p:spPr>
          <a:xfrm>
            <a:off x="4604903" y="3269347"/>
            <a:ext cx="29978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rgbClr val="4C86B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Marschner’s</a:t>
            </a:r>
            <a:r>
              <a:rPr lang="en-US" altLang="zh-CN" sz="2800" dirty="0">
                <a:solidFill>
                  <a:srgbClr val="4C86B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  <a:p>
            <a:pPr algn="ctr"/>
            <a:r>
              <a:rPr lang="en-US" altLang="zh-CN" sz="2800" dirty="0">
                <a:solidFill>
                  <a:srgbClr val="4C86B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zh-CN" altLang="en-US" sz="2800" dirty="0">
              <a:solidFill>
                <a:srgbClr val="4C86B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76741CE0-6A62-412B-A509-6521EBFFF275}"/>
              </a:ext>
            </a:extLst>
          </p:cNvPr>
          <p:cNvGrpSpPr/>
          <p:nvPr/>
        </p:nvGrpSpPr>
        <p:grpSpPr>
          <a:xfrm>
            <a:off x="7890219" y="4163170"/>
            <a:ext cx="3898014" cy="8161307"/>
            <a:chOff x="3977541" y="3376019"/>
            <a:chExt cx="3898014" cy="8161307"/>
          </a:xfrm>
        </p:grpSpPr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D574C0E0-47C0-4666-9F2A-065C22198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77545" y="3376019"/>
              <a:ext cx="3898009" cy="2609826"/>
            </a:xfrm>
            <a:prstGeom prst="rect">
              <a:avLst/>
            </a:prstGeom>
          </p:spPr>
        </p:pic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0AECC4EA-5624-44FF-9FD7-AFF2A70F9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77545" y="6151759"/>
              <a:ext cx="3898010" cy="2609826"/>
            </a:xfrm>
            <a:prstGeom prst="rect">
              <a:avLst/>
            </a:prstGeom>
          </p:spPr>
        </p:pic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2AC5AF4A-BEA0-438E-8815-0BFF94357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77541" y="8927499"/>
              <a:ext cx="3898011" cy="2609827"/>
            </a:xfrm>
            <a:prstGeom prst="rect">
              <a:avLst/>
            </a:prstGeom>
          </p:spPr>
        </p:pic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CB1F1E52-8A93-4875-BC7D-22630B012E00}"/>
              </a:ext>
            </a:extLst>
          </p:cNvPr>
          <p:cNvSpPr txBox="1"/>
          <p:nvPr/>
        </p:nvSpPr>
        <p:spPr>
          <a:xfrm>
            <a:off x="8703083" y="3269347"/>
            <a:ext cx="25298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err="1">
                <a:solidFill>
                  <a:srgbClr val="0000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HotSpot</a:t>
            </a:r>
            <a:r>
              <a:rPr lang="en-US" altLang="zh-CN" sz="2800" b="1" dirty="0">
                <a:solidFill>
                  <a:srgbClr val="0000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  <a:p>
            <a:pPr algn="ctr"/>
            <a:r>
              <a:rPr lang="en-US" altLang="zh-CN" sz="2800" b="1" dirty="0">
                <a:solidFill>
                  <a:srgbClr val="0000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zh-CN" altLang="en-US" sz="2800" b="1" dirty="0">
              <a:solidFill>
                <a:srgbClr val="00007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箭头: 环形 27">
            <a:extLst>
              <a:ext uri="{FF2B5EF4-FFF2-40B4-BE49-F238E27FC236}">
                <a16:creationId xmlns:a16="http://schemas.microsoft.com/office/drawing/2014/main" id="{705787D3-5B55-4D84-A84D-29A5F6CF3CD1}"/>
              </a:ext>
            </a:extLst>
          </p:cNvPr>
          <p:cNvSpPr/>
          <p:nvPr/>
        </p:nvSpPr>
        <p:spPr>
          <a:xfrm flipH="1">
            <a:off x="2109750" y="1917335"/>
            <a:ext cx="2867025" cy="2959107"/>
          </a:xfrm>
          <a:prstGeom prst="circularArrow">
            <a:avLst>
              <a:gd name="adj1" fmla="val 1316"/>
              <a:gd name="adj2" fmla="val 671899"/>
              <a:gd name="adj3" fmla="val 20670419"/>
              <a:gd name="adj4" fmla="val 15981445"/>
              <a:gd name="adj5" fmla="val 235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818B3FB-1E39-431A-8F73-96015A5D24E7}"/>
              </a:ext>
            </a:extLst>
          </p:cNvPr>
          <p:cNvGrpSpPr/>
          <p:nvPr/>
        </p:nvGrpSpPr>
        <p:grpSpPr>
          <a:xfrm>
            <a:off x="27637" y="4164403"/>
            <a:ext cx="3898009" cy="8162944"/>
            <a:chOff x="3977545" y="3376019"/>
            <a:chExt cx="3898009" cy="8162944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1B4D4F8B-4FFD-40A4-A0FA-92092F645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78301" y="3376019"/>
              <a:ext cx="3697253" cy="2609826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A86BFBF6-6F8B-4CAB-8D45-BAAAB72B9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77545" y="6152578"/>
              <a:ext cx="3898009" cy="2609826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D60F9400-F798-496D-A6EB-71DD7FF5F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977545" y="8929137"/>
              <a:ext cx="3898009" cy="2609826"/>
            </a:xfrm>
            <a:prstGeom prst="rect">
              <a:avLst/>
            </a:prstGeom>
          </p:spPr>
        </p:pic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F785A005-AE82-4C97-B095-AECE0795555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46498" y="536461"/>
            <a:ext cx="3697253" cy="2609826"/>
          </a:xfrm>
          <a:prstGeom prst="rect">
            <a:avLst/>
          </a:prstGeom>
        </p:spPr>
      </p:pic>
      <p:sp>
        <p:nvSpPr>
          <p:cNvPr id="11" name="箭头: 下 10">
            <a:extLst>
              <a:ext uri="{FF2B5EF4-FFF2-40B4-BE49-F238E27FC236}">
                <a16:creationId xmlns:a16="http://schemas.microsoft.com/office/drawing/2014/main" id="{9D36B628-24D0-4F0A-B57E-37EDC3ED9196}"/>
              </a:ext>
            </a:extLst>
          </p:cNvPr>
          <p:cNvSpPr/>
          <p:nvPr/>
        </p:nvSpPr>
        <p:spPr>
          <a:xfrm>
            <a:off x="6062148" y="3091094"/>
            <a:ext cx="98066" cy="305456"/>
          </a:xfrm>
          <a:prstGeom prst="downArrow">
            <a:avLst>
              <a:gd name="adj1" fmla="val 35170"/>
              <a:gd name="adj2" fmla="val 15397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环形 26">
            <a:extLst>
              <a:ext uri="{FF2B5EF4-FFF2-40B4-BE49-F238E27FC236}">
                <a16:creationId xmlns:a16="http://schemas.microsoft.com/office/drawing/2014/main" id="{C2646018-8F33-414B-88A8-DDCE89E78ED5}"/>
              </a:ext>
            </a:extLst>
          </p:cNvPr>
          <p:cNvSpPr/>
          <p:nvPr/>
        </p:nvSpPr>
        <p:spPr>
          <a:xfrm>
            <a:off x="7151668" y="1917335"/>
            <a:ext cx="2867025" cy="2959107"/>
          </a:xfrm>
          <a:prstGeom prst="circularArrow">
            <a:avLst>
              <a:gd name="adj1" fmla="val 1316"/>
              <a:gd name="adj2" fmla="val 671899"/>
              <a:gd name="adj3" fmla="val 20670419"/>
              <a:gd name="adj4" fmla="val 15981445"/>
              <a:gd name="adj5" fmla="val 235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E7B0E3F-56FD-40BB-B3DF-449C0A0D681B}"/>
              </a:ext>
            </a:extLst>
          </p:cNvPr>
          <p:cNvSpPr txBox="1"/>
          <p:nvPr/>
        </p:nvSpPr>
        <p:spPr>
          <a:xfrm>
            <a:off x="819244" y="3269347"/>
            <a:ext cx="26853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Eikonal</a:t>
            </a: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Equation</a:t>
            </a:r>
          </a:p>
          <a:p>
            <a:pPr algn="ctr"/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zh-CN" altLang="en-US" sz="280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8618722-7D17-4727-B088-2AAB1653DD5C}"/>
              </a:ext>
            </a:extLst>
          </p:cNvPr>
          <p:cNvGrpSpPr/>
          <p:nvPr/>
        </p:nvGrpSpPr>
        <p:grpSpPr>
          <a:xfrm>
            <a:off x="5315634" y="12271847"/>
            <a:ext cx="1567052" cy="523220"/>
            <a:chOff x="3819048" y="5728596"/>
            <a:chExt cx="1567052" cy="52322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B96B59F-F3BB-49F6-A9B6-292EC43785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048" y="6024531"/>
              <a:ext cx="638413" cy="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CEE0611-0F98-41C5-97F9-104BDDFDC2B6}"/>
                </a:ext>
              </a:extLst>
            </p:cNvPr>
            <p:cNvSpPr txBox="1"/>
            <p:nvPr/>
          </p:nvSpPr>
          <p:spPr>
            <a:xfrm>
              <a:off x="4460847" y="5728596"/>
              <a:ext cx="9252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 = 0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3E66FF6-C23A-4C53-9578-202DACBF1A4C}"/>
              </a:ext>
            </a:extLst>
          </p:cNvPr>
          <p:cNvGrpSpPr/>
          <p:nvPr/>
        </p:nvGrpSpPr>
        <p:grpSpPr>
          <a:xfrm>
            <a:off x="1872580" y="12271847"/>
            <a:ext cx="2814284" cy="523220"/>
            <a:chOff x="4233498" y="6037704"/>
            <a:chExt cx="2814284" cy="523220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C7F39E35-E111-41ED-B8F0-CFD503B35FE4}"/>
                </a:ext>
              </a:extLst>
            </p:cNvPr>
            <p:cNvSpPr/>
            <p:nvPr/>
          </p:nvSpPr>
          <p:spPr>
            <a:xfrm>
              <a:off x="4233498" y="6254432"/>
              <a:ext cx="129691" cy="1296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8F77DE5-0D44-4D21-AC9F-847225F1ED50}"/>
                </a:ext>
              </a:extLst>
            </p:cNvPr>
            <p:cNvSpPr txBox="1"/>
            <p:nvPr/>
          </p:nvSpPr>
          <p:spPr>
            <a:xfrm>
              <a:off x="4460214" y="6037704"/>
              <a:ext cx="25875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Boundary Points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0D7B42BC-FCC6-4C80-BBC5-0D6041F8BF80}"/>
              </a:ext>
            </a:extLst>
          </p:cNvPr>
          <p:cNvGrpSpPr/>
          <p:nvPr/>
        </p:nvGrpSpPr>
        <p:grpSpPr>
          <a:xfrm>
            <a:off x="7511455" y="12271847"/>
            <a:ext cx="2816650" cy="523220"/>
            <a:chOff x="3795876" y="5728596"/>
            <a:chExt cx="2816650" cy="523220"/>
          </a:xfrm>
        </p:grpSpPr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D529D0FA-4738-46F6-9987-2B1D81B3C7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876" y="5990205"/>
              <a:ext cx="638413" cy="1"/>
            </a:xfrm>
            <a:prstGeom prst="line">
              <a:avLst/>
            </a:prstGeom>
            <a:ln w="38100">
              <a:solidFill>
                <a:srgbClr val="7C7C7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9292C4C4-81D8-4DF2-87F4-A3CBCF46151C}"/>
                </a:ext>
              </a:extLst>
            </p:cNvPr>
            <p:cNvSpPr txBox="1"/>
            <p:nvPr/>
          </p:nvSpPr>
          <p:spPr>
            <a:xfrm>
              <a:off x="4460847" y="5728596"/>
              <a:ext cx="21516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Ground Truth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02B0EF73-CA88-4CFE-9017-BC3DECB63C95}"/>
              </a:ext>
            </a:extLst>
          </p:cNvPr>
          <p:cNvSpPr txBox="1"/>
          <p:nvPr/>
        </p:nvSpPr>
        <p:spPr>
          <a:xfrm>
            <a:off x="5172510" y="106106"/>
            <a:ext cx="1846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38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>
            <a:extLst>
              <a:ext uri="{FF2B5EF4-FFF2-40B4-BE49-F238E27FC236}">
                <a16:creationId xmlns:a16="http://schemas.microsoft.com/office/drawing/2014/main" id="{D574C0E0-47C0-4666-9F2A-065C22198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777" y="3337260"/>
            <a:ext cx="3898009" cy="2609826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2AC5AF4A-BEA0-438E-8815-0BFF94357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773" y="5919393"/>
            <a:ext cx="3898011" cy="2609827"/>
          </a:xfrm>
          <a:prstGeom prst="rect">
            <a:avLst/>
          </a:prstGeom>
        </p:spPr>
      </p:pic>
      <p:sp>
        <p:nvSpPr>
          <p:cNvPr id="58" name="文本框 57">
            <a:extLst>
              <a:ext uri="{FF2B5EF4-FFF2-40B4-BE49-F238E27FC236}">
                <a16:creationId xmlns:a16="http://schemas.microsoft.com/office/drawing/2014/main" id="{CB1F1E52-8A93-4875-BC7D-22630B012E00}"/>
              </a:ext>
            </a:extLst>
          </p:cNvPr>
          <p:cNvSpPr txBox="1"/>
          <p:nvPr/>
        </p:nvSpPr>
        <p:spPr>
          <a:xfrm>
            <a:off x="8696669" y="1396905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箭头: 环形 27">
            <a:extLst>
              <a:ext uri="{FF2B5EF4-FFF2-40B4-BE49-F238E27FC236}">
                <a16:creationId xmlns:a16="http://schemas.microsoft.com/office/drawing/2014/main" id="{705787D3-5B55-4D84-A84D-29A5F6CF3CD1}"/>
              </a:ext>
            </a:extLst>
          </p:cNvPr>
          <p:cNvSpPr/>
          <p:nvPr/>
        </p:nvSpPr>
        <p:spPr>
          <a:xfrm flipH="1">
            <a:off x="2660358" y="1917335"/>
            <a:ext cx="2867025" cy="2959107"/>
          </a:xfrm>
          <a:prstGeom prst="circularArrow">
            <a:avLst>
              <a:gd name="adj1" fmla="val 1316"/>
              <a:gd name="adj2" fmla="val 671899"/>
              <a:gd name="adj3" fmla="val 20670419"/>
              <a:gd name="adj4" fmla="val 15981445"/>
              <a:gd name="adj5" fmla="val 235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1B4D4F8B-4FFD-40A4-A0FA-92092F645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4347" y="3338493"/>
            <a:ext cx="3697253" cy="2609826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D60F9400-F798-496D-A6EB-71DD7FF5FB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3591" y="5922264"/>
            <a:ext cx="3898009" cy="2609826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F785A005-AE82-4C97-B095-AECE079555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6498" y="536461"/>
            <a:ext cx="3697253" cy="2609826"/>
          </a:xfrm>
          <a:prstGeom prst="rect">
            <a:avLst/>
          </a:prstGeom>
        </p:spPr>
      </p:pic>
      <p:sp>
        <p:nvSpPr>
          <p:cNvPr id="27" name="箭头: 环形 26">
            <a:extLst>
              <a:ext uri="{FF2B5EF4-FFF2-40B4-BE49-F238E27FC236}">
                <a16:creationId xmlns:a16="http://schemas.microsoft.com/office/drawing/2014/main" id="{C2646018-8F33-414B-88A8-DDCE89E78ED5}"/>
              </a:ext>
            </a:extLst>
          </p:cNvPr>
          <p:cNvSpPr/>
          <p:nvPr/>
        </p:nvSpPr>
        <p:spPr>
          <a:xfrm>
            <a:off x="6483076" y="1917335"/>
            <a:ext cx="2867025" cy="2959107"/>
          </a:xfrm>
          <a:prstGeom prst="circularArrow">
            <a:avLst>
              <a:gd name="adj1" fmla="val 1316"/>
              <a:gd name="adj2" fmla="val 671899"/>
              <a:gd name="adj3" fmla="val 20670419"/>
              <a:gd name="adj4" fmla="val 15981445"/>
              <a:gd name="adj5" fmla="val 235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E7B0E3F-56FD-40BB-B3DF-449C0A0D681B}"/>
              </a:ext>
            </a:extLst>
          </p:cNvPr>
          <p:cNvSpPr txBox="1"/>
          <p:nvPr/>
        </p:nvSpPr>
        <p:spPr>
          <a:xfrm>
            <a:off x="2508748" y="1196754"/>
            <a:ext cx="13003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Eikonal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3E66FF6-C23A-4C53-9578-202DACBF1A4C}"/>
              </a:ext>
            </a:extLst>
          </p:cNvPr>
          <p:cNvGrpSpPr/>
          <p:nvPr/>
        </p:nvGrpSpPr>
        <p:grpSpPr>
          <a:xfrm>
            <a:off x="3317928" y="8476590"/>
            <a:ext cx="2814284" cy="523220"/>
            <a:chOff x="4233498" y="6037704"/>
            <a:chExt cx="2814284" cy="523220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C7F39E35-E111-41ED-B8F0-CFD503B35FE4}"/>
                </a:ext>
              </a:extLst>
            </p:cNvPr>
            <p:cNvSpPr/>
            <p:nvPr/>
          </p:nvSpPr>
          <p:spPr>
            <a:xfrm>
              <a:off x="4233498" y="6254432"/>
              <a:ext cx="129691" cy="1296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8F77DE5-0D44-4D21-AC9F-847225F1ED50}"/>
                </a:ext>
              </a:extLst>
            </p:cNvPr>
            <p:cNvSpPr txBox="1"/>
            <p:nvPr/>
          </p:nvSpPr>
          <p:spPr>
            <a:xfrm>
              <a:off x="4460214" y="6037704"/>
              <a:ext cx="25875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Boundary Points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0D7B42BC-FCC6-4C80-BBC5-0D6041F8BF80}"/>
              </a:ext>
            </a:extLst>
          </p:cNvPr>
          <p:cNvGrpSpPr/>
          <p:nvPr/>
        </p:nvGrpSpPr>
        <p:grpSpPr>
          <a:xfrm>
            <a:off x="6361081" y="8476590"/>
            <a:ext cx="2816650" cy="523220"/>
            <a:chOff x="3795876" y="5728596"/>
            <a:chExt cx="2816650" cy="523220"/>
          </a:xfrm>
        </p:grpSpPr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D529D0FA-4738-46F6-9987-2B1D81B3C7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876" y="5990205"/>
              <a:ext cx="638413" cy="1"/>
            </a:xfrm>
            <a:prstGeom prst="line">
              <a:avLst/>
            </a:prstGeom>
            <a:ln w="38100">
              <a:solidFill>
                <a:srgbClr val="7C7C7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9292C4C4-81D8-4DF2-87F4-A3CBCF46151C}"/>
                </a:ext>
              </a:extLst>
            </p:cNvPr>
            <p:cNvSpPr txBox="1"/>
            <p:nvPr/>
          </p:nvSpPr>
          <p:spPr>
            <a:xfrm>
              <a:off x="4460847" y="5728596"/>
              <a:ext cx="21516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Ground Truth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02B0EF73-CA88-4CFE-9017-BC3DECB63C95}"/>
              </a:ext>
            </a:extLst>
          </p:cNvPr>
          <p:cNvSpPr txBox="1"/>
          <p:nvPr/>
        </p:nvSpPr>
        <p:spPr>
          <a:xfrm>
            <a:off x="5172510" y="106106"/>
            <a:ext cx="1846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05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9D8FC76-7E4B-44D5-B9C6-5C1755E7C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503" y="140627"/>
            <a:ext cx="7898840" cy="8423003"/>
          </a:xfrm>
          <a:prstGeom prst="rect">
            <a:avLst/>
          </a:prstGeom>
        </p:spPr>
      </p:pic>
      <p:sp>
        <p:nvSpPr>
          <p:cNvPr id="58" name="文本框 57">
            <a:extLst>
              <a:ext uri="{FF2B5EF4-FFF2-40B4-BE49-F238E27FC236}">
                <a16:creationId xmlns:a16="http://schemas.microsoft.com/office/drawing/2014/main" id="{CB1F1E52-8A93-4875-BC7D-22630B012E00}"/>
              </a:ext>
            </a:extLst>
          </p:cNvPr>
          <p:cNvSpPr txBox="1"/>
          <p:nvPr/>
        </p:nvSpPr>
        <p:spPr>
          <a:xfrm>
            <a:off x="8696669" y="1396905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E7B0E3F-56FD-40BB-B3DF-449C0A0D681B}"/>
              </a:ext>
            </a:extLst>
          </p:cNvPr>
          <p:cNvSpPr txBox="1"/>
          <p:nvPr/>
        </p:nvSpPr>
        <p:spPr>
          <a:xfrm>
            <a:off x="2508748" y="1196754"/>
            <a:ext cx="13003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Eikonal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3E66FF6-C23A-4C53-9578-202DACBF1A4C}"/>
              </a:ext>
            </a:extLst>
          </p:cNvPr>
          <p:cNvGrpSpPr/>
          <p:nvPr/>
        </p:nvGrpSpPr>
        <p:grpSpPr>
          <a:xfrm>
            <a:off x="3317928" y="8476590"/>
            <a:ext cx="2814284" cy="523220"/>
            <a:chOff x="4233498" y="6037704"/>
            <a:chExt cx="2814284" cy="523220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C7F39E35-E111-41ED-B8F0-CFD503B35FE4}"/>
                </a:ext>
              </a:extLst>
            </p:cNvPr>
            <p:cNvSpPr/>
            <p:nvPr/>
          </p:nvSpPr>
          <p:spPr>
            <a:xfrm>
              <a:off x="4233498" y="6254432"/>
              <a:ext cx="129691" cy="1296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8F77DE5-0D44-4D21-AC9F-847225F1ED50}"/>
                </a:ext>
              </a:extLst>
            </p:cNvPr>
            <p:cNvSpPr txBox="1"/>
            <p:nvPr/>
          </p:nvSpPr>
          <p:spPr>
            <a:xfrm>
              <a:off x="4460214" y="6037704"/>
              <a:ext cx="25875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Boundary Points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0D7B42BC-FCC6-4C80-BBC5-0D6041F8BF80}"/>
              </a:ext>
            </a:extLst>
          </p:cNvPr>
          <p:cNvGrpSpPr/>
          <p:nvPr/>
        </p:nvGrpSpPr>
        <p:grpSpPr>
          <a:xfrm>
            <a:off x="6361081" y="8476590"/>
            <a:ext cx="2816650" cy="523220"/>
            <a:chOff x="3795876" y="5728596"/>
            <a:chExt cx="2816650" cy="523220"/>
          </a:xfrm>
        </p:grpSpPr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D529D0FA-4738-46F6-9987-2B1D81B3C7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876" y="5990205"/>
              <a:ext cx="638413" cy="1"/>
            </a:xfrm>
            <a:prstGeom prst="line">
              <a:avLst/>
            </a:prstGeom>
            <a:ln w="38100">
              <a:solidFill>
                <a:srgbClr val="7C7C7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9292C4C4-81D8-4DF2-87F4-A3CBCF46151C}"/>
                </a:ext>
              </a:extLst>
            </p:cNvPr>
            <p:cNvSpPr txBox="1"/>
            <p:nvPr/>
          </p:nvSpPr>
          <p:spPr>
            <a:xfrm>
              <a:off x="4460847" y="5728596"/>
              <a:ext cx="21516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Ground Truth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02B0EF73-CA88-4CFE-9017-BC3DECB63C95}"/>
              </a:ext>
            </a:extLst>
          </p:cNvPr>
          <p:cNvSpPr txBox="1"/>
          <p:nvPr/>
        </p:nvSpPr>
        <p:spPr>
          <a:xfrm>
            <a:off x="5172510" y="106106"/>
            <a:ext cx="1846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62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5856</TotalTime>
  <Words>39</Words>
  <Application>Microsoft Office PowerPoint</Application>
  <PresentationFormat>自定义</PresentationFormat>
  <Paragraphs>25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子墨</dc:creator>
  <cp:lastModifiedBy>王 子墨</cp:lastModifiedBy>
  <cp:revision>17</cp:revision>
  <dcterms:created xsi:type="dcterms:W3CDTF">2024-10-12T06:26:19Z</dcterms:created>
  <dcterms:modified xsi:type="dcterms:W3CDTF">2024-11-15T03:28:48Z</dcterms:modified>
</cp:coreProperties>
</file>