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6" autoAdjust="0"/>
  </p:normalViewPr>
  <p:slideViewPr>
    <p:cSldViewPr snapToGrid="0" showGuides="1">
      <p:cViewPr varScale="1">
        <p:scale>
          <a:sx n="140" d="100"/>
          <a:sy n="140" d="100"/>
        </p:scale>
        <p:origin x="10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FA75-E682-4185-B619-C857439D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991B33-82CB-4471-923D-67B4D156D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EB79C-EB88-476C-8AD3-B4FFC1A3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D9554-FAFE-4ED0-98F6-9C4FF1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2DCD1-B00C-4CDD-8A69-AFAAC06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55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64E18-E543-48A4-AED6-6CF2A574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A1C55-937C-4036-8706-16B920C40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1BD0E-D3AB-4C63-9EA0-BAF07E21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78BBB-7018-4AFF-BEF7-94160997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4EEAC-5773-4F8F-9EE9-2E38D180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2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C78455-5456-45B5-89DC-3BEA613D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BD372B-91C1-4DE7-BFF5-CFBD7A0F7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AC6A3-03E6-4119-9B19-DC1DB3CF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F1DA04-BD35-4A38-9201-0DFB6CC2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AA69D-4E8D-48DD-AC81-A8545CDA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1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75B06-04D3-4258-B7E0-FCA0E1C0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D54F2-7D19-45DD-B85D-94378AB5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E9E28-CED9-42EB-A758-AD48424C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032D8-4D5A-4F4D-8286-07388273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C0E36-3512-4D4C-8B35-4E67F8B3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8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0F33-AA97-4462-9278-0AD4C7D5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F9C276-1283-40B0-A0DC-B8F1AE2AE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6C035-DC48-48F9-94D8-F37DDE7F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C4109-1321-4A26-9A4E-5D5FE006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C5C74-4F83-45D8-990C-1A55DFAD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9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5AE20-8191-4F55-AFF6-83C459DB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6CAD6-7140-4898-ADC7-DC1DB02BD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7FA8F-B8DB-427D-864D-58C5AEFC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74A44E-3ABB-468A-A2BD-4EA73666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C01209-928D-48C5-80DB-51130CF2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09BD7-58BC-4F82-A3CC-B944C0EB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718E-1C2E-4EEF-B008-23128396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B3840E-873D-4147-89A0-4E71D60F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E4AA36-3E8E-408C-B24F-958257B6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4A8D5E-22EA-4258-801F-253E3884F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E14143-F7FA-4B5E-AC1A-2E2C6695C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D4DD34-48F5-464E-B734-9D783D16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ECD742-2B57-4548-AB35-74828916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D9D70-57D2-45A4-BE1D-BE2EBDD6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37B86-61C5-47BF-8BDE-98B7535D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B2B91D-71F5-44ED-8489-8E20010A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F79E2-DD3B-4962-A137-D3CA209E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C0424-364B-4895-A826-2173F237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3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A5A3E9-692B-4A6D-BA88-CD331487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A698BFD-BF50-4432-8239-21EC6ED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0022F-CD8D-4AAF-9540-C547EA8C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7F89-2B40-4C10-ACB1-BDAA3FDA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D3A93-D99A-4C5C-9913-51DF7718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545FE1-9E88-4DA4-93B3-27C441B79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E2930-1673-4E74-AEFB-B73F799D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573530-8AF8-4D17-9150-CB1D4F3E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C97E1-8489-43EF-B6AA-42B98B5C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6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52122-8620-472E-8FD8-ED10960A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F1E73-0FBE-4E17-B9CB-0E60CDCDE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7AC240-36F4-4941-AD60-A982A3D6E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1FD2B-C907-413A-B767-2B05A8AD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44204-CA1D-4EA1-8F06-46E78894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A16F18-C591-4928-9762-7F948EE6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6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B8DDDB-E99B-442C-9C83-319B9F24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94C32-1888-43A6-B74A-A0EB33EA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1B8EB-5C3F-426B-9B32-90EA49493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674A8-45F3-41B6-99E9-84C60A97EFDB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E376C-51C4-4C95-9E2D-31CD1943D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B2F58-BCFD-424C-A0CD-B6535F5B3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C343-BE9F-4A5D-A4BB-697A866F6F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1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95EC84B6-50BE-4483-A92E-A5ED7955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89" y="1394663"/>
            <a:ext cx="6122394" cy="409843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D3582B13-17ED-4389-A065-2C307A1CD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506" y="1372661"/>
            <a:ext cx="6150803" cy="413305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3991B3A-B523-43C1-94F0-6D4F5B7377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1" t="5438" r="35701" b="88990"/>
          <a:stretch/>
        </p:blipFill>
        <p:spPr>
          <a:xfrm>
            <a:off x="384091" y="5472982"/>
            <a:ext cx="1796491" cy="26198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872840F-ADE1-479F-A87B-93D8DC42CC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13" t="11044" r="31172" b="83149"/>
          <a:stretch/>
        </p:blipFill>
        <p:spPr>
          <a:xfrm>
            <a:off x="2402960" y="5474194"/>
            <a:ext cx="1623560" cy="27303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BAC0F3-F74C-4133-AB1B-E6774B19D7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1" t="17575" r="39178" b="77914"/>
          <a:stretch/>
        </p:blipFill>
        <p:spPr>
          <a:xfrm>
            <a:off x="6091771" y="5505143"/>
            <a:ext cx="1552279" cy="2120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994B993-CCA8-4D4A-8D39-188537768F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721" t="22967" r="35701" b="71959"/>
          <a:stretch/>
        </p:blipFill>
        <p:spPr>
          <a:xfrm>
            <a:off x="7759000" y="5486174"/>
            <a:ext cx="1796488" cy="23859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D16CA38-552A-437B-887A-CB35CE38D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87" t="28390" r="46893" b="66568"/>
          <a:stretch/>
        </p:blipFill>
        <p:spPr>
          <a:xfrm>
            <a:off x="9767578" y="5469545"/>
            <a:ext cx="991812" cy="23703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80CF10F-BC21-4A44-8EE3-8854D95B4B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172" t="11399" r="56283" b="83586"/>
          <a:stretch/>
        </p:blipFill>
        <p:spPr>
          <a:xfrm>
            <a:off x="2141166" y="5468823"/>
            <a:ext cx="248974" cy="235778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A1E1C57-A0C6-43CF-9610-E4D8D0B38E81}"/>
              </a:ext>
            </a:extLst>
          </p:cNvPr>
          <p:cNvCxnSpPr>
            <a:cxnSpLocks/>
          </p:cNvCxnSpPr>
          <p:nvPr/>
        </p:nvCxnSpPr>
        <p:spPr>
          <a:xfrm>
            <a:off x="11055657" y="5521647"/>
            <a:ext cx="0" cy="13461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473E19A-877E-4F0C-9C48-E26A2BFDFD8B}"/>
              </a:ext>
            </a:extLst>
          </p:cNvPr>
          <p:cNvCxnSpPr>
            <a:cxnSpLocks/>
          </p:cNvCxnSpPr>
          <p:nvPr/>
        </p:nvCxnSpPr>
        <p:spPr>
          <a:xfrm flipV="1">
            <a:off x="10972516" y="5521647"/>
            <a:ext cx="0" cy="134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4AF6B140-458B-41C6-8B30-58C163CA4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50" y="5413804"/>
            <a:ext cx="754487" cy="41023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E089ED9-4AB7-4A0E-B602-D8208219E4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843" t="17353" r="35740" b="78060"/>
          <a:stretch/>
        </p:blipFill>
        <p:spPr>
          <a:xfrm>
            <a:off x="4193918" y="5482481"/>
            <a:ext cx="1777032" cy="215467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C41846C-5F88-441F-9194-9112913A49F2}"/>
              </a:ext>
            </a:extLst>
          </p:cNvPr>
          <p:cNvSpPr txBox="1"/>
          <p:nvPr/>
        </p:nvSpPr>
        <p:spPr>
          <a:xfrm>
            <a:off x="529883" y="1039053"/>
            <a:ext cx="550984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Eikonal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Equation Optimization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23DB4B4-5D67-4BAF-A2D5-990CBD392FD3}"/>
              </a:ext>
            </a:extLst>
          </p:cNvPr>
          <p:cNvSpPr txBox="1"/>
          <p:nvPr/>
        </p:nvSpPr>
        <p:spPr>
          <a:xfrm>
            <a:off x="6597118" y="1039053"/>
            <a:ext cx="53785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Optimization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92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子墨</dc:creator>
  <cp:lastModifiedBy>王 子墨</cp:lastModifiedBy>
  <cp:revision>2</cp:revision>
  <dcterms:created xsi:type="dcterms:W3CDTF">2024-11-10T07:57:23Z</dcterms:created>
  <dcterms:modified xsi:type="dcterms:W3CDTF">2024-11-10T23:18:51Z</dcterms:modified>
</cp:coreProperties>
</file>