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1AA44-BA04-0A68-0937-88A1559DFADF}" v="671" dt="2024-11-29T07:45:18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7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1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3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3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11/28/2024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616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18889" y="895483"/>
            <a:ext cx="6466952" cy="2960390"/>
          </a:xfrm>
        </p:spPr>
        <p:txBody>
          <a:bodyPr>
            <a:normAutofit fontScale="90000"/>
          </a:bodyPr>
          <a:lstStyle/>
          <a:p>
            <a:r>
              <a:rPr lang="de-DE" dirty="0" err="1">
                <a:ea typeface="Source Sans Pro SemiBold"/>
              </a:rPr>
              <a:t>Computação</a:t>
            </a:r>
            <a:r>
              <a:rPr lang="de-DE" dirty="0">
                <a:ea typeface="Source Sans Pro SemiBold"/>
              </a:rPr>
              <a:t>  </a:t>
            </a:r>
            <a:r>
              <a:rPr lang="de-DE" dirty="0" err="1">
                <a:ea typeface="Source Sans Pro SemiBold"/>
              </a:rPr>
              <a:t>Distribuida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42409" y="3862332"/>
            <a:ext cx="5786232" cy="1334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ea typeface="Source Sans Pro"/>
              </a:rPr>
              <a:t>Refatoração</a:t>
            </a:r>
            <a:r>
              <a:rPr lang="de-DE" dirty="0">
                <a:ea typeface="Source Sans Pro"/>
              </a:rPr>
              <a:t>  </a:t>
            </a:r>
            <a:r>
              <a:rPr lang="de-DE" dirty="0" err="1">
                <a:ea typeface="Source Sans Pro"/>
              </a:rPr>
              <a:t>para</a:t>
            </a:r>
            <a:r>
              <a:rPr lang="de-DE" dirty="0">
                <a:ea typeface="Source Sans Pro"/>
              </a:rPr>
              <a:t> </a:t>
            </a:r>
            <a:r>
              <a:rPr lang="de-DE" dirty="0" err="1">
                <a:ea typeface="Source Sans Pro"/>
              </a:rPr>
              <a:t>Microserviços</a:t>
            </a:r>
            <a:endParaRPr lang="de-DE" dirty="0" err="1"/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9B1DB-5C91-41C9-8C0D-C2CD3D57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224B8-FCE1-4A12-84A7-B674B2B9E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1E366A2-885B-4E10-A479-4A650E4C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1173124"/>
            <a:ext cx="4892216" cy="451175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52FA53-03F6-23E7-F672-307FB7C7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ea typeface="Source Sans Pro"/>
              </a:rPr>
              <a:t>Características do nosso software</a:t>
            </a:r>
            <a:endParaRPr lang="pt-BR">
              <a:ea typeface="Source Sans Pro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A00685-6792-0063-ACF3-CFC1FA8A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ea typeface="Source Sans Pro"/>
              </a:rPr>
              <a:t>Software  de um banco com:</a:t>
            </a:r>
          </a:p>
          <a:p>
            <a:r>
              <a:rPr lang="pt-BR" dirty="0">
                <a:ea typeface="Source Sans Pro"/>
              </a:rPr>
              <a:t>Login</a:t>
            </a:r>
          </a:p>
          <a:p>
            <a:r>
              <a:rPr lang="pt-BR" dirty="0">
                <a:ea typeface="Source Sans Pro"/>
              </a:rPr>
              <a:t>Registro</a:t>
            </a:r>
          </a:p>
          <a:p>
            <a:r>
              <a:rPr lang="pt-BR" dirty="0">
                <a:ea typeface="Source Sans Pro"/>
              </a:rPr>
              <a:t>Autentificação</a:t>
            </a:r>
          </a:p>
          <a:p>
            <a:r>
              <a:rPr lang="pt-BR" dirty="0">
                <a:ea typeface="Source Sans Pro"/>
              </a:rPr>
              <a:t>Consultar saldo</a:t>
            </a:r>
          </a:p>
          <a:p>
            <a:r>
              <a:rPr lang="pt-BR" dirty="0">
                <a:ea typeface="Source Sans Pro"/>
              </a:rPr>
              <a:t>Depósito </a:t>
            </a:r>
          </a:p>
          <a:p>
            <a:r>
              <a:rPr lang="pt-BR" dirty="0">
                <a:ea typeface="Source Sans Pro"/>
              </a:rPr>
              <a:t>Saques</a:t>
            </a:r>
          </a:p>
          <a:p>
            <a:r>
              <a:rPr lang="pt-BR" dirty="0">
                <a:ea typeface="Source Sans Pro"/>
              </a:rPr>
              <a:t>Banco de  dados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82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834148-BF97-F39E-637E-B29387FF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ea typeface="Source Sans Pro"/>
              </a:rPr>
              <a:t>Refatoração</a:t>
            </a:r>
            <a:endParaRPr lang="pt-B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F67B2F-850A-9E97-C7FF-9FB2423F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b="1" dirty="0">
                <a:ea typeface="Source Sans Pro"/>
              </a:rPr>
              <a:t>Divisão por domínio: </a:t>
            </a:r>
            <a:r>
              <a:rPr lang="pt-BR" dirty="0">
                <a:ea typeface="Source Sans Pro"/>
              </a:rPr>
              <a:t>O código  foi  separado em três domínios </a:t>
            </a:r>
            <a:r>
              <a:rPr lang="pt-BR">
                <a:ea typeface="Source Sans Pro"/>
              </a:rPr>
              <a:t>principais:</a:t>
            </a:r>
            <a:endParaRPr lang="pt-BR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ea typeface="Source Sans Pro"/>
              </a:rPr>
              <a:t>Autentificação - Gerencia o login, registro e autentificação  de dados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ea typeface="Source Sans Pro"/>
              </a:rPr>
              <a:t>Saldo - Gerencia a criação e a verificação do saldo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ea typeface="Source Sans Pro"/>
              </a:rPr>
              <a:t>Transações  - Processa  depósitos e saques na conta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BR" dirty="0">
              <a:ea typeface="Source Sans Pro"/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911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EF81F7-3D5A-75BF-FEFD-A5598FAD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ea typeface="Source Sans Pro"/>
              </a:rPr>
              <a:t>Vantagens da refatoração</a:t>
            </a:r>
            <a:endParaRPr lang="pt-BR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2F08C-9B7C-A037-12F6-C1585856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>
                <a:ea typeface="Source Sans Pro"/>
              </a:rPr>
              <a:t>Facilita a escalabilidade: Serviços podem ser escalados independentemente com base no uso</a:t>
            </a:r>
          </a:p>
          <a:p>
            <a:r>
              <a:rPr lang="pt-BR" dirty="0">
                <a:ea typeface="Source Sans Pro"/>
              </a:rPr>
              <a:t>Melhora a manutenibilidade: Alterações em serviços não afetam  os  outros</a:t>
            </a:r>
          </a:p>
          <a:p>
            <a:r>
              <a:rPr lang="pt-BR" dirty="0">
                <a:ea typeface="Source Sans Pro"/>
              </a:rPr>
              <a:t>Aumenta a resiliência: Se um serviço falhar, os outros podem continuar funcionando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175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0A52A-F587-94D3-179D-1EA1D9F5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Source Sans Pro"/>
              </a:rPr>
              <a:t>Vídeo do funcionamento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B964E-1670-59F8-BB17-201F34094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2024-11-29 04-39-57">
            <a:hlinkClick r:id="" action="ppaction://media"/>
            <a:extLst>
              <a:ext uri="{FF2B5EF4-FFF2-40B4-BE49-F238E27FC236}">
                <a16:creationId xmlns:a16="http://schemas.microsoft.com/office/drawing/2014/main" id="{595AFFF3-DBBD-BB8B-05C7-E2251E62E5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1425" y="1257300"/>
            <a:ext cx="97091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54568-A2F1-DF6A-7DBB-E35BAB8D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2773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b="1" dirty="0">
                <a:ea typeface="Source Sans Pro"/>
              </a:rPr>
              <a:t>FIM</a:t>
            </a:r>
            <a:endParaRPr lang="pt-BR" sz="88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8244800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FunkyShapesDarkVTI</vt:lpstr>
      <vt:lpstr>Computação  Distribuida</vt:lpstr>
      <vt:lpstr>Características do nosso software</vt:lpstr>
      <vt:lpstr>Refatoração</vt:lpstr>
      <vt:lpstr>Vantagens da refatoração</vt:lpstr>
      <vt:lpstr>Vídeo do funcionamento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82</cp:revision>
  <dcterms:created xsi:type="dcterms:W3CDTF">2024-11-29T07:06:02Z</dcterms:created>
  <dcterms:modified xsi:type="dcterms:W3CDTF">2024-11-29T07:45:58Z</dcterms:modified>
</cp:coreProperties>
</file>