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b88af6af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9b88af6af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b88af6af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9b88af6af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a640e56b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a640e56b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640e56b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a640e56b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b88af6af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b88af6af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b88af6af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b88af6af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b88af6af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b88af6af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b88af6af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b88af6af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b88af6af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b88af6af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b88af6af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b88af6af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9b88af6af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9b88af6af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9b88af6af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9b88af6af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pp.diagrams.net/#G1VI0dyAkrtKAz15oIvNz8KzLNS8QkZm8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rello.com/invite/b/nhbsKy2b/ATTI8db0a85c9df857f4d003cbe441001aebED5DB3FE/openclassrooms-homeskolar" TargetMode="External"/><Relationship Id="rId4" Type="http://schemas.openxmlformats.org/officeDocument/2006/relationships/hyperlink" Target="https://trello.com/invite/b/nhbsKy2b/ATTI8db0a85c9df857f4d003cbe441001aebED5DB3FE/openclassrooms-homeskola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oogle.com/url?sa=t&amp;rct=j&amp;q=&amp;esrc=s&amp;source=web&amp;cd=&amp;cad=rja&amp;uact=8&amp;ved=2ahUKEwjPyLaRkpSDAxVCUaQEHfuJAj8QFnoECBQQAQ&amp;url=https%3A%2F%2Foliverflemmer.medium.com%2Fwhy-django-is-taking-over-the-web-cdc3cd776ef4&amp;usg=AOvVaw1-HcAzwDo65vCfDdMMPhe-&amp;opi=8997844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oogle.com/url?sa=t&amp;rct=j&amp;q=&amp;esrc=s&amp;source=web&amp;cd=&amp;cad=rja&amp;uact=8&amp;ved=2ahUKEwiCmbi1kpSDAxVPVKQEHYyIC3EQFnoECBMQAQ&amp;url=https%3A%2F%2Fmedium.com%2F%40mukesh.ram%2Fexploring-the-role-of-html-css-and-javascript-in-frontend-development-9f3b9123302b&amp;usg=AOvVaw0ffGsE3MXlSH1mecXBB5aw&amp;opi=899784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10725" y="1070600"/>
            <a:ext cx="5097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d’une application Python adaptée aux besoins d'un client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10725" y="28154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OpenClassrooms - Projet 3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-81025" y="4733700"/>
            <a:ext cx="14730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Léo Jackson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2.c -Le diagramme des classes</a:t>
            </a:r>
            <a:endParaRPr/>
          </a:p>
        </p:txBody>
      </p:sp>
      <p:sp>
        <p:nvSpPr>
          <p:cNvPr id="340" name="Google Shape;340;p22"/>
          <p:cNvSpPr txBox="1"/>
          <p:nvPr/>
        </p:nvSpPr>
        <p:spPr>
          <a:xfrm>
            <a:off x="3202800" y="2571750"/>
            <a:ext cx="226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Lien vers diagramme UML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738400" y="1468375"/>
            <a:ext cx="5163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- Product Backlog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- Product backlog</a:t>
            </a:r>
            <a:endParaRPr/>
          </a:p>
        </p:txBody>
      </p:sp>
      <p:sp>
        <p:nvSpPr>
          <p:cNvPr id="351" name="Google Shape;351;p24"/>
          <p:cNvSpPr txBox="1"/>
          <p:nvPr/>
        </p:nvSpPr>
        <p:spPr>
          <a:xfrm>
            <a:off x="3202800" y="2571750"/>
            <a:ext cx="226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Lien vers </a:t>
            </a:r>
            <a:r>
              <a:rPr lang="en" sz="13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le product backlog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ctrTitle"/>
          </p:nvPr>
        </p:nvSpPr>
        <p:spPr>
          <a:xfrm>
            <a:off x="210725" y="1278425"/>
            <a:ext cx="5097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pour votre attention !</a:t>
            </a:r>
            <a:endParaRPr/>
          </a:p>
        </p:txBody>
      </p:sp>
      <p:sp>
        <p:nvSpPr>
          <p:cNvPr id="357" name="Google Shape;357;p25"/>
          <p:cNvSpPr txBox="1"/>
          <p:nvPr>
            <p:ph idx="1" type="subTitle"/>
          </p:nvPr>
        </p:nvSpPr>
        <p:spPr>
          <a:xfrm>
            <a:off x="210725" y="28154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OpenClassrooms - Projet 3</a:t>
            </a:r>
            <a:endParaRPr/>
          </a:p>
        </p:txBody>
      </p:sp>
      <p:sp>
        <p:nvSpPr>
          <p:cNvPr id="358" name="Google Shape;358;p25"/>
          <p:cNvSpPr txBox="1"/>
          <p:nvPr>
            <p:ph idx="1" type="subTitle"/>
          </p:nvPr>
        </p:nvSpPr>
        <p:spPr>
          <a:xfrm>
            <a:off x="-81025" y="4733700"/>
            <a:ext cx="14730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Léo Jackson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738400" y="1468375"/>
            <a:ext cx="5163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Le contexte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1.a - Le client et le prestataire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89600" y="1532300"/>
            <a:ext cx="4862700" cy="3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 client: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Homeskolar: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Association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Soutien scolaire à distance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Souhaite développer sa plateforme web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Demandes: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Connexion / Identification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Communication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Rencontres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Tâches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650" y="2111248"/>
            <a:ext cx="3455851" cy="19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1.a - Le client et le prestataire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2195025" y="1774525"/>
            <a:ext cx="4153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 prestataire: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Une entreprise de dev (CodeIguanas)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Notre objectif: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Écouter le client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Traduire les besoins du client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Livrer un applicatif qui correspond aux attentes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1.b - Les demandes client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4647125" y="2058375"/>
            <a:ext cx="29703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/>
              <a:t>Tâches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Liste de tâches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Création de tâches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Notification lors de la création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u="sng"/>
              <a:t>Rencontre élèves-tuteurs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Calendrier interactif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Système de rencontre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946500" y="1710900"/>
            <a:ext cx="39396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Demandes fonctionnelles: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u="sng"/>
              <a:t>Authentification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Inscription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Connexion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Gestion de mdp et données personnelles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u="sng"/>
              <a:t>Communication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Notification message non lu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Capacité d’épingler un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738400" y="1468375"/>
            <a:ext cx="5163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- Cahier des charges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.a - Les specs fonctionnelles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946500" y="1710900"/>
            <a:ext cx="39396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Demandes fonctionnelles: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u="sng"/>
              <a:t>Authentification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Inscription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Connexion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Gestion de mdp et données personnelles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u="sng"/>
              <a:t>Communication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Notification message non lu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Capacité d’épingler un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4647125" y="2058375"/>
            <a:ext cx="29703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/>
              <a:t>Tâches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Liste de tâches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Création de tâches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Notification lors de la création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u="sng"/>
              <a:t>Rencontre élèves-tuteurs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Calendrier interactif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Système de rencontre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2.b - Les specs techniques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55775" y="1915250"/>
            <a:ext cx="26511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Back-end: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Language : Python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Framework: Django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4667000" y="1722550"/>
            <a:ext cx="26511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Communauté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Riche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Simple à mettre en place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324" name="Google Shape;324;p20"/>
          <p:cNvCxnSpPr/>
          <p:nvPr/>
        </p:nvCxnSpPr>
        <p:spPr>
          <a:xfrm flipH="1" rot="10800000">
            <a:off x="3265175" y="2436225"/>
            <a:ext cx="1153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20"/>
          <p:cNvSpPr txBox="1"/>
          <p:nvPr/>
        </p:nvSpPr>
        <p:spPr>
          <a:xfrm>
            <a:off x="0" y="4795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2.b - Les specs techniques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2029550"/>
            <a:ext cx="26511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Front-end: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Language : HTML, CSS, JS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Framework: Bootstrap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5560650" y="1977575"/>
            <a:ext cx="22974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Référence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333" name="Google Shape;333;p21"/>
          <p:cNvCxnSpPr/>
          <p:nvPr/>
        </p:nvCxnSpPr>
        <p:spPr>
          <a:xfrm flipH="1" rot="10800000">
            <a:off x="3995250" y="2446625"/>
            <a:ext cx="1153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1"/>
          <p:cNvSpPr txBox="1"/>
          <p:nvPr/>
        </p:nvSpPr>
        <p:spPr>
          <a:xfrm>
            <a:off x="0" y="4795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