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7657"/>
            <a:ext cx="7772400" cy="1470025"/>
          </a:xfrm>
        </p:spPr>
        <p:txBody>
          <a:bodyPr/>
          <a:lstStyle/>
          <a:p>
            <a:r>
              <a:rPr dirty="0"/>
              <a:t>🏠 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806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 Machine Learning Regression Project</a:t>
            </a:r>
          </a:p>
          <a:p>
            <a:r>
              <a:rPr lang="en-US" dirty="0" err="1"/>
              <a:t>J</a:t>
            </a:r>
            <a:r>
              <a:rPr dirty="0" err="1" smtClean="0"/>
              <a:t>eba</a:t>
            </a:r>
            <a:r>
              <a:rPr dirty="0" smtClean="0"/>
              <a:t> </a:t>
            </a:r>
            <a:r>
              <a:rPr dirty="0" err="1"/>
              <a:t>Charoliya</a:t>
            </a:r>
            <a:endParaRPr dirty="0"/>
          </a:p>
          <a:p>
            <a:r>
              <a:rPr dirty="0"/>
              <a:t>Tools: Python, </a:t>
            </a:r>
            <a:r>
              <a:rPr dirty="0" err="1"/>
              <a:t>Scikit</a:t>
            </a:r>
            <a:r>
              <a:rPr dirty="0"/>
              <a:t>-learn, </a:t>
            </a:r>
            <a:r>
              <a:rPr dirty="0" err="1"/>
              <a:t>Streamlit</a:t>
            </a:r>
            <a:r>
              <a:rPr dirty="0"/>
              <a:t>, Pandas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Model </a:t>
            </a:r>
            <a:r>
              <a:rPr dirty="0"/>
              <a:t>performs well with high accuracy</a:t>
            </a:r>
          </a:p>
          <a:p>
            <a:r>
              <a:rPr dirty="0" smtClean="0"/>
              <a:t>Can </a:t>
            </a:r>
            <a:r>
              <a:rPr dirty="0"/>
              <a:t>be improved with advanced models (</a:t>
            </a:r>
            <a:r>
              <a:rPr dirty="0" err="1"/>
              <a:t>XGBoost</a:t>
            </a:r>
            <a:r>
              <a:rPr dirty="0"/>
              <a:t>)</a:t>
            </a:r>
          </a:p>
          <a:p>
            <a:r>
              <a:rPr dirty="0" smtClean="0"/>
              <a:t>Future </a:t>
            </a:r>
            <a:r>
              <a:rPr dirty="0"/>
              <a:t>Work: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Hyperparameter</a:t>
            </a:r>
            <a:r>
              <a:rPr dirty="0"/>
              <a:t> tuning</a:t>
            </a:r>
          </a:p>
          <a:p>
            <a:pPr marL="0" indent="0">
              <a:buNone/>
            </a:pPr>
            <a:r>
              <a:rPr dirty="0"/>
              <a:t>   - Web deployment</a:t>
            </a:r>
          </a:p>
          <a:p>
            <a:pPr marL="0" indent="0">
              <a:buNone/>
            </a:pPr>
            <a:r>
              <a:rPr dirty="0"/>
              <a:t>   - Real-time data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Predict house prices based on historical data</a:t>
            </a:r>
          </a:p>
          <a:p>
            <a:r>
              <a:rPr dirty="0" smtClean="0"/>
              <a:t> </a:t>
            </a:r>
            <a:r>
              <a:rPr dirty="0"/>
              <a:t>Helps buyers/sellers set realistic price expectations</a:t>
            </a:r>
          </a:p>
          <a:p>
            <a:r>
              <a:rPr dirty="0" smtClean="0"/>
              <a:t>Supports </a:t>
            </a:r>
            <a:r>
              <a:rPr dirty="0"/>
              <a:t>real estate companies in decision-making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 </a:t>
            </a:r>
            <a:r>
              <a:rPr dirty="0"/>
              <a:t>Dataset: Ames Housing (</a:t>
            </a:r>
            <a:r>
              <a:rPr dirty="0" err="1"/>
              <a:t>Kaggle</a:t>
            </a:r>
            <a:r>
              <a:rPr dirty="0"/>
              <a:t>)</a:t>
            </a:r>
          </a:p>
          <a:p>
            <a:r>
              <a:rPr lang="en-US" dirty="0"/>
              <a:t> </a:t>
            </a:r>
            <a:r>
              <a:rPr dirty="0" smtClean="0"/>
              <a:t>Rows</a:t>
            </a:r>
            <a:r>
              <a:rPr dirty="0"/>
              <a:t>: ~1,460 | Columns: 81</a:t>
            </a:r>
          </a:p>
          <a:p>
            <a:r>
              <a:rPr dirty="0" smtClean="0"/>
              <a:t> </a:t>
            </a:r>
            <a:r>
              <a:rPr dirty="0"/>
              <a:t>Key Features Used: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OverallQual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GrLivArea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GarageCars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FullBath</a:t>
            </a:r>
            <a:endParaRPr dirty="0"/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YearBuilt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Data </a:t>
            </a:r>
            <a:r>
              <a:rPr dirty="0"/>
              <a:t>Cleaning &amp; EDA</a:t>
            </a:r>
          </a:p>
          <a:p>
            <a:r>
              <a:rPr dirty="0" smtClean="0"/>
              <a:t>Feature </a:t>
            </a:r>
            <a:r>
              <a:rPr dirty="0"/>
              <a:t>Selection &amp; Scaling</a:t>
            </a:r>
          </a:p>
          <a:p>
            <a:r>
              <a:rPr dirty="0" smtClean="0"/>
              <a:t>Applied </a:t>
            </a:r>
            <a:r>
              <a:rPr dirty="0"/>
              <a:t>Algorithms: Linear Regression</a:t>
            </a:r>
          </a:p>
          <a:p>
            <a:r>
              <a:rPr dirty="0" smtClean="0"/>
              <a:t>Evaluation </a:t>
            </a:r>
            <a:r>
              <a:rPr dirty="0"/>
              <a:t>Metrics:</a:t>
            </a:r>
          </a:p>
          <a:p>
            <a:pPr marL="0" indent="0">
              <a:buNone/>
            </a:pPr>
            <a:r>
              <a:rPr dirty="0"/>
              <a:t>   - R² Score: 0.89</a:t>
            </a:r>
          </a:p>
          <a:p>
            <a:pPr marL="0" indent="0">
              <a:buNone/>
            </a:pPr>
            <a:r>
              <a:rPr dirty="0"/>
              <a:t>   - RMSE: ~25,000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50008"/>
          </a:xfrm>
        </p:spPr>
        <p:txBody>
          <a:bodyPr/>
          <a:lstStyle/>
          <a:p>
            <a:r>
              <a:rPr dirty="0" smtClean="0"/>
              <a:t>Correlation </a:t>
            </a:r>
            <a:r>
              <a:rPr dirty="0" err="1"/>
              <a:t>heatmap</a:t>
            </a:r>
            <a:endParaRPr dirty="0"/>
          </a:p>
          <a:p>
            <a:r>
              <a:rPr dirty="0" smtClean="0"/>
              <a:t>Scatter </a:t>
            </a:r>
            <a:r>
              <a:rPr dirty="0"/>
              <a:t>plot of </a:t>
            </a:r>
            <a:r>
              <a:rPr dirty="0" err="1"/>
              <a:t>GrLivArea</a:t>
            </a:r>
            <a:r>
              <a:rPr dirty="0"/>
              <a:t> </a:t>
            </a:r>
            <a:r>
              <a:rPr dirty="0" err="1"/>
              <a:t>vs</a:t>
            </a:r>
            <a:r>
              <a:rPr dirty="0"/>
              <a:t> </a:t>
            </a:r>
            <a:r>
              <a:rPr dirty="0" err="1"/>
              <a:t>SalePrice</a:t>
            </a:r>
            <a:endParaRPr dirty="0"/>
          </a:p>
          <a:p>
            <a:r>
              <a:rPr dirty="0" smtClean="0"/>
              <a:t>Feature </a:t>
            </a:r>
            <a:r>
              <a:rPr dirty="0"/>
              <a:t>importance bar chart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Features with </a:t>
            </a:r>
            <a:r>
              <a:rPr lang="en-US" dirty="0" err="1" smtClean="0"/>
              <a:t>SalePrice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786" y="1600200"/>
            <a:ext cx="6588428" cy="4525963"/>
          </a:xfrm>
        </p:spPr>
      </p:pic>
    </p:spTree>
    <p:extLst>
      <p:ext uri="{BB962C8B-B14F-4D97-AF65-F5344CB8AC3E}">
        <p14:creationId xmlns:p14="http://schemas.microsoft.com/office/powerpoint/2010/main" val="321374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60" y="1920057"/>
            <a:ext cx="6226080" cy="420660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 Price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6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Built </a:t>
            </a:r>
            <a:r>
              <a:rPr dirty="0"/>
              <a:t>an interactive UI using </a:t>
            </a:r>
            <a:r>
              <a:rPr dirty="0" err="1"/>
              <a:t>Streamlit</a:t>
            </a:r>
            <a:endParaRPr dirty="0"/>
          </a:p>
          <a:p>
            <a:r>
              <a:rPr dirty="0" smtClean="0"/>
              <a:t>Takes </a:t>
            </a:r>
            <a:r>
              <a:rPr dirty="0"/>
              <a:t>user inputs → Predicts price in real time</a:t>
            </a:r>
          </a:p>
          <a:p>
            <a:r>
              <a:rPr dirty="0" smtClean="0"/>
              <a:t>Simple </a:t>
            </a:r>
            <a:r>
              <a:rPr dirty="0"/>
              <a:t>design with user-friendly inputs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20" y="1600200"/>
            <a:ext cx="4852159" cy="4525963"/>
          </a:xfrm>
        </p:spPr>
      </p:pic>
    </p:spTree>
    <p:extLst>
      <p:ext uri="{BB962C8B-B14F-4D97-AF65-F5344CB8AC3E}">
        <p14:creationId xmlns:p14="http://schemas.microsoft.com/office/powerpoint/2010/main" val="37792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🏠 House Price Prediction</vt:lpstr>
      <vt:lpstr>Problem Statement</vt:lpstr>
      <vt:lpstr>Dataset Summary</vt:lpstr>
      <vt:lpstr>Model Building</vt:lpstr>
      <vt:lpstr>Visualizations &amp; Insights</vt:lpstr>
      <vt:lpstr>Correlated Features with SalePrice</vt:lpstr>
      <vt:lpstr>Sale Price Distribution</vt:lpstr>
      <vt:lpstr>Streamlit Dashboard</vt:lpstr>
      <vt:lpstr>Dashboard</vt:lpstr>
      <vt:lpstr>Conclusion &amp; Next Steps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🏠 House Price Prediction</dc:title>
  <dc:creator>ZEBA CHAROLIYA</dc:creator>
  <dc:description>generated using python-pptx</dc:description>
  <cp:lastModifiedBy>ZEBA CHAROLIYA</cp:lastModifiedBy>
  <cp:revision>4</cp:revision>
  <dcterms:created xsi:type="dcterms:W3CDTF">2013-01-27T09:14:16Z</dcterms:created>
  <dcterms:modified xsi:type="dcterms:W3CDTF">2025-06-27T08:49:13Z</dcterms:modified>
</cp:coreProperties>
</file>