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60" r:id="rId4"/>
    <p:sldId id="275"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59" r:id="rId20"/>
  </p:sldIdLst>
  <p:sldSz cx="12192000" cy="6858000"/>
  <p:notesSz cx="6858000" cy="9144000"/>
  <p:embeddedFontLst>
    <p:embeddedFont>
      <p:font typeface="Arial Black" panose="020B0A04020102020204" pitchFamily="34" charset="0"/>
      <p:bold r:id="rId22"/>
    </p:embeddedFont>
    <p:embeddedFont>
      <p:font typeface="Calibri" panose="020F0502020204030204" pitchFamily="34" charset="0"/>
      <p:regular r:id="rId23"/>
      <p:bold r:id="rId24"/>
      <p:italic r:id="rId25"/>
      <p:boldItalic r:id="rId26"/>
    </p:embeddedFont>
    <p:embeddedFont>
      <p:font typeface="Lato Black" panose="020B0604020202020204" charset="0"/>
      <p:bold r:id="rId27"/>
      <p:boldItalic r:id="rId28"/>
    </p:embeddedFont>
    <p:embeddedFont>
      <p:font typeface="Libre Baskerville" panose="020B0604020202020204" charset="0"/>
      <p:regular r:id="rId29"/>
      <p:bold r:id="rId30"/>
      <p:italic r:id="rId31"/>
    </p:embeddedFont>
    <p:embeddedFont>
      <p:font typeface="Lucida Sans" panose="020B0602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3088ddd43fb9d0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784" autoAdjust="0"/>
  </p:normalViewPr>
  <p:slideViewPr>
    <p:cSldViewPr snapToGrid="0">
      <p:cViewPr varScale="1">
        <p:scale>
          <a:sx n="62" d="100"/>
          <a:sy n="62" d="100"/>
        </p:scale>
        <p:origin x="808" y="52"/>
      </p:cViewPr>
      <p:guideLst/>
    </p:cSldViewPr>
  </p:slideViewPr>
  <p:outlineViewPr>
    <p:cViewPr>
      <p:scale>
        <a:sx n="33" d="100"/>
        <a:sy n="33" d="100"/>
      </p:scale>
      <p:origin x="0" y="-8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088ddd43fb9d021" providerId="LiveId" clId="{7D1E9C9E-95B1-4118-9459-AD382DEC382B}"/>
    <pc:docChg chg="undo redo custSel addSld delSld modSld">
      <pc:chgData name="" userId="3088ddd43fb9d021" providerId="LiveId" clId="{7D1E9C9E-95B1-4118-9459-AD382DEC382B}" dt="2024-10-15T02:48:09.300" v="1675" actId="113"/>
      <pc:docMkLst>
        <pc:docMk/>
      </pc:docMkLst>
      <pc:sldChg chg="modSp">
        <pc:chgData name="" userId="3088ddd43fb9d021" providerId="LiveId" clId="{7D1E9C9E-95B1-4118-9459-AD382DEC382B}" dt="2024-10-14T15:35:15.564" v="10" actId="20577"/>
        <pc:sldMkLst>
          <pc:docMk/>
          <pc:sldMk cId="0" sldId="256"/>
        </pc:sldMkLst>
        <pc:spChg chg="mod">
          <ac:chgData name="" userId="3088ddd43fb9d021" providerId="LiveId" clId="{7D1E9C9E-95B1-4118-9459-AD382DEC382B}" dt="2024-10-14T15:35:15.564" v="10" actId="20577"/>
          <ac:spMkLst>
            <pc:docMk/>
            <pc:sldMk cId="0" sldId="256"/>
            <ac:spMk id="99" creationId="{00000000-0000-0000-0000-000000000000}"/>
          </ac:spMkLst>
        </pc:spChg>
      </pc:sldChg>
      <pc:sldChg chg="addSp delSp modSp">
        <pc:chgData name="" userId="3088ddd43fb9d021" providerId="LiveId" clId="{7D1E9C9E-95B1-4118-9459-AD382DEC382B}" dt="2024-10-14T16:01:00.792" v="174"/>
        <pc:sldMkLst>
          <pc:docMk/>
          <pc:sldMk cId="0" sldId="257"/>
        </pc:sldMkLst>
        <pc:spChg chg="add mod">
          <ac:chgData name="" userId="3088ddd43fb9d021" providerId="LiveId" clId="{7D1E9C9E-95B1-4118-9459-AD382DEC382B}" dt="2024-10-14T16:00:58.738" v="172" actId="255"/>
          <ac:spMkLst>
            <pc:docMk/>
            <pc:sldMk cId="0" sldId="257"/>
            <ac:spMk id="2" creationId="{38A7DF9A-6AF0-4275-8F8C-8E161AE17B44}"/>
          </ac:spMkLst>
        </pc:spChg>
        <pc:spChg chg="del mod">
          <ac:chgData name="" userId="3088ddd43fb9d021" providerId="LiveId" clId="{7D1E9C9E-95B1-4118-9459-AD382DEC382B}" dt="2024-10-14T16:01:00.792" v="174"/>
          <ac:spMkLst>
            <pc:docMk/>
            <pc:sldMk cId="0" sldId="257"/>
            <ac:spMk id="104" creationId="{00000000-0000-0000-0000-000000000000}"/>
          </ac:spMkLst>
        </pc:spChg>
        <pc:spChg chg="mod">
          <ac:chgData name="" userId="3088ddd43fb9d021" providerId="LiveId" clId="{7D1E9C9E-95B1-4118-9459-AD382DEC382B}" dt="2024-10-14T16:00:09.795" v="160" actId="1076"/>
          <ac:spMkLst>
            <pc:docMk/>
            <pc:sldMk cId="0" sldId="257"/>
            <ac:spMk id="105" creationId="{00000000-0000-0000-0000-000000000000}"/>
          </ac:spMkLst>
        </pc:spChg>
      </pc:sldChg>
      <pc:sldChg chg="del">
        <pc:chgData name="" userId="3088ddd43fb9d021" providerId="LiveId" clId="{7D1E9C9E-95B1-4118-9459-AD382DEC382B}" dt="2024-10-15T02:02:20.578" v="1064" actId="2696"/>
        <pc:sldMkLst>
          <pc:docMk/>
          <pc:sldMk cId="0" sldId="258"/>
        </pc:sldMkLst>
      </pc:sldChg>
      <pc:sldChg chg="addSp delSp modSp add">
        <pc:chgData name="" userId="3088ddd43fb9d021" providerId="LiveId" clId="{7D1E9C9E-95B1-4118-9459-AD382DEC382B}" dt="2024-10-15T02:34:07.534" v="1197" actId="14100"/>
        <pc:sldMkLst>
          <pc:docMk/>
          <pc:sldMk cId="2856308525" sldId="260"/>
        </pc:sldMkLst>
        <pc:spChg chg="add mod">
          <ac:chgData name="" userId="3088ddd43fb9d021" providerId="LiveId" clId="{7D1E9C9E-95B1-4118-9459-AD382DEC382B}" dt="2024-10-15T02:32:37.462" v="1186" actId="207"/>
          <ac:spMkLst>
            <pc:docMk/>
            <pc:sldMk cId="2856308525" sldId="260"/>
            <ac:spMk id="3" creationId="{3D76ADE3-99C1-41C5-B4AB-5F8AB01D8410}"/>
          </ac:spMkLst>
        </pc:spChg>
        <pc:spChg chg="add mod">
          <ac:chgData name="" userId="3088ddd43fb9d021" providerId="LiveId" clId="{7D1E9C9E-95B1-4118-9459-AD382DEC382B}" dt="2024-10-15T02:34:07.534" v="1197" actId="14100"/>
          <ac:spMkLst>
            <pc:docMk/>
            <pc:sldMk cId="2856308525" sldId="260"/>
            <ac:spMk id="4" creationId="{826266E4-EAE0-4C8E-A898-1EFBA0239876}"/>
          </ac:spMkLst>
        </pc:spChg>
        <pc:spChg chg="add del mod">
          <ac:chgData name="" userId="3088ddd43fb9d021" providerId="LiveId" clId="{7D1E9C9E-95B1-4118-9459-AD382DEC382B}" dt="2024-10-15T02:27:14.754" v="1111"/>
          <ac:spMkLst>
            <pc:docMk/>
            <pc:sldMk cId="2856308525" sldId="260"/>
            <ac:spMk id="5" creationId="{3893C775-C7EC-46EB-BA37-02B0EF7F81BF}"/>
          </ac:spMkLst>
        </pc:spChg>
        <pc:spChg chg="add mod">
          <ac:chgData name="" userId="3088ddd43fb9d021" providerId="LiveId" clId="{7D1E9C9E-95B1-4118-9459-AD382DEC382B}" dt="2024-10-15T02:32:44.927" v="1187" actId="207"/>
          <ac:spMkLst>
            <pc:docMk/>
            <pc:sldMk cId="2856308525" sldId="260"/>
            <ac:spMk id="6" creationId="{40691033-1E2F-4D9E-B5EA-556D4650109B}"/>
          </ac:spMkLst>
        </pc:spChg>
        <pc:spChg chg="add mod">
          <ac:chgData name="" userId="3088ddd43fb9d021" providerId="LiveId" clId="{7D1E9C9E-95B1-4118-9459-AD382DEC382B}" dt="2024-10-15T02:33:30.178" v="1190" actId="403"/>
          <ac:spMkLst>
            <pc:docMk/>
            <pc:sldMk cId="2856308525" sldId="260"/>
            <ac:spMk id="7" creationId="{41E1DB92-D221-4CCC-BAD2-18943D705BDD}"/>
          </ac:spMkLst>
        </pc:spChg>
        <pc:picChg chg="add del mod">
          <ac:chgData name="" userId="3088ddd43fb9d021" providerId="LiveId" clId="{7D1E9C9E-95B1-4118-9459-AD382DEC382B}" dt="2024-10-15T02:25:43.659" v="1065" actId="478"/>
          <ac:picMkLst>
            <pc:docMk/>
            <pc:sldMk cId="2856308525" sldId="260"/>
            <ac:picMk id="2" creationId="{06944AC7-B9C0-4742-ABFC-260FE1942213}"/>
          </ac:picMkLst>
        </pc:picChg>
      </pc:sldChg>
      <pc:sldChg chg="addSp delSp modSp add addCm delCm modCm">
        <pc:chgData name="" userId="3088ddd43fb9d021" providerId="LiveId" clId="{7D1E9C9E-95B1-4118-9459-AD382DEC382B}" dt="2024-10-15T00:29:59.686" v="275"/>
        <pc:sldMkLst>
          <pc:docMk/>
          <pc:sldMk cId="1016701129" sldId="261"/>
        </pc:sldMkLst>
        <pc:spChg chg="add del mod">
          <ac:chgData name="" userId="3088ddd43fb9d021" providerId="LiveId" clId="{7D1E9C9E-95B1-4118-9459-AD382DEC382B}" dt="2024-10-14T16:05:39.111" v="182"/>
          <ac:spMkLst>
            <pc:docMk/>
            <pc:sldMk cId="1016701129" sldId="261"/>
            <ac:spMk id="2" creationId="{C94FB41A-105D-4488-AD79-F9FF54B73928}"/>
          </ac:spMkLst>
        </pc:spChg>
        <pc:spChg chg="add mod">
          <ac:chgData name="" userId="3088ddd43fb9d021" providerId="LiveId" clId="{7D1E9C9E-95B1-4118-9459-AD382DEC382B}" dt="2024-10-14T16:11:38.838" v="272" actId="20577"/>
          <ac:spMkLst>
            <pc:docMk/>
            <pc:sldMk cId="1016701129" sldId="261"/>
            <ac:spMk id="3" creationId="{BC5406E9-0443-435D-80C7-E51222937642}"/>
          </ac:spMkLst>
        </pc:spChg>
        <pc:spChg chg="add del mod">
          <ac:chgData name="" userId="3088ddd43fb9d021" providerId="LiveId" clId="{7D1E9C9E-95B1-4118-9459-AD382DEC382B}" dt="2024-10-14T16:07:24.733" v="197"/>
          <ac:spMkLst>
            <pc:docMk/>
            <pc:sldMk cId="1016701129" sldId="261"/>
            <ac:spMk id="4" creationId="{CBFAE72C-B050-4EC9-92F6-832335520F8A}"/>
          </ac:spMkLst>
        </pc:spChg>
        <pc:spChg chg="add mod">
          <ac:chgData name="" userId="3088ddd43fb9d021" providerId="LiveId" clId="{7D1E9C9E-95B1-4118-9459-AD382DEC382B}" dt="2024-10-14T16:10:41.790" v="227" actId="1076"/>
          <ac:spMkLst>
            <pc:docMk/>
            <pc:sldMk cId="1016701129" sldId="261"/>
            <ac:spMk id="7" creationId="{9F81D0CD-975A-41D1-8E1B-15E2C5763C02}"/>
          </ac:spMkLst>
        </pc:spChg>
        <pc:picChg chg="add mod">
          <ac:chgData name="" userId="3088ddd43fb9d021" providerId="LiveId" clId="{7D1E9C9E-95B1-4118-9459-AD382DEC382B}" dt="2024-10-14T16:10:50.687" v="228" actId="1076"/>
          <ac:picMkLst>
            <pc:docMk/>
            <pc:sldMk cId="1016701129" sldId="261"/>
            <ac:picMk id="5" creationId="{5F92167B-44A8-42D1-8413-848819BD25F4}"/>
          </ac:picMkLst>
        </pc:picChg>
        <pc:picChg chg="add mod">
          <ac:chgData name="" userId="3088ddd43fb9d021" providerId="LiveId" clId="{7D1E9C9E-95B1-4118-9459-AD382DEC382B}" dt="2024-10-14T16:09:47.129" v="222" actId="14100"/>
          <ac:picMkLst>
            <pc:docMk/>
            <pc:sldMk cId="1016701129" sldId="261"/>
            <ac:picMk id="6" creationId="{1DC3C326-E41F-41CA-A4A7-70C3F4A900E5}"/>
          </ac:picMkLst>
        </pc:picChg>
      </pc:sldChg>
      <pc:sldChg chg="addSp delSp modSp add">
        <pc:chgData name="" userId="3088ddd43fb9d021" providerId="LiveId" clId="{7D1E9C9E-95B1-4118-9459-AD382DEC382B}" dt="2024-10-15T02:34:40.486" v="1199" actId="14100"/>
        <pc:sldMkLst>
          <pc:docMk/>
          <pc:sldMk cId="2905329489" sldId="262"/>
        </pc:sldMkLst>
        <pc:spChg chg="mod">
          <ac:chgData name="" userId="3088ddd43fb9d021" providerId="LiveId" clId="{7D1E9C9E-95B1-4118-9459-AD382DEC382B}" dt="2024-10-15T02:34:40.486" v="1199" actId="14100"/>
          <ac:spMkLst>
            <pc:docMk/>
            <pc:sldMk cId="2905329489" sldId="262"/>
            <ac:spMk id="2" creationId="{9130F2E8-9D77-4E67-B0A6-09370188B8D1}"/>
          </ac:spMkLst>
        </pc:spChg>
        <pc:spChg chg="del">
          <ac:chgData name="" userId="3088ddd43fb9d021" providerId="LiveId" clId="{7D1E9C9E-95B1-4118-9459-AD382DEC382B}" dt="2024-10-15T00:31:51.053" v="312" actId="478"/>
          <ac:spMkLst>
            <pc:docMk/>
            <pc:sldMk cId="2905329489" sldId="262"/>
            <ac:spMk id="3" creationId="{6BD58E83-CB54-4F96-B42A-775512C78A4F}"/>
          </ac:spMkLst>
        </pc:spChg>
        <pc:spChg chg="add del mod">
          <ac:chgData name="" userId="3088ddd43fb9d021" providerId="LiveId" clId="{7D1E9C9E-95B1-4118-9459-AD382DEC382B}" dt="2024-10-15T00:32:55.497" v="316"/>
          <ac:spMkLst>
            <pc:docMk/>
            <pc:sldMk cId="2905329489" sldId="262"/>
            <ac:spMk id="5" creationId="{AE29B601-BCBD-4612-AA6E-0108ED98BF88}"/>
          </ac:spMkLst>
        </pc:spChg>
        <pc:spChg chg="add del mod">
          <ac:chgData name="" userId="3088ddd43fb9d021" providerId="LiveId" clId="{7D1E9C9E-95B1-4118-9459-AD382DEC382B}" dt="2024-10-15T00:32:55.497" v="316"/>
          <ac:spMkLst>
            <pc:docMk/>
            <pc:sldMk cId="2905329489" sldId="262"/>
            <ac:spMk id="6" creationId="{11E94F84-B3F9-46B9-8599-015A5CEB6A5D}"/>
          </ac:spMkLst>
        </pc:spChg>
        <pc:spChg chg="add del mod">
          <ac:chgData name="" userId="3088ddd43fb9d021" providerId="LiveId" clId="{7D1E9C9E-95B1-4118-9459-AD382DEC382B}" dt="2024-10-15T00:36:57.292" v="362"/>
          <ac:spMkLst>
            <pc:docMk/>
            <pc:sldMk cId="2905329489" sldId="262"/>
            <ac:spMk id="7" creationId="{F7E9F30F-EFA4-44EB-9C55-E0F7B099E9D5}"/>
          </ac:spMkLst>
        </pc:spChg>
        <pc:spChg chg="add del mod">
          <ac:chgData name="" userId="3088ddd43fb9d021" providerId="LiveId" clId="{7D1E9C9E-95B1-4118-9459-AD382DEC382B}" dt="2024-10-15T00:36:57.292" v="362"/>
          <ac:spMkLst>
            <pc:docMk/>
            <pc:sldMk cId="2905329489" sldId="262"/>
            <ac:spMk id="8" creationId="{687DBE2B-D259-499F-BE4E-5FDF013660E6}"/>
          </ac:spMkLst>
        </pc:spChg>
        <pc:spChg chg="add mod">
          <ac:chgData name="" userId="3088ddd43fb9d021" providerId="LiveId" clId="{7D1E9C9E-95B1-4118-9459-AD382DEC382B}" dt="2024-10-15T00:36:39.528" v="359" actId="1076"/>
          <ac:spMkLst>
            <pc:docMk/>
            <pc:sldMk cId="2905329489" sldId="262"/>
            <ac:spMk id="10" creationId="{CD0E812B-36C3-46F7-B8D9-9AB2FBB0D48B}"/>
          </ac:spMkLst>
        </pc:spChg>
        <pc:spChg chg="add del mod">
          <ac:chgData name="" userId="3088ddd43fb9d021" providerId="LiveId" clId="{7D1E9C9E-95B1-4118-9459-AD382DEC382B}" dt="2024-10-15T00:37:30.489" v="364"/>
          <ac:spMkLst>
            <pc:docMk/>
            <pc:sldMk cId="2905329489" sldId="262"/>
            <ac:spMk id="11" creationId="{6229DC79-8505-4A8F-9EC4-C882396ED403}"/>
          </ac:spMkLst>
        </pc:spChg>
        <pc:spChg chg="add del mod">
          <ac:chgData name="" userId="3088ddd43fb9d021" providerId="LiveId" clId="{7D1E9C9E-95B1-4118-9459-AD382DEC382B}" dt="2024-10-15T00:37:30.489" v="364"/>
          <ac:spMkLst>
            <pc:docMk/>
            <pc:sldMk cId="2905329489" sldId="262"/>
            <ac:spMk id="12" creationId="{8FA15583-E451-4DA3-ADAA-30C31C029DBC}"/>
          </ac:spMkLst>
        </pc:spChg>
        <pc:spChg chg="add mod">
          <ac:chgData name="" userId="3088ddd43fb9d021" providerId="LiveId" clId="{7D1E9C9E-95B1-4118-9459-AD382DEC382B}" dt="2024-10-15T00:37:30.489" v="364"/>
          <ac:spMkLst>
            <pc:docMk/>
            <pc:sldMk cId="2905329489" sldId="262"/>
            <ac:spMk id="13" creationId="{87BD9FA7-0A68-46E3-9DA0-F0CA05AED4BD}"/>
          </ac:spMkLst>
        </pc:spChg>
        <pc:spChg chg="add mod">
          <ac:chgData name="" userId="3088ddd43fb9d021" providerId="LiveId" clId="{7D1E9C9E-95B1-4118-9459-AD382DEC382B}" dt="2024-10-15T00:37:30.489" v="364"/>
          <ac:spMkLst>
            <pc:docMk/>
            <pc:sldMk cId="2905329489" sldId="262"/>
            <ac:spMk id="14" creationId="{93443ACE-CE09-4DAB-BA24-4B7359A30926}"/>
          </ac:spMkLst>
        </pc:spChg>
        <pc:picChg chg="add mod">
          <ac:chgData name="" userId="3088ddd43fb9d021" providerId="LiveId" clId="{7D1E9C9E-95B1-4118-9459-AD382DEC382B}" dt="2024-10-15T00:33:14.851" v="322" actId="14100"/>
          <ac:picMkLst>
            <pc:docMk/>
            <pc:sldMk cId="2905329489" sldId="262"/>
            <ac:picMk id="4" creationId="{3C83A0ED-E63B-4C20-8A69-A1554863E6AC}"/>
          </ac:picMkLst>
        </pc:picChg>
        <pc:picChg chg="add mod">
          <ac:chgData name="" userId="3088ddd43fb9d021" providerId="LiveId" clId="{7D1E9C9E-95B1-4118-9459-AD382DEC382B}" dt="2024-10-15T00:35:49.945" v="351" actId="1076"/>
          <ac:picMkLst>
            <pc:docMk/>
            <pc:sldMk cId="2905329489" sldId="262"/>
            <ac:picMk id="9" creationId="{A4C17641-259A-46DC-8D97-ADB7B75C22AA}"/>
          </ac:picMkLst>
        </pc:picChg>
      </pc:sldChg>
      <pc:sldChg chg="addSp delSp modSp add">
        <pc:chgData name="" userId="3088ddd43fb9d021" providerId="LiveId" clId="{7D1E9C9E-95B1-4118-9459-AD382DEC382B}" dt="2024-10-15T02:39:49.632" v="1226" actId="14100"/>
        <pc:sldMkLst>
          <pc:docMk/>
          <pc:sldMk cId="1579750498" sldId="263"/>
        </pc:sldMkLst>
        <pc:spChg chg="mod">
          <ac:chgData name="" userId="3088ddd43fb9d021" providerId="LiveId" clId="{7D1E9C9E-95B1-4118-9459-AD382DEC382B}" dt="2024-10-15T02:38:37.753" v="1219" actId="207"/>
          <ac:spMkLst>
            <pc:docMk/>
            <pc:sldMk cId="1579750498" sldId="263"/>
            <ac:spMk id="2" creationId="{AB77E138-4BA6-47AC-AC42-37ADD8CD81F0}"/>
          </ac:spMkLst>
        </pc:spChg>
        <pc:spChg chg="add del">
          <ac:chgData name="" userId="3088ddd43fb9d021" providerId="LiveId" clId="{7D1E9C9E-95B1-4118-9459-AD382DEC382B}" dt="2024-10-15T02:37:26.608" v="1201"/>
          <ac:spMkLst>
            <pc:docMk/>
            <pc:sldMk cId="1579750498" sldId="263"/>
            <ac:spMk id="3" creationId="{19626B0A-D4FE-4847-915E-E73A6245395E}"/>
          </ac:spMkLst>
        </pc:spChg>
        <pc:spChg chg="del">
          <ac:chgData name="" userId="3088ddd43fb9d021" providerId="LiveId" clId="{7D1E9C9E-95B1-4118-9459-AD382DEC382B}" dt="2024-10-15T00:39:08.785" v="418"/>
          <ac:spMkLst>
            <pc:docMk/>
            <pc:sldMk cId="1579750498" sldId="263"/>
            <ac:spMk id="3" creationId="{1F413370-1E32-4C96-BBBB-CB7B0F242217}"/>
          </ac:spMkLst>
        </pc:spChg>
        <pc:spChg chg="add del mod">
          <ac:chgData name="" userId="3088ddd43fb9d021" providerId="LiveId" clId="{7D1E9C9E-95B1-4118-9459-AD382DEC382B}" dt="2024-10-15T00:39:47.700" v="424"/>
          <ac:spMkLst>
            <pc:docMk/>
            <pc:sldMk cId="1579750498" sldId="263"/>
            <ac:spMk id="5" creationId="{51AB131F-D520-45B5-96DF-3C2A9B8396D0}"/>
          </ac:spMkLst>
        </pc:spChg>
        <pc:spChg chg="add mod">
          <ac:chgData name="" userId="3088ddd43fb9d021" providerId="LiveId" clId="{7D1E9C9E-95B1-4118-9459-AD382DEC382B}" dt="2024-10-15T02:39:49.632" v="1226" actId="14100"/>
          <ac:spMkLst>
            <pc:docMk/>
            <pc:sldMk cId="1579750498" sldId="263"/>
            <ac:spMk id="6" creationId="{06A462F8-2B0C-40EA-856C-D51A81DDF835}"/>
          </ac:spMkLst>
        </pc:spChg>
        <pc:spChg chg="add mod">
          <ac:chgData name="" userId="3088ddd43fb9d021" providerId="LiveId" clId="{7D1E9C9E-95B1-4118-9459-AD382DEC382B}" dt="2024-10-15T00:41:20.238" v="445" actId="14100"/>
          <ac:spMkLst>
            <pc:docMk/>
            <pc:sldMk cId="1579750498" sldId="263"/>
            <ac:spMk id="7" creationId="{0A3DB239-3573-46C0-93E0-287A6A4E0A65}"/>
          </ac:spMkLst>
        </pc:spChg>
        <pc:picChg chg="add mod">
          <ac:chgData name="" userId="3088ddd43fb9d021" providerId="LiveId" clId="{7D1E9C9E-95B1-4118-9459-AD382DEC382B}" dt="2024-10-15T02:38:45.626" v="1220" actId="1076"/>
          <ac:picMkLst>
            <pc:docMk/>
            <pc:sldMk cId="1579750498" sldId="263"/>
            <ac:picMk id="4" creationId="{CD32B60A-469B-4F45-8B85-C2F733D83B87}"/>
          </ac:picMkLst>
        </pc:picChg>
        <pc:picChg chg="add mod">
          <ac:chgData name="" userId="3088ddd43fb9d021" providerId="LiveId" clId="{7D1E9C9E-95B1-4118-9459-AD382DEC382B}" dt="2024-10-15T02:38:58.400" v="1222" actId="1076"/>
          <ac:picMkLst>
            <pc:docMk/>
            <pc:sldMk cId="1579750498" sldId="263"/>
            <ac:picMk id="5" creationId="{F5552937-6221-47B3-B487-86521381B932}"/>
          </ac:picMkLst>
        </pc:picChg>
        <pc:picChg chg="add del">
          <ac:chgData name="" userId="3088ddd43fb9d021" providerId="LiveId" clId="{7D1E9C9E-95B1-4118-9459-AD382DEC382B}" dt="2024-10-15T00:39:47.683" v="422"/>
          <ac:picMkLst>
            <pc:docMk/>
            <pc:sldMk cId="1579750498" sldId="263"/>
            <ac:picMk id="6" creationId="{CD6D98DC-18B9-4DE0-96E9-A57EBC7D0C8F}"/>
          </ac:picMkLst>
        </pc:picChg>
      </pc:sldChg>
      <pc:sldChg chg="addSp delSp modSp add">
        <pc:chgData name="" userId="3088ddd43fb9d021" providerId="LiveId" clId="{7D1E9C9E-95B1-4118-9459-AD382DEC382B}" dt="2024-10-15T02:40:17.207" v="1227" actId="207"/>
        <pc:sldMkLst>
          <pc:docMk/>
          <pc:sldMk cId="4099098872" sldId="264"/>
        </pc:sldMkLst>
        <pc:spChg chg="del">
          <ac:chgData name="" userId="3088ddd43fb9d021" providerId="LiveId" clId="{7D1E9C9E-95B1-4118-9459-AD382DEC382B}" dt="2024-10-15T00:43:55.320" v="448"/>
          <ac:spMkLst>
            <pc:docMk/>
            <pc:sldMk cId="4099098872" sldId="264"/>
            <ac:spMk id="2" creationId="{B26C4520-FF9E-4B2C-98B3-73C3C54EC0AB}"/>
          </ac:spMkLst>
        </pc:spChg>
        <pc:spChg chg="del">
          <ac:chgData name="" userId="3088ddd43fb9d021" providerId="LiveId" clId="{7D1E9C9E-95B1-4118-9459-AD382DEC382B}" dt="2024-10-15T00:43:55.320" v="448"/>
          <ac:spMkLst>
            <pc:docMk/>
            <pc:sldMk cId="4099098872" sldId="264"/>
            <ac:spMk id="3" creationId="{4594C826-A655-49B4-BE2F-6F699D759694}"/>
          </ac:spMkLst>
        </pc:spChg>
        <pc:spChg chg="add mod">
          <ac:chgData name="" userId="3088ddd43fb9d021" providerId="LiveId" clId="{7D1E9C9E-95B1-4118-9459-AD382DEC382B}" dt="2024-10-15T02:40:17.207" v="1227" actId="207"/>
          <ac:spMkLst>
            <pc:docMk/>
            <pc:sldMk cId="4099098872" sldId="264"/>
            <ac:spMk id="4" creationId="{A014645F-D8F0-4F59-B6DE-446B240A1AA6}"/>
          </ac:spMkLst>
        </pc:spChg>
        <pc:spChg chg="add mod">
          <ac:chgData name="" userId="3088ddd43fb9d021" providerId="LiveId" clId="{7D1E9C9E-95B1-4118-9459-AD382DEC382B}" dt="2024-10-15T00:46:53.370" v="526" actId="20577"/>
          <ac:spMkLst>
            <pc:docMk/>
            <pc:sldMk cId="4099098872" sldId="264"/>
            <ac:spMk id="5" creationId="{B9BFD823-83AB-44F7-995C-103992B93297}"/>
          </ac:spMkLst>
        </pc:spChg>
        <pc:spChg chg="add mod">
          <ac:chgData name="" userId="3088ddd43fb9d021" providerId="LiveId" clId="{7D1E9C9E-95B1-4118-9459-AD382DEC382B}" dt="2024-10-15T00:45:06.296" v="477" actId="20577"/>
          <ac:spMkLst>
            <pc:docMk/>
            <pc:sldMk cId="4099098872" sldId="264"/>
            <ac:spMk id="6" creationId="{417C2A9F-21BC-464D-B342-0B0D3DCA4106}"/>
          </ac:spMkLst>
        </pc:spChg>
        <pc:spChg chg="add mod">
          <ac:chgData name="" userId="3088ddd43fb9d021" providerId="LiveId" clId="{7D1E9C9E-95B1-4118-9459-AD382DEC382B}" dt="2024-10-15T00:47:41.567" v="544" actId="1076"/>
          <ac:spMkLst>
            <pc:docMk/>
            <pc:sldMk cId="4099098872" sldId="264"/>
            <ac:spMk id="9" creationId="{B7E2CF6E-250C-4950-9D2D-B0EB28A02AA1}"/>
          </ac:spMkLst>
        </pc:spChg>
        <pc:picChg chg="add mod">
          <ac:chgData name="" userId="3088ddd43fb9d021" providerId="LiveId" clId="{7D1E9C9E-95B1-4118-9459-AD382DEC382B}" dt="2024-10-15T00:46:36.349" v="503" actId="14100"/>
          <ac:picMkLst>
            <pc:docMk/>
            <pc:sldMk cId="4099098872" sldId="264"/>
            <ac:picMk id="7" creationId="{DCC19C82-3DA7-445B-B8D0-E3E52929890C}"/>
          </ac:picMkLst>
        </pc:picChg>
        <pc:picChg chg="add mod">
          <ac:chgData name="" userId="3088ddd43fb9d021" providerId="LiveId" clId="{7D1E9C9E-95B1-4118-9459-AD382DEC382B}" dt="2024-10-15T00:46:28.147" v="502" actId="14100"/>
          <ac:picMkLst>
            <pc:docMk/>
            <pc:sldMk cId="4099098872" sldId="264"/>
            <ac:picMk id="8" creationId="{83ECA1C8-B8FC-44D1-A938-CE53DB341397}"/>
          </ac:picMkLst>
        </pc:picChg>
      </pc:sldChg>
      <pc:sldChg chg="addSp delSp modSp add">
        <pc:chgData name="" userId="3088ddd43fb9d021" providerId="LiveId" clId="{7D1E9C9E-95B1-4118-9459-AD382DEC382B}" dt="2024-10-15T01:00:09.736" v="701" actId="1076"/>
        <pc:sldMkLst>
          <pc:docMk/>
          <pc:sldMk cId="4241410239" sldId="265"/>
        </pc:sldMkLst>
        <pc:spChg chg="del">
          <ac:chgData name="" userId="3088ddd43fb9d021" providerId="LiveId" clId="{7D1E9C9E-95B1-4118-9459-AD382DEC382B}" dt="2024-10-15T00:50:11.972" v="566"/>
          <ac:spMkLst>
            <pc:docMk/>
            <pc:sldMk cId="4241410239" sldId="265"/>
            <ac:spMk id="2" creationId="{E393E482-11E8-4FD9-A618-97DC72C46E32}"/>
          </ac:spMkLst>
        </pc:spChg>
        <pc:spChg chg="mod">
          <ac:chgData name="" userId="3088ddd43fb9d021" providerId="LiveId" clId="{7D1E9C9E-95B1-4118-9459-AD382DEC382B}" dt="2024-10-15T00:48:48.423" v="565" actId="20577"/>
          <ac:spMkLst>
            <pc:docMk/>
            <pc:sldMk cId="4241410239" sldId="265"/>
            <ac:spMk id="3" creationId="{1171B2F7-6FB3-4A3A-A570-A39C9622465C}"/>
          </ac:spMkLst>
        </pc:spChg>
        <pc:spChg chg="add mod">
          <ac:chgData name="" userId="3088ddd43fb9d021" providerId="LiveId" clId="{7D1E9C9E-95B1-4118-9459-AD382DEC382B}" dt="2024-10-15T00:54:53.688" v="607" actId="1076"/>
          <ac:spMkLst>
            <pc:docMk/>
            <pc:sldMk cId="4241410239" sldId="265"/>
            <ac:spMk id="5" creationId="{EC0E0AE8-47E3-4DE0-8CA8-C17D6B7F17B3}"/>
          </ac:spMkLst>
        </pc:spChg>
        <pc:spChg chg="add del mod">
          <ac:chgData name="" userId="3088ddd43fb9d021" providerId="LiveId" clId="{7D1E9C9E-95B1-4118-9459-AD382DEC382B}" dt="2024-10-15T00:53:02.037" v="602"/>
          <ac:spMkLst>
            <pc:docMk/>
            <pc:sldMk cId="4241410239" sldId="265"/>
            <ac:spMk id="6" creationId="{870191D5-0E41-47D3-B80A-96570A5CAF73}"/>
          </ac:spMkLst>
        </pc:spChg>
        <pc:spChg chg="add mod">
          <ac:chgData name="" userId="3088ddd43fb9d021" providerId="LiveId" clId="{7D1E9C9E-95B1-4118-9459-AD382DEC382B}" dt="2024-10-15T01:00:09.736" v="701" actId="1076"/>
          <ac:spMkLst>
            <pc:docMk/>
            <pc:sldMk cId="4241410239" sldId="265"/>
            <ac:spMk id="10" creationId="{B2BDA926-0409-42DE-8D56-8A471DBCF387}"/>
          </ac:spMkLst>
        </pc:spChg>
        <pc:picChg chg="add mod">
          <ac:chgData name="" userId="3088ddd43fb9d021" providerId="LiveId" clId="{7D1E9C9E-95B1-4118-9459-AD382DEC382B}" dt="2024-10-15T00:58:13.174" v="622" actId="1076"/>
          <ac:picMkLst>
            <pc:docMk/>
            <pc:sldMk cId="4241410239" sldId="265"/>
            <ac:picMk id="4" creationId="{B9C9502A-F963-4C72-BBF6-9F69BA8B3804}"/>
          </ac:picMkLst>
        </pc:picChg>
        <pc:picChg chg="add del mod">
          <ac:chgData name="" userId="3088ddd43fb9d021" providerId="LiveId" clId="{7D1E9C9E-95B1-4118-9459-AD382DEC382B}" dt="2024-10-15T00:57:48.180" v="616" actId="478"/>
          <ac:picMkLst>
            <pc:docMk/>
            <pc:sldMk cId="4241410239" sldId="265"/>
            <ac:picMk id="7" creationId="{8CC32CBA-6080-4375-99F1-8ADBAE8061CB}"/>
          </ac:picMkLst>
        </pc:picChg>
        <pc:picChg chg="add del mod">
          <ac:chgData name="" userId="3088ddd43fb9d021" providerId="LiveId" clId="{7D1E9C9E-95B1-4118-9459-AD382DEC382B}" dt="2024-10-15T00:57:50.225" v="617" actId="478"/>
          <ac:picMkLst>
            <pc:docMk/>
            <pc:sldMk cId="4241410239" sldId="265"/>
            <ac:picMk id="8" creationId="{72FD9676-85C3-40D1-870E-7ECB22BE8DEE}"/>
          </ac:picMkLst>
        </pc:picChg>
        <pc:picChg chg="add mod">
          <ac:chgData name="" userId="3088ddd43fb9d021" providerId="LiveId" clId="{7D1E9C9E-95B1-4118-9459-AD382DEC382B}" dt="2024-10-15T00:58:08.933" v="621" actId="1076"/>
          <ac:picMkLst>
            <pc:docMk/>
            <pc:sldMk cId="4241410239" sldId="265"/>
            <ac:picMk id="9" creationId="{958B2378-A54E-4395-9820-EFFA1E3B3EDB}"/>
          </ac:picMkLst>
        </pc:picChg>
      </pc:sldChg>
      <pc:sldChg chg="addSp delSp modSp add">
        <pc:chgData name="" userId="3088ddd43fb9d021" providerId="LiveId" clId="{7D1E9C9E-95B1-4118-9459-AD382DEC382B}" dt="2024-10-15T01:04:46.269" v="782" actId="1076"/>
        <pc:sldMkLst>
          <pc:docMk/>
          <pc:sldMk cId="3746761107" sldId="266"/>
        </pc:sldMkLst>
        <pc:spChg chg="del">
          <ac:chgData name="" userId="3088ddd43fb9d021" providerId="LiveId" clId="{7D1E9C9E-95B1-4118-9459-AD382DEC382B}" dt="2024-10-15T01:01:35.022" v="706"/>
          <ac:spMkLst>
            <pc:docMk/>
            <pc:sldMk cId="3746761107" sldId="266"/>
            <ac:spMk id="2" creationId="{E326EE3C-35DB-4B7B-8462-F04D230FC222}"/>
          </ac:spMkLst>
        </pc:spChg>
        <pc:spChg chg="del">
          <ac:chgData name="" userId="3088ddd43fb9d021" providerId="LiveId" clId="{7D1E9C9E-95B1-4118-9459-AD382DEC382B}" dt="2024-10-15T01:01:35.022" v="706"/>
          <ac:spMkLst>
            <pc:docMk/>
            <pc:sldMk cId="3746761107" sldId="266"/>
            <ac:spMk id="3" creationId="{B45493D0-C36B-4DEA-A486-DB9C6FA1FDBA}"/>
          </ac:spMkLst>
        </pc:spChg>
        <pc:spChg chg="add mod">
          <ac:chgData name="" userId="3088ddd43fb9d021" providerId="LiveId" clId="{7D1E9C9E-95B1-4118-9459-AD382DEC382B}" dt="2024-10-15T01:04:33.974" v="780" actId="1076"/>
          <ac:spMkLst>
            <pc:docMk/>
            <pc:sldMk cId="3746761107" sldId="266"/>
            <ac:spMk id="5" creationId="{711D51C9-ABFD-4D51-BB1E-0A4970677FAB}"/>
          </ac:spMkLst>
        </pc:spChg>
        <pc:spChg chg="add mod">
          <ac:chgData name="" userId="3088ddd43fb9d021" providerId="LiveId" clId="{7D1E9C9E-95B1-4118-9459-AD382DEC382B}" dt="2024-10-15T01:04:46.269" v="782" actId="1076"/>
          <ac:spMkLst>
            <pc:docMk/>
            <pc:sldMk cId="3746761107" sldId="266"/>
            <ac:spMk id="6" creationId="{B32734FC-53BF-45B2-BAF4-C9F74D4F3073}"/>
          </ac:spMkLst>
        </pc:spChg>
        <pc:picChg chg="add mod">
          <ac:chgData name="" userId="3088ddd43fb9d021" providerId="LiveId" clId="{7D1E9C9E-95B1-4118-9459-AD382DEC382B}" dt="2024-10-15T01:04:36.997" v="781" actId="1076"/>
          <ac:picMkLst>
            <pc:docMk/>
            <pc:sldMk cId="3746761107" sldId="266"/>
            <ac:picMk id="4" creationId="{D4008CF0-EF37-435D-8AE7-58E94D2E57F1}"/>
          </ac:picMkLst>
        </pc:picChg>
      </pc:sldChg>
      <pc:sldChg chg="addSp delSp modSp add">
        <pc:chgData name="" userId="3088ddd43fb9d021" providerId="LiveId" clId="{7D1E9C9E-95B1-4118-9459-AD382DEC382B}" dt="2024-10-15T01:35:56.565" v="824" actId="1076"/>
        <pc:sldMkLst>
          <pc:docMk/>
          <pc:sldMk cId="3750151163" sldId="267"/>
        </pc:sldMkLst>
        <pc:spChg chg="add mod">
          <ac:chgData name="" userId="3088ddd43fb9d021" providerId="LiveId" clId="{7D1E9C9E-95B1-4118-9459-AD382DEC382B}" dt="2024-10-15T01:35:52.850" v="823" actId="20577"/>
          <ac:spMkLst>
            <pc:docMk/>
            <pc:sldMk cId="3750151163" sldId="267"/>
            <ac:spMk id="3" creationId="{D4594869-ACA6-4BC8-B12B-50F67E2247BE}"/>
          </ac:spMkLst>
        </pc:spChg>
        <pc:spChg chg="add del mod">
          <ac:chgData name="" userId="3088ddd43fb9d021" providerId="LiveId" clId="{7D1E9C9E-95B1-4118-9459-AD382DEC382B}" dt="2024-10-15T01:35:00.274" v="805"/>
          <ac:spMkLst>
            <pc:docMk/>
            <pc:sldMk cId="3750151163" sldId="267"/>
            <ac:spMk id="5" creationId="{D1E3C514-7ED0-47F4-A7B1-CA1225668483}"/>
          </ac:spMkLst>
        </pc:spChg>
        <pc:spChg chg="add del mod">
          <ac:chgData name="" userId="3088ddd43fb9d021" providerId="LiveId" clId="{7D1E9C9E-95B1-4118-9459-AD382DEC382B}" dt="2024-10-15T01:35:00.274" v="805"/>
          <ac:spMkLst>
            <pc:docMk/>
            <pc:sldMk cId="3750151163" sldId="267"/>
            <ac:spMk id="6" creationId="{C71EBE6D-5B5F-44F2-8B5A-BD59C0F8F9A7}"/>
          </ac:spMkLst>
        </pc:spChg>
        <pc:picChg chg="add mod">
          <ac:chgData name="" userId="3088ddd43fb9d021" providerId="LiveId" clId="{7D1E9C9E-95B1-4118-9459-AD382DEC382B}" dt="2024-10-15T01:35:56.565" v="824" actId="1076"/>
          <ac:picMkLst>
            <pc:docMk/>
            <pc:sldMk cId="3750151163" sldId="267"/>
            <ac:picMk id="2" creationId="{D9773F79-3707-42E7-B45C-A929450CBED7}"/>
          </ac:picMkLst>
        </pc:picChg>
        <pc:picChg chg="add del mod">
          <ac:chgData name="" userId="3088ddd43fb9d021" providerId="LiveId" clId="{7D1E9C9E-95B1-4118-9459-AD382DEC382B}" dt="2024-10-15T01:35:30.443" v="812" actId="478"/>
          <ac:picMkLst>
            <pc:docMk/>
            <pc:sldMk cId="3750151163" sldId="267"/>
            <ac:picMk id="4" creationId="{71C3F9E6-C611-402C-8D89-5F52D4C4EAB8}"/>
          </ac:picMkLst>
        </pc:picChg>
      </pc:sldChg>
      <pc:sldChg chg="addSp modSp add">
        <pc:chgData name="" userId="3088ddd43fb9d021" providerId="LiveId" clId="{7D1E9C9E-95B1-4118-9459-AD382DEC382B}" dt="2024-10-15T01:40:19.868" v="860" actId="1076"/>
        <pc:sldMkLst>
          <pc:docMk/>
          <pc:sldMk cId="1358011705" sldId="268"/>
        </pc:sldMkLst>
        <pc:spChg chg="add mod">
          <ac:chgData name="" userId="3088ddd43fb9d021" providerId="LiveId" clId="{7D1E9C9E-95B1-4118-9459-AD382DEC382B}" dt="2024-10-15T01:40:14.775" v="859" actId="113"/>
          <ac:spMkLst>
            <pc:docMk/>
            <pc:sldMk cId="1358011705" sldId="268"/>
            <ac:spMk id="5" creationId="{E654FCCB-FA8C-4AA1-A423-B730B5896E7D}"/>
          </ac:spMkLst>
        </pc:spChg>
        <pc:picChg chg="add mod">
          <ac:chgData name="" userId="3088ddd43fb9d021" providerId="LiveId" clId="{7D1E9C9E-95B1-4118-9459-AD382DEC382B}" dt="2024-10-15T01:38:55.166" v="840" actId="1076"/>
          <ac:picMkLst>
            <pc:docMk/>
            <pc:sldMk cId="1358011705" sldId="268"/>
            <ac:picMk id="2" creationId="{15D04DFA-5629-46CA-B9F4-886C76520B18}"/>
          </ac:picMkLst>
        </pc:picChg>
        <pc:picChg chg="add mod">
          <ac:chgData name="" userId="3088ddd43fb9d021" providerId="LiveId" clId="{7D1E9C9E-95B1-4118-9459-AD382DEC382B}" dt="2024-10-15T01:40:19.868" v="860" actId="1076"/>
          <ac:picMkLst>
            <pc:docMk/>
            <pc:sldMk cId="1358011705" sldId="268"/>
            <ac:picMk id="3" creationId="{7FF6FE20-4C17-42ED-9BCE-0466FA47B916}"/>
          </ac:picMkLst>
        </pc:picChg>
        <pc:picChg chg="add mod">
          <ac:chgData name="" userId="3088ddd43fb9d021" providerId="LiveId" clId="{7D1E9C9E-95B1-4118-9459-AD382DEC382B}" dt="2024-10-15T01:38:57.196" v="841" actId="1076"/>
          <ac:picMkLst>
            <pc:docMk/>
            <pc:sldMk cId="1358011705" sldId="268"/>
            <ac:picMk id="4" creationId="{8ED7EDB5-C1D0-413D-AFAE-90935BC4A895}"/>
          </ac:picMkLst>
        </pc:picChg>
      </pc:sldChg>
      <pc:sldChg chg="addSp modSp add">
        <pc:chgData name="" userId="3088ddd43fb9d021" providerId="LiveId" clId="{7D1E9C9E-95B1-4118-9459-AD382DEC382B}" dt="2024-10-15T01:42:35.220" v="879" actId="1076"/>
        <pc:sldMkLst>
          <pc:docMk/>
          <pc:sldMk cId="2463283170" sldId="269"/>
        </pc:sldMkLst>
        <pc:spChg chg="add mod">
          <ac:chgData name="" userId="3088ddd43fb9d021" providerId="LiveId" clId="{7D1E9C9E-95B1-4118-9459-AD382DEC382B}" dt="2024-10-15T01:42:35.220" v="879" actId="1076"/>
          <ac:spMkLst>
            <pc:docMk/>
            <pc:sldMk cId="2463283170" sldId="269"/>
            <ac:spMk id="3" creationId="{90614640-A3D8-4289-9B18-67365AE6937D}"/>
          </ac:spMkLst>
        </pc:spChg>
        <pc:picChg chg="add mod">
          <ac:chgData name="" userId="3088ddd43fb9d021" providerId="LiveId" clId="{7D1E9C9E-95B1-4118-9459-AD382DEC382B}" dt="2024-10-15T01:42:17.510" v="878" actId="14100"/>
          <ac:picMkLst>
            <pc:docMk/>
            <pc:sldMk cId="2463283170" sldId="269"/>
            <ac:picMk id="2" creationId="{78ED07C8-7DDA-4066-AD60-401BC4EB7709}"/>
          </ac:picMkLst>
        </pc:picChg>
      </pc:sldChg>
      <pc:sldChg chg="addSp modSp add">
        <pc:chgData name="" userId="3088ddd43fb9d021" providerId="LiveId" clId="{7D1E9C9E-95B1-4118-9459-AD382DEC382B}" dt="2024-10-15T01:43:59.049" v="896" actId="1076"/>
        <pc:sldMkLst>
          <pc:docMk/>
          <pc:sldMk cId="2828779607" sldId="270"/>
        </pc:sldMkLst>
        <pc:spChg chg="add mod">
          <ac:chgData name="" userId="3088ddd43fb9d021" providerId="LiveId" clId="{7D1E9C9E-95B1-4118-9459-AD382DEC382B}" dt="2024-10-15T01:43:56.861" v="895" actId="14100"/>
          <ac:spMkLst>
            <pc:docMk/>
            <pc:sldMk cId="2828779607" sldId="270"/>
            <ac:spMk id="3" creationId="{709B3C80-2251-4AB2-A4A9-2E4F2308A272}"/>
          </ac:spMkLst>
        </pc:spChg>
        <pc:picChg chg="add mod">
          <ac:chgData name="" userId="3088ddd43fb9d021" providerId="LiveId" clId="{7D1E9C9E-95B1-4118-9459-AD382DEC382B}" dt="2024-10-15T01:43:59.049" v="896" actId="1076"/>
          <ac:picMkLst>
            <pc:docMk/>
            <pc:sldMk cId="2828779607" sldId="270"/>
            <ac:picMk id="2" creationId="{80951052-D14C-4709-B30C-49E0B4ACAE4E}"/>
          </ac:picMkLst>
        </pc:picChg>
      </pc:sldChg>
      <pc:sldChg chg="addSp modSp add">
        <pc:chgData name="" userId="3088ddd43fb9d021" providerId="LiveId" clId="{7D1E9C9E-95B1-4118-9459-AD382DEC382B}" dt="2024-10-15T01:45:13.358" v="901" actId="1076"/>
        <pc:sldMkLst>
          <pc:docMk/>
          <pc:sldMk cId="1631058449" sldId="271"/>
        </pc:sldMkLst>
        <pc:picChg chg="add mod">
          <ac:chgData name="" userId="3088ddd43fb9d021" providerId="LiveId" clId="{7D1E9C9E-95B1-4118-9459-AD382DEC382B}" dt="2024-10-15T01:45:13.358" v="901" actId="1076"/>
          <ac:picMkLst>
            <pc:docMk/>
            <pc:sldMk cId="1631058449" sldId="271"/>
            <ac:picMk id="2" creationId="{79AD6860-8294-41A6-9F9B-01549125EBED}"/>
          </ac:picMkLst>
        </pc:picChg>
      </pc:sldChg>
      <pc:sldChg chg="addSp delSp modSp add">
        <pc:chgData name="" userId="3088ddd43fb9d021" providerId="LiveId" clId="{7D1E9C9E-95B1-4118-9459-AD382DEC382B}" dt="2024-10-15T01:53:21.270" v="931" actId="1076"/>
        <pc:sldMkLst>
          <pc:docMk/>
          <pc:sldMk cId="1652823501" sldId="272"/>
        </pc:sldMkLst>
        <pc:spChg chg="add del mod">
          <ac:chgData name="" userId="3088ddd43fb9d021" providerId="LiveId" clId="{7D1E9C9E-95B1-4118-9459-AD382DEC382B}" dt="2024-10-15T01:51:11.954" v="917" actId="478"/>
          <ac:spMkLst>
            <pc:docMk/>
            <pc:sldMk cId="1652823501" sldId="272"/>
            <ac:spMk id="4" creationId="{8310A9ED-92F8-4231-86BA-260E091A16E8}"/>
          </ac:spMkLst>
        </pc:spChg>
        <pc:spChg chg="add mod">
          <ac:chgData name="" userId="3088ddd43fb9d021" providerId="LiveId" clId="{7D1E9C9E-95B1-4118-9459-AD382DEC382B}" dt="2024-10-15T01:52:52.989" v="928" actId="27636"/>
          <ac:spMkLst>
            <pc:docMk/>
            <pc:sldMk cId="1652823501" sldId="272"/>
            <ac:spMk id="5" creationId="{C5D12CA3-0AC6-4967-995C-A184C44AC20F}"/>
          </ac:spMkLst>
        </pc:spChg>
        <pc:picChg chg="add mod">
          <ac:chgData name="" userId="3088ddd43fb9d021" providerId="LiveId" clId="{7D1E9C9E-95B1-4118-9459-AD382DEC382B}" dt="2024-10-15T01:53:21.270" v="931" actId="1076"/>
          <ac:picMkLst>
            <pc:docMk/>
            <pc:sldMk cId="1652823501" sldId="272"/>
            <ac:picMk id="2" creationId="{CBC05EED-6F6D-447A-85A3-B5BC1AABDAF9}"/>
          </ac:picMkLst>
        </pc:picChg>
        <pc:picChg chg="add del mod">
          <ac:chgData name="" userId="3088ddd43fb9d021" providerId="LiveId" clId="{7D1E9C9E-95B1-4118-9459-AD382DEC382B}" dt="2024-10-15T01:51:36.516" v="919" actId="478"/>
          <ac:picMkLst>
            <pc:docMk/>
            <pc:sldMk cId="1652823501" sldId="272"/>
            <ac:picMk id="3" creationId="{8DB601B0-27CE-4B24-B614-F93FF4E03E30}"/>
          </ac:picMkLst>
        </pc:picChg>
      </pc:sldChg>
      <pc:sldChg chg="addSp delSp modSp add">
        <pc:chgData name="" userId="3088ddd43fb9d021" providerId="LiveId" clId="{7D1E9C9E-95B1-4118-9459-AD382DEC382B}" dt="2024-10-15T01:56:51.375" v="960" actId="1076"/>
        <pc:sldMkLst>
          <pc:docMk/>
          <pc:sldMk cId="2798830650" sldId="273"/>
        </pc:sldMkLst>
        <pc:spChg chg="add del mod">
          <ac:chgData name="" userId="3088ddd43fb9d021" providerId="LiveId" clId="{7D1E9C9E-95B1-4118-9459-AD382DEC382B}" dt="2024-10-15T01:55:23.472" v="944" actId="27636"/>
          <ac:spMkLst>
            <pc:docMk/>
            <pc:sldMk cId="2798830650" sldId="273"/>
            <ac:spMk id="3" creationId="{CABFD406-00D4-417C-AC22-618080D19C93}"/>
          </ac:spMkLst>
        </pc:spChg>
        <pc:spChg chg="add mod">
          <ac:chgData name="" userId="3088ddd43fb9d021" providerId="LiveId" clId="{7D1E9C9E-95B1-4118-9459-AD382DEC382B}" dt="2024-10-15T01:56:48.571" v="959" actId="1076"/>
          <ac:spMkLst>
            <pc:docMk/>
            <pc:sldMk cId="2798830650" sldId="273"/>
            <ac:spMk id="4" creationId="{F69A4C22-EA08-4807-B221-0F9515777CAF}"/>
          </ac:spMkLst>
        </pc:spChg>
        <pc:picChg chg="add mod">
          <ac:chgData name="" userId="3088ddd43fb9d021" providerId="LiveId" clId="{7D1E9C9E-95B1-4118-9459-AD382DEC382B}" dt="2024-10-15T01:56:51.375" v="960" actId="1076"/>
          <ac:picMkLst>
            <pc:docMk/>
            <pc:sldMk cId="2798830650" sldId="273"/>
            <ac:picMk id="2" creationId="{E35937DA-AE4C-4EAF-A98E-3D8AD23A20F5}"/>
          </ac:picMkLst>
        </pc:picChg>
      </pc:sldChg>
      <pc:sldChg chg="modSp add">
        <pc:chgData name="" userId="3088ddd43fb9d021" providerId="LiveId" clId="{7D1E9C9E-95B1-4118-9459-AD382DEC382B}" dt="2024-10-15T02:02:14.544" v="1063" actId="27636"/>
        <pc:sldMkLst>
          <pc:docMk/>
          <pc:sldMk cId="1365042915" sldId="274"/>
        </pc:sldMkLst>
        <pc:spChg chg="mod">
          <ac:chgData name="" userId="3088ddd43fb9d021" providerId="LiveId" clId="{7D1E9C9E-95B1-4118-9459-AD382DEC382B}" dt="2024-10-15T01:57:37.435" v="979" actId="14100"/>
          <ac:spMkLst>
            <pc:docMk/>
            <pc:sldMk cId="1365042915" sldId="274"/>
            <ac:spMk id="2" creationId="{0F68C409-9DD8-47BA-8D15-F0C4A9E7F3E2}"/>
          </ac:spMkLst>
        </pc:spChg>
        <pc:spChg chg="mod">
          <ac:chgData name="" userId="3088ddd43fb9d021" providerId="LiveId" clId="{7D1E9C9E-95B1-4118-9459-AD382DEC382B}" dt="2024-10-15T02:02:14.544" v="1063" actId="27636"/>
          <ac:spMkLst>
            <pc:docMk/>
            <pc:sldMk cId="1365042915" sldId="274"/>
            <ac:spMk id="3" creationId="{E3ADFD28-6EFD-4375-A0D1-598EC8AA81E4}"/>
          </ac:spMkLst>
        </pc:spChg>
      </pc:sldChg>
      <pc:sldChg chg="addSp delSp modSp add">
        <pc:chgData name="" userId="3088ddd43fb9d021" providerId="LiveId" clId="{7D1E9C9E-95B1-4118-9459-AD382DEC382B}" dt="2024-10-15T02:48:09.300" v="1675" actId="113"/>
        <pc:sldMkLst>
          <pc:docMk/>
          <pc:sldMk cId="3597784193" sldId="275"/>
        </pc:sldMkLst>
        <pc:spChg chg="add del mod">
          <ac:chgData name="" userId="3088ddd43fb9d021" providerId="LiveId" clId="{7D1E9C9E-95B1-4118-9459-AD382DEC382B}" dt="2024-10-15T02:41:26.683" v="1230"/>
          <ac:spMkLst>
            <pc:docMk/>
            <pc:sldMk cId="3597784193" sldId="275"/>
            <ac:spMk id="2" creationId="{D5681EDD-7670-4CD1-ACFE-BA9B8E4BDF53}"/>
          </ac:spMkLst>
        </pc:spChg>
        <pc:spChg chg="add mod">
          <ac:chgData name="" userId="3088ddd43fb9d021" providerId="LiveId" clId="{7D1E9C9E-95B1-4118-9459-AD382DEC382B}" dt="2024-10-15T02:47:44.205" v="1640" actId="207"/>
          <ac:spMkLst>
            <pc:docMk/>
            <pc:sldMk cId="3597784193" sldId="275"/>
            <ac:spMk id="3" creationId="{5BBE134C-DF27-4C57-A8D9-6C0726325AC1}"/>
          </ac:spMkLst>
        </pc:spChg>
        <pc:spChg chg="add mod">
          <ac:chgData name="" userId="3088ddd43fb9d021" providerId="LiveId" clId="{7D1E9C9E-95B1-4118-9459-AD382DEC382B}" dt="2024-10-15T02:48:09.300" v="1675" actId="113"/>
          <ac:spMkLst>
            <pc:docMk/>
            <pc:sldMk cId="3597784193" sldId="275"/>
            <ac:spMk id="4" creationId="{405BEC7B-2483-430C-B08B-CCBCE5D76F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9581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426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zebasamree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370162" y="3779631"/>
            <a:ext cx="7246189" cy="800179"/>
          </a:xfrm>
          <a:prstGeom prst="rect">
            <a:avLst/>
          </a:prstGeom>
          <a:noFill/>
          <a:ln>
            <a:noFill/>
          </a:ln>
        </p:spPr>
        <p:txBody>
          <a:bodyPr spcFirstLastPara="1" wrap="square" lIns="91425" tIns="45700" rIns="91425" bIns="45700" anchor="t" anchorCtr="0">
            <a:spAutoFit/>
          </a:bodyPr>
          <a:lstStyle/>
          <a:p>
            <a:pPr lvl="0" algn="ct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r>
              <a:rPr lang="en-US" sz="2800" b="1" dirty="0">
                <a:latin typeface="Arial Black" panose="020B0A04020102020204" pitchFamily="34" charset="0"/>
              </a:rPr>
              <a:t>AMCAT Data Analysis</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008CF0-EF37-435D-8AE7-58E94D2E57F1}"/>
              </a:ext>
            </a:extLst>
          </p:cNvPr>
          <p:cNvPicPr>
            <a:picLocks noChangeAspect="1"/>
          </p:cNvPicPr>
          <p:nvPr/>
        </p:nvPicPr>
        <p:blipFill>
          <a:blip r:embed="rId2"/>
          <a:stretch>
            <a:fillRect/>
          </a:stretch>
        </p:blipFill>
        <p:spPr>
          <a:xfrm>
            <a:off x="513907" y="671884"/>
            <a:ext cx="11164186" cy="4575512"/>
          </a:xfrm>
          <a:prstGeom prst="rect">
            <a:avLst/>
          </a:prstGeom>
        </p:spPr>
      </p:pic>
      <p:sp>
        <p:nvSpPr>
          <p:cNvPr id="5" name="TextBox 4">
            <a:extLst>
              <a:ext uri="{FF2B5EF4-FFF2-40B4-BE49-F238E27FC236}">
                <a16:creationId xmlns:a16="http://schemas.microsoft.com/office/drawing/2014/main" id="{711D51C9-ABFD-4D51-BB1E-0A4970677FAB}"/>
              </a:ext>
            </a:extLst>
          </p:cNvPr>
          <p:cNvSpPr txBox="1"/>
          <p:nvPr/>
        </p:nvSpPr>
        <p:spPr>
          <a:xfrm>
            <a:off x="1552350" y="151939"/>
            <a:ext cx="8484783" cy="461665"/>
          </a:xfrm>
          <a:prstGeom prst="rect">
            <a:avLst/>
          </a:prstGeom>
          <a:noFill/>
        </p:spPr>
        <p:txBody>
          <a:bodyPr wrap="square" rtlCol="0">
            <a:spAutoFit/>
          </a:bodyPr>
          <a:lstStyle/>
          <a:p>
            <a:r>
              <a:rPr lang="en-US" sz="2400" b="1" dirty="0"/>
              <a:t>	    Bivariate Analysis on Salary and Designation</a:t>
            </a:r>
            <a:endParaRPr lang="en-AU" sz="2400" b="1" dirty="0"/>
          </a:p>
        </p:txBody>
      </p:sp>
      <p:sp>
        <p:nvSpPr>
          <p:cNvPr id="6" name="TextBox 5">
            <a:extLst>
              <a:ext uri="{FF2B5EF4-FFF2-40B4-BE49-F238E27FC236}">
                <a16:creationId xmlns:a16="http://schemas.microsoft.com/office/drawing/2014/main" id="{B32734FC-53BF-45B2-BAF4-C9F74D4F3073}"/>
              </a:ext>
            </a:extLst>
          </p:cNvPr>
          <p:cNvSpPr txBox="1"/>
          <p:nvPr/>
        </p:nvSpPr>
        <p:spPr>
          <a:xfrm>
            <a:off x="1306032" y="5316338"/>
            <a:ext cx="9579935" cy="1169551"/>
          </a:xfrm>
          <a:prstGeom prst="rect">
            <a:avLst/>
          </a:prstGeom>
          <a:noFill/>
        </p:spPr>
        <p:txBody>
          <a:bodyPr wrap="square" rtlCol="0">
            <a:spAutoFit/>
          </a:bodyPr>
          <a:lstStyle/>
          <a:p>
            <a:r>
              <a:rPr lang="en-US" b="1" dirty="0"/>
              <a:t>We observe that Majority of the candidates are Male, many candidates are working as software engineer and software developer</a:t>
            </a:r>
          </a:p>
          <a:p>
            <a:r>
              <a:rPr lang="en-US" b="1" dirty="0"/>
              <a:t>* Majority of the Females are working as Software engineer compared to other roles</a:t>
            </a:r>
          </a:p>
          <a:p>
            <a:r>
              <a:rPr lang="en-US" b="1" dirty="0"/>
              <a:t>* Majority of the candidates are working in software field </a:t>
            </a:r>
            <a:r>
              <a:rPr lang="en-US" b="1" dirty="0" err="1"/>
              <a:t>because,majority</a:t>
            </a:r>
            <a:r>
              <a:rPr lang="en-US" b="1" dirty="0"/>
              <a:t> of the candidates have done </a:t>
            </a:r>
            <a:r>
              <a:rPr lang="en-US" b="1" dirty="0" err="1"/>
              <a:t>B.Tech</a:t>
            </a:r>
            <a:r>
              <a:rPr lang="en-US" b="1" dirty="0"/>
              <a:t> from CS and IT Specialization</a:t>
            </a:r>
            <a:endParaRPr lang="en-AU" b="1" dirty="0"/>
          </a:p>
        </p:txBody>
      </p:sp>
    </p:spTree>
    <p:extLst>
      <p:ext uri="{BB962C8B-B14F-4D97-AF65-F5344CB8AC3E}">
        <p14:creationId xmlns:p14="http://schemas.microsoft.com/office/powerpoint/2010/main" val="374676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773F79-3707-42E7-B45C-A929450CBED7}"/>
              </a:ext>
            </a:extLst>
          </p:cNvPr>
          <p:cNvPicPr>
            <a:picLocks noChangeAspect="1"/>
          </p:cNvPicPr>
          <p:nvPr/>
        </p:nvPicPr>
        <p:blipFill>
          <a:blip r:embed="rId2"/>
          <a:stretch>
            <a:fillRect/>
          </a:stretch>
        </p:blipFill>
        <p:spPr>
          <a:xfrm>
            <a:off x="0" y="852756"/>
            <a:ext cx="11630882" cy="4787756"/>
          </a:xfrm>
          <a:prstGeom prst="rect">
            <a:avLst/>
          </a:prstGeom>
        </p:spPr>
      </p:pic>
      <p:sp>
        <p:nvSpPr>
          <p:cNvPr id="3" name="TextBox 2">
            <a:extLst>
              <a:ext uri="{FF2B5EF4-FFF2-40B4-BE49-F238E27FC236}">
                <a16:creationId xmlns:a16="http://schemas.microsoft.com/office/drawing/2014/main" id="{D4594869-ACA6-4BC8-B12B-50F67E2247BE}"/>
              </a:ext>
            </a:extLst>
          </p:cNvPr>
          <p:cNvSpPr txBox="1"/>
          <p:nvPr/>
        </p:nvSpPr>
        <p:spPr>
          <a:xfrm>
            <a:off x="681519" y="5722706"/>
            <a:ext cx="10322103" cy="523220"/>
          </a:xfrm>
          <a:prstGeom prst="rect">
            <a:avLst/>
          </a:prstGeom>
          <a:noFill/>
        </p:spPr>
        <p:txBody>
          <a:bodyPr wrap="square" rtlCol="0">
            <a:spAutoFit/>
          </a:bodyPr>
          <a:lstStyle/>
          <a:p>
            <a:r>
              <a:rPr lang="en-US" b="1" dirty="0"/>
              <a:t>		Candidates from Mumbai has the highest average Salary, followed by </a:t>
            </a:r>
            <a:r>
              <a:rPr lang="en-US" b="1" dirty="0" err="1"/>
              <a:t>Banglore,Pune</a:t>
            </a:r>
            <a:r>
              <a:rPr lang="en-US" b="1" dirty="0"/>
              <a:t>, Gurgaon  			and Hyderabad</a:t>
            </a:r>
            <a:endParaRPr lang="en-AU" b="1" dirty="0"/>
          </a:p>
        </p:txBody>
      </p:sp>
    </p:spTree>
    <p:extLst>
      <p:ext uri="{BB962C8B-B14F-4D97-AF65-F5344CB8AC3E}">
        <p14:creationId xmlns:p14="http://schemas.microsoft.com/office/powerpoint/2010/main" val="375015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D04DFA-5629-46CA-B9F4-886C76520B18}"/>
              </a:ext>
            </a:extLst>
          </p:cNvPr>
          <p:cNvPicPr>
            <a:picLocks noChangeAspect="1"/>
          </p:cNvPicPr>
          <p:nvPr/>
        </p:nvPicPr>
        <p:blipFill>
          <a:blip r:embed="rId3"/>
          <a:stretch>
            <a:fillRect/>
          </a:stretch>
        </p:blipFill>
        <p:spPr>
          <a:xfrm>
            <a:off x="208213" y="274326"/>
            <a:ext cx="6002733" cy="2715160"/>
          </a:xfrm>
          <a:prstGeom prst="rect">
            <a:avLst/>
          </a:prstGeom>
        </p:spPr>
      </p:pic>
      <p:pic>
        <p:nvPicPr>
          <p:cNvPr id="3" name="Picture 2">
            <a:extLst>
              <a:ext uri="{FF2B5EF4-FFF2-40B4-BE49-F238E27FC236}">
                <a16:creationId xmlns:a16="http://schemas.microsoft.com/office/drawing/2014/main" id="{7FF6FE20-4C17-42ED-9BCE-0466FA47B916}"/>
              </a:ext>
            </a:extLst>
          </p:cNvPr>
          <p:cNvPicPr>
            <a:picLocks noChangeAspect="1"/>
          </p:cNvPicPr>
          <p:nvPr/>
        </p:nvPicPr>
        <p:blipFill>
          <a:blip r:embed="rId4"/>
          <a:stretch>
            <a:fillRect/>
          </a:stretch>
        </p:blipFill>
        <p:spPr>
          <a:xfrm>
            <a:off x="94400" y="3258187"/>
            <a:ext cx="6464632" cy="3130711"/>
          </a:xfrm>
          <a:prstGeom prst="rect">
            <a:avLst/>
          </a:prstGeom>
        </p:spPr>
      </p:pic>
      <p:pic>
        <p:nvPicPr>
          <p:cNvPr id="4" name="Picture 3">
            <a:extLst>
              <a:ext uri="{FF2B5EF4-FFF2-40B4-BE49-F238E27FC236}">
                <a16:creationId xmlns:a16="http://schemas.microsoft.com/office/drawing/2014/main" id="{8ED7EDB5-C1D0-413D-AFAE-90935BC4A895}"/>
              </a:ext>
            </a:extLst>
          </p:cNvPr>
          <p:cNvPicPr>
            <a:picLocks noChangeAspect="1"/>
          </p:cNvPicPr>
          <p:nvPr/>
        </p:nvPicPr>
        <p:blipFill>
          <a:blip r:embed="rId5"/>
          <a:stretch>
            <a:fillRect/>
          </a:stretch>
        </p:blipFill>
        <p:spPr>
          <a:xfrm>
            <a:off x="6294823" y="274326"/>
            <a:ext cx="5825258" cy="3325487"/>
          </a:xfrm>
          <a:prstGeom prst="rect">
            <a:avLst/>
          </a:prstGeom>
        </p:spPr>
      </p:pic>
      <p:sp>
        <p:nvSpPr>
          <p:cNvPr id="5" name="TextBox 4">
            <a:extLst>
              <a:ext uri="{FF2B5EF4-FFF2-40B4-BE49-F238E27FC236}">
                <a16:creationId xmlns:a16="http://schemas.microsoft.com/office/drawing/2014/main" id="{E654FCCB-FA8C-4AA1-A423-B730B5896E7D}"/>
              </a:ext>
            </a:extLst>
          </p:cNvPr>
          <p:cNvSpPr txBox="1"/>
          <p:nvPr/>
        </p:nvSpPr>
        <p:spPr>
          <a:xfrm>
            <a:off x="6559032" y="3599813"/>
            <a:ext cx="5424755" cy="2462213"/>
          </a:xfrm>
          <a:prstGeom prst="rect">
            <a:avLst/>
          </a:prstGeom>
          <a:noFill/>
        </p:spPr>
        <p:txBody>
          <a:bodyPr wrap="square" rtlCol="0">
            <a:spAutoFit/>
          </a:bodyPr>
          <a:lstStyle/>
          <a:p>
            <a:pPr marL="285750" indent="-285750">
              <a:buFont typeface="Arial" panose="020B0604020202020204" pitchFamily="34" charset="0"/>
              <a:buChar char="•"/>
            </a:pPr>
            <a:r>
              <a:rPr lang="en-US" b="1" dirty="0"/>
              <a:t>Duration of employees in the company have no much relation with high salary</a:t>
            </a:r>
          </a:p>
          <a:p>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From the scatter plot we see that there are few outliers</a:t>
            </a:r>
          </a:p>
          <a:p>
            <a:pPr marL="285750" indent="-285750">
              <a:buFont typeface="Arial" panose="020B0604020202020204" pitchFamily="34" charset="0"/>
              <a:buChar char="•"/>
            </a:pPr>
            <a:r>
              <a:rPr lang="en-US" b="1" dirty="0"/>
              <a:t>* candidates whose age is around 27 years has the highest salary, but we can also observe that candidates of around 22 years has same salary range as candidates older than 27 or 30 years</a:t>
            </a:r>
          </a:p>
          <a:p>
            <a:pPr marL="285750" indent="-285750">
              <a:buFont typeface="Arial" panose="020B0604020202020204" pitchFamily="34" charset="0"/>
              <a:buChar char="•"/>
            </a:pPr>
            <a:r>
              <a:rPr lang="en-US" b="1" dirty="0"/>
              <a:t>* which means Age is not related to higher salary which can be confirmed after removing outliers</a:t>
            </a:r>
            <a:endParaRPr lang="en-AU" b="1" dirty="0"/>
          </a:p>
        </p:txBody>
      </p:sp>
    </p:spTree>
    <p:extLst>
      <p:ext uri="{BB962C8B-B14F-4D97-AF65-F5344CB8AC3E}">
        <p14:creationId xmlns:p14="http://schemas.microsoft.com/office/powerpoint/2010/main" val="135801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ED07C8-7DDA-4066-AD60-401BC4EB7709}"/>
              </a:ext>
            </a:extLst>
          </p:cNvPr>
          <p:cNvPicPr>
            <a:picLocks noChangeAspect="1"/>
          </p:cNvPicPr>
          <p:nvPr/>
        </p:nvPicPr>
        <p:blipFill>
          <a:blip r:embed="rId3"/>
          <a:stretch>
            <a:fillRect/>
          </a:stretch>
        </p:blipFill>
        <p:spPr>
          <a:xfrm>
            <a:off x="832207" y="111543"/>
            <a:ext cx="10168982" cy="5549518"/>
          </a:xfrm>
          <a:prstGeom prst="rect">
            <a:avLst/>
          </a:prstGeom>
        </p:spPr>
      </p:pic>
      <p:sp>
        <p:nvSpPr>
          <p:cNvPr id="3" name="TextBox 2">
            <a:extLst>
              <a:ext uri="{FF2B5EF4-FFF2-40B4-BE49-F238E27FC236}">
                <a16:creationId xmlns:a16="http://schemas.microsoft.com/office/drawing/2014/main" id="{90614640-A3D8-4289-9B18-67365AE6937D}"/>
              </a:ext>
            </a:extLst>
          </p:cNvPr>
          <p:cNvSpPr txBox="1"/>
          <p:nvPr/>
        </p:nvSpPr>
        <p:spPr>
          <a:xfrm>
            <a:off x="1582221" y="5661061"/>
            <a:ext cx="9215919" cy="523220"/>
          </a:xfrm>
          <a:prstGeom prst="rect">
            <a:avLst/>
          </a:prstGeom>
          <a:noFill/>
        </p:spPr>
        <p:txBody>
          <a:bodyPr wrap="square" rtlCol="0">
            <a:spAutoFit/>
          </a:bodyPr>
          <a:lstStyle/>
          <a:p>
            <a:r>
              <a:rPr lang="en-US" b="1" dirty="0"/>
              <a:t>We observe that there is no strong relationship between Salary and 10,12,college GPA or college tier</a:t>
            </a:r>
          </a:p>
          <a:p>
            <a:pPr marL="285750" indent="-285750">
              <a:buFont typeface="Arial" panose="020B0604020202020204" pitchFamily="34" charset="0"/>
              <a:buChar char="•"/>
            </a:pPr>
            <a:r>
              <a:rPr lang="en-US" b="1" dirty="0"/>
              <a:t>That means candidates having high percentage does not mean they will be paid high.</a:t>
            </a:r>
            <a:endParaRPr lang="en-AU" b="1" dirty="0"/>
          </a:p>
        </p:txBody>
      </p:sp>
    </p:spTree>
    <p:extLst>
      <p:ext uri="{BB962C8B-B14F-4D97-AF65-F5344CB8AC3E}">
        <p14:creationId xmlns:p14="http://schemas.microsoft.com/office/powerpoint/2010/main" val="246328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951052-D14C-4709-B30C-49E0B4ACAE4E}"/>
              </a:ext>
            </a:extLst>
          </p:cNvPr>
          <p:cNvPicPr>
            <a:picLocks noChangeAspect="1"/>
          </p:cNvPicPr>
          <p:nvPr/>
        </p:nvPicPr>
        <p:blipFill>
          <a:blip r:embed="rId2"/>
          <a:stretch>
            <a:fillRect/>
          </a:stretch>
        </p:blipFill>
        <p:spPr>
          <a:xfrm>
            <a:off x="208627" y="307681"/>
            <a:ext cx="11774745" cy="5096526"/>
          </a:xfrm>
          <a:prstGeom prst="rect">
            <a:avLst/>
          </a:prstGeom>
        </p:spPr>
      </p:pic>
      <p:sp>
        <p:nvSpPr>
          <p:cNvPr id="3" name="TextBox 2">
            <a:extLst>
              <a:ext uri="{FF2B5EF4-FFF2-40B4-BE49-F238E27FC236}">
                <a16:creationId xmlns:a16="http://schemas.microsoft.com/office/drawing/2014/main" id="{709B3C80-2251-4AB2-A4A9-2E4F2308A272}"/>
              </a:ext>
            </a:extLst>
          </p:cNvPr>
          <p:cNvSpPr txBox="1"/>
          <p:nvPr/>
        </p:nvSpPr>
        <p:spPr>
          <a:xfrm>
            <a:off x="565078" y="5722706"/>
            <a:ext cx="11075541" cy="307777"/>
          </a:xfrm>
          <a:prstGeom prst="rect">
            <a:avLst/>
          </a:prstGeom>
          <a:noFill/>
        </p:spPr>
        <p:txBody>
          <a:bodyPr wrap="square" rtlCol="0">
            <a:spAutoFit/>
          </a:bodyPr>
          <a:lstStyle/>
          <a:p>
            <a:r>
              <a:rPr lang="en-US" b="1" dirty="0"/>
              <a:t>We can observe that candidates scoring more or less in English, quants or logical have no much relationship with their salaries</a:t>
            </a:r>
            <a:endParaRPr lang="en-AU" b="1" dirty="0"/>
          </a:p>
        </p:txBody>
      </p:sp>
    </p:spTree>
    <p:extLst>
      <p:ext uri="{BB962C8B-B14F-4D97-AF65-F5344CB8AC3E}">
        <p14:creationId xmlns:p14="http://schemas.microsoft.com/office/powerpoint/2010/main" val="282877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AD6860-8294-41A6-9F9B-01549125EBED}"/>
              </a:ext>
            </a:extLst>
          </p:cNvPr>
          <p:cNvPicPr>
            <a:picLocks noChangeAspect="1"/>
          </p:cNvPicPr>
          <p:nvPr/>
        </p:nvPicPr>
        <p:blipFill>
          <a:blip r:embed="rId2"/>
          <a:stretch>
            <a:fillRect/>
          </a:stretch>
        </p:blipFill>
        <p:spPr>
          <a:xfrm>
            <a:off x="498381" y="136583"/>
            <a:ext cx="9786050" cy="5822427"/>
          </a:xfrm>
          <a:prstGeom prst="rect">
            <a:avLst/>
          </a:prstGeom>
        </p:spPr>
      </p:pic>
    </p:spTree>
    <p:extLst>
      <p:ext uri="{BB962C8B-B14F-4D97-AF65-F5344CB8AC3E}">
        <p14:creationId xmlns:p14="http://schemas.microsoft.com/office/powerpoint/2010/main" val="163105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C05EED-6F6D-447A-85A3-B5BC1AABDAF9}"/>
              </a:ext>
            </a:extLst>
          </p:cNvPr>
          <p:cNvPicPr>
            <a:picLocks noChangeAspect="1"/>
          </p:cNvPicPr>
          <p:nvPr/>
        </p:nvPicPr>
        <p:blipFill>
          <a:blip r:embed="rId2"/>
          <a:stretch>
            <a:fillRect/>
          </a:stretch>
        </p:blipFill>
        <p:spPr>
          <a:xfrm>
            <a:off x="1867102" y="1741828"/>
            <a:ext cx="6752286" cy="5116172"/>
          </a:xfrm>
          <a:prstGeom prst="rect">
            <a:avLst/>
          </a:prstGeom>
        </p:spPr>
      </p:pic>
      <p:sp>
        <p:nvSpPr>
          <p:cNvPr id="5" name="Title 4">
            <a:extLst>
              <a:ext uri="{FF2B5EF4-FFF2-40B4-BE49-F238E27FC236}">
                <a16:creationId xmlns:a16="http://schemas.microsoft.com/office/drawing/2014/main" id="{C5D12CA3-0AC6-4967-995C-A184C44AC20F}"/>
              </a:ext>
            </a:extLst>
          </p:cNvPr>
          <p:cNvSpPr>
            <a:spLocks noGrp="1"/>
          </p:cNvSpPr>
          <p:nvPr>
            <p:ph type="title"/>
          </p:nvPr>
        </p:nvSpPr>
        <p:spPr>
          <a:xfrm>
            <a:off x="838199" y="365125"/>
            <a:ext cx="11254483" cy="1325563"/>
          </a:xfrm>
        </p:spPr>
        <p:txBody>
          <a:bodyPr>
            <a:normAutofit/>
          </a:bodyPr>
          <a:lstStyle/>
          <a:p>
            <a:r>
              <a:rPr lang="en-US" sz="3200" dirty="0"/>
              <a:t>Is there a relationship between gender and specialization? (i.e. Does the preference of </a:t>
            </a:r>
            <a:r>
              <a:rPr lang="en-US" sz="3200" dirty="0" err="1"/>
              <a:t>Specialisation</a:t>
            </a:r>
            <a:r>
              <a:rPr lang="en-US" sz="3200" dirty="0"/>
              <a:t> depend on the Gender?)</a:t>
            </a:r>
            <a:endParaRPr lang="en-AU" sz="3200" dirty="0"/>
          </a:p>
        </p:txBody>
      </p:sp>
    </p:spTree>
    <p:extLst>
      <p:ext uri="{BB962C8B-B14F-4D97-AF65-F5344CB8AC3E}">
        <p14:creationId xmlns:p14="http://schemas.microsoft.com/office/powerpoint/2010/main" val="1652823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5937DA-AE4C-4EAF-A98E-3D8AD23A20F5}"/>
              </a:ext>
            </a:extLst>
          </p:cNvPr>
          <p:cNvPicPr>
            <a:picLocks noChangeAspect="1"/>
          </p:cNvPicPr>
          <p:nvPr/>
        </p:nvPicPr>
        <p:blipFill>
          <a:blip r:embed="rId2"/>
          <a:stretch>
            <a:fillRect/>
          </a:stretch>
        </p:blipFill>
        <p:spPr>
          <a:xfrm>
            <a:off x="2204687" y="1631456"/>
            <a:ext cx="6723555" cy="3595088"/>
          </a:xfrm>
          <a:prstGeom prst="rect">
            <a:avLst/>
          </a:prstGeom>
        </p:spPr>
      </p:pic>
      <p:sp>
        <p:nvSpPr>
          <p:cNvPr id="3" name="Title 2">
            <a:extLst>
              <a:ext uri="{FF2B5EF4-FFF2-40B4-BE49-F238E27FC236}">
                <a16:creationId xmlns:a16="http://schemas.microsoft.com/office/drawing/2014/main" id="{CABFD406-00D4-417C-AC22-618080D19C93}"/>
              </a:ext>
            </a:extLst>
          </p:cNvPr>
          <p:cNvSpPr>
            <a:spLocks noGrp="1"/>
          </p:cNvSpPr>
          <p:nvPr>
            <p:ph type="title"/>
          </p:nvPr>
        </p:nvSpPr>
        <p:spPr/>
        <p:txBody>
          <a:bodyPr>
            <a:normAutofit/>
          </a:bodyPr>
          <a:lstStyle/>
          <a:p>
            <a:r>
              <a:rPr lang="en-US" sz="2400" dirty="0"/>
              <a:t>Is there a relationship between gender and specialization? (i.e. Does the preference of </a:t>
            </a:r>
            <a:r>
              <a:rPr lang="en-US" sz="2400" dirty="0" err="1"/>
              <a:t>Specialisation</a:t>
            </a:r>
            <a:r>
              <a:rPr lang="en-US" sz="2400" dirty="0"/>
              <a:t> depend on the Gender?)</a:t>
            </a:r>
            <a:endParaRPr lang="en-AU" sz="2400" dirty="0"/>
          </a:p>
        </p:txBody>
      </p:sp>
      <p:sp>
        <p:nvSpPr>
          <p:cNvPr id="4" name="TextBox 3">
            <a:extLst>
              <a:ext uri="{FF2B5EF4-FFF2-40B4-BE49-F238E27FC236}">
                <a16:creationId xmlns:a16="http://schemas.microsoft.com/office/drawing/2014/main" id="{F69A4C22-EA08-4807-B221-0F9515777CAF}"/>
              </a:ext>
            </a:extLst>
          </p:cNvPr>
          <p:cNvSpPr txBox="1"/>
          <p:nvPr/>
        </p:nvSpPr>
        <p:spPr>
          <a:xfrm>
            <a:off x="1880171" y="5483937"/>
            <a:ext cx="6585734" cy="954107"/>
          </a:xfrm>
          <a:prstGeom prst="rect">
            <a:avLst/>
          </a:prstGeom>
          <a:noFill/>
        </p:spPr>
        <p:txBody>
          <a:bodyPr wrap="square" rtlCol="0">
            <a:spAutoFit/>
          </a:bodyPr>
          <a:lstStyle/>
          <a:p>
            <a:r>
              <a:rPr lang="en-US" b="1" dirty="0"/>
              <a:t> We observe that Females are high in percentage in CS and IT field.</a:t>
            </a:r>
          </a:p>
          <a:p>
            <a:pPr marL="285750" indent="-285750">
              <a:buFont typeface="Arial" panose="020B0604020202020204" pitchFamily="34" charset="0"/>
              <a:buChar char="•"/>
            </a:pPr>
            <a:r>
              <a:rPr lang="en-US" b="1" dirty="0"/>
              <a:t> Males are high in percentage in Mechanical </a:t>
            </a:r>
            <a:r>
              <a:rPr lang="en-US" b="1" dirty="0" err="1"/>
              <a:t>Engineeering</a:t>
            </a:r>
            <a:r>
              <a:rPr lang="en-US" b="1" dirty="0"/>
              <a:t> and EEE</a:t>
            </a:r>
          </a:p>
          <a:p>
            <a:pPr marL="285750" indent="-285750">
              <a:buFont typeface="Arial" panose="020B0604020202020204" pitchFamily="34" charset="0"/>
              <a:buChar char="•"/>
            </a:pPr>
            <a:r>
              <a:rPr lang="en-US" b="1" dirty="0"/>
              <a:t>Male and Female are almost equal in ECE, electronics and communication</a:t>
            </a:r>
            <a:endParaRPr lang="en-AU" b="1" dirty="0"/>
          </a:p>
        </p:txBody>
      </p:sp>
    </p:spTree>
    <p:extLst>
      <p:ext uri="{BB962C8B-B14F-4D97-AF65-F5344CB8AC3E}">
        <p14:creationId xmlns:p14="http://schemas.microsoft.com/office/powerpoint/2010/main" val="2798830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C409-9DD8-47BA-8D15-F0C4A9E7F3E2}"/>
              </a:ext>
            </a:extLst>
          </p:cNvPr>
          <p:cNvSpPr>
            <a:spLocks noGrp="1"/>
          </p:cNvSpPr>
          <p:nvPr>
            <p:ph type="title"/>
          </p:nvPr>
        </p:nvSpPr>
        <p:spPr>
          <a:xfrm>
            <a:off x="838200" y="365125"/>
            <a:ext cx="10515600" cy="939693"/>
          </a:xfrm>
        </p:spPr>
        <p:txBody>
          <a:bodyPr/>
          <a:lstStyle/>
          <a:p>
            <a:r>
              <a:rPr lang="en-US" dirty="0"/>
              <a:t>				</a:t>
            </a:r>
            <a:r>
              <a:rPr lang="en-US" b="1" dirty="0"/>
              <a:t>Conclusion</a:t>
            </a:r>
            <a:endParaRPr lang="en-AU" b="1" dirty="0"/>
          </a:p>
        </p:txBody>
      </p:sp>
      <p:sp>
        <p:nvSpPr>
          <p:cNvPr id="3" name="Text Placeholder 2">
            <a:extLst>
              <a:ext uri="{FF2B5EF4-FFF2-40B4-BE49-F238E27FC236}">
                <a16:creationId xmlns:a16="http://schemas.microsoft.com/office/drawing/2014/main" id="{E3ADFD28-6EFD-4375-A0D1-598EC8AA81E4}"/>
              </a:ext>
            </a:extLst>
          </p:cNvPr>
          <p:cNvSpPr>
            <a:spLocks noGrp="1"/>
          </p:cNvSpPr>
          <p:nvPr>
            <p:ph type="body" idx="1"/>
          </p:nvPr>
        </p:nvSpPr>
        <p:spPr>
          <a:xfrm>
            <a:off x="838200" y="1551398"/>
            <a:ext cx="10515600" cy="4625565"/>
          </a:xfrm>
        </p:spPr>
        <p:txBody>
          <a:bodyPr>
            <a:normAutofit fontScale="62500" lnSpcReduction="20000"/>
          </a:bodyPr>
          <a:lstStyle/>
          <a:p>
            <a:r>
              <a:rPr lang="en-US" dirty="0"/>
              <a:t>1. </a:t>
            </a:r>
            <a:r>
              <a:rPr lang="en-US" sz="2900" b="1" dirty="0"/>
              <a:t>Gender Disparities</a:t>
            </a:r>
            <a:r>
              <a:rPr lang="en-US" sz="2900" dirty="0"/>
              <a:t>: The analysis reveals a significant gender imbalance in the engineering workforce, with </a:t>
            </a:r>
            <a:r>
              <a:rPr lang="en-US" sz="2900" b="1" dirty="0"/>
              <a:t>males </a:t>
            </a:r>
            <a:r>
              <a:rPr lang="en-US" sz="2900" dirty="0"/>
              <a:t> comprising </a:t>
            </a:r>
            <a:r>
              <a:rPr lang="en-US" sz="2900" b="1" dirty="0"/>
              <a:t>76.1</a:t>
            </a:r>
            <a:r>
              <a:rPr lang="en-US" sz="2900" dirty="0"/>
              <a:t>% of the total population. This highlights the need for initiatives to promote gender equality in engineering </a:t>
            </a:r>
            <a:r>
              <a:rPr lang="en-US" sz="2900" dirty="0" err="1"/>
              <a:t>fields.The</a:t>
            </a:r>
            <a:r>
              <a:rPr lang="en-US" sz="2900" dirty="0"/>
              <a:t> majority of employees fall within the </a:t>
            </a:r>
            <a:r>
              <a:rPr lang="en-US" sz="2900" b="1" dirty="0"/>
              <a:t>32 to 35 years</a:t>
            </a:r>
            <a:r>
              <a:rPr lang="en-US" sz="2900" dirty="0"/>
              <a:t> age range</a:t>
            </a:r>
          </a:p>
          <a:p>
            <a:endParaRPr lang="en-US" sz="2900" dirty="0"/>
          </a:p>
          <a:p>
            <a:r>
              <a:rPr lang="en-US" sz="2900" dirty="0"/>
              <a:t>2. </a:t>
            </a:r>
            <a:r>
              <a:rPr lang="en-US" sz="2900" b="1" dirty="0"/>
              <a:t>Educational Trends</a:t>
            </a:r>
            <a:r>
              <a:rPr lang="en-US" sz="2900" dirty="0"/>
              <a:t>: The majority of graduates hold BTech/BE degrees, while the pursuit of advanced degrees remains low. This trend suggests the need for increased encouragement for further education among graduates.</a:t>
            </a:r>
          </a:p>
          <a:p>
            <a:endParaRPr lang="en-US" sz="2900" dirty="0"/>
          </a:p>
          <a:p>
            <a:r>
              <a:rPr lang="en-US" sz="2900" dirty="0"/>
              <a:t>3. </a:t>
            </a:r>
            <a:r>
              <a:rPr lang="en-US" sz="2900" b="1" dirty="0"/>
              <a:t>Salary Insights</a:t>
            </a:r>
            <a:r>
              <a:rPr lang="en-US" sz="2900" dirty="0"/>
              <a:t>: The average salary across the dataset is approximately 3.08 </a:t>
            </a:r>
            <a:r>
              <a:rPr lang="en-US" sz="2900" dirty="0" err="1"/>
              <a:t>Lakhs,and</a:t>
            </a:r>
            <a:r>
              <a:rPr lang="en-US" sz="2900" dirty="0"/>
              <a:t> maximum of 40Lakhs  with Senior Software Engineers earning the highest average salary of over 5 </a:t>
            </a:r>
            <a:r>
              <a:rPr lang="en-US" sz="2900" dirty="0" err="1"/>
              <a:t>Lakhs.Candidates</a:t>
            </a:r>
            <a:r>
              <a:rPr lang="en-US" sz="2900" dirty="0"/>
              <a:t> from </a:t>
            </a:r>
            <a:r>
              <a:rPr lang="en-US" sz="2900" b="1" dirty="0"/>
              <a:t>Mumbai</a:t>
            </a:r>
            <a:r>
              <a:rPr lang="en-US" sz="2900" dirty="0"/>
              <a:t> enjoy the highest average salaries, followed closely by those from </a:t>
            </a:r>
            <a:r>
              <a:rPr lang="en-US" sz="2900" b="1" dirty="0"/>
              <a:t>Bangalore </a:t>
            </a:r>
            <a:r>
              <a:rPr lang="en-US" sz="2900" dirty="0"/>
              <a:t>,</a:t>
            </a:r>
            <a:r>
              <a:rPr lang="en-US" sz="2900" b="1" dirty="0"/>
              <a:t>Pune</a:t>
            </a:r>
            <a:r>
              <a:rPr lang="en-US" sz="2900" dirty="0"/>
              <a:t>, </a:t>
            </a:r>
            <a:r>
              <a:rPr lang="en-US" sz="2900" b="1" dirty="0"/>
              <a:t>Gurgaon</a:t>
            </a:r>
            <a:r>
              <a:rPr lang="en-US" sz="2900" dirty="0"/>
              <a:t>, and </a:t>
            </a:r>
            <a:r>
              <a:rPr lang="en-US" sz="2900" b="1" dirty="0"/>
              <a:t>Hyderabad</a:t>
            </a:r>
            <a:r>
              <a:rPr lang="en-US" sz="2900" dirty="0"/>
              <a:t>. The validation of the Times of India claim regarding fresh graduates' salaries in programming and software engineering roles confirms the accuracy of current salary trends.</a:t>
            </a:r>
          </a:p>
          <a:p>
            <a:endParaRPr lang="en-US" sz="2900" dirty="0"/>
          </a:p>
          <a:p>
            <a:r>
              <a:rPr lang="en-US" sz="2900" dirty="0"/>
              <a:t>4. </a:t>
            </a:r>
            <a:r>
              <a:rPr lang="en-US" sz="2900" b="1" dirty="0"/>
              <a:t>Specialization Choices</a:t>
            </a:r>
            <a:r>
              <a:rPr lang="en-US" sz="2900" dirty="0"/>
              <a:t>: Computer Science, Electronics and Communication Engineering, and Information Technology are the most popular specializations, with </a:t>
            </a:r>
            <a:r>
              <a:rPr lang="en-US" sz="2900" b="1" dirty="0"/>
              <a:t>females more prominent in CS and IT</a:t>
            </a:r>
            <a:r>
              <a:rPr lang="en-US" sz="2900" dirty="0"/>
              <a:t>, while </a:t>
            </a:r>
            <a:r>
              <a:rPr lang="en-US" sz="2900" b="1" dirty="0"/>
              <a:t>males dominate in Mechanical Engineering and EEE</a:t>
            </a:r>
            <a:r>
              <a:rPr lang="en-US" sz="2900" dirty="0"/>
              <a:t>. This points to the need for targeted efforts to increase female participation in traditionally male-dominated specializations.</a:t>
            </a:r>
            <a:endParaRPr lang="en-AU" sz="2900" dirty="0"/>
          </a:p>
        </p:txBody>
      </p:sp>
    </p:spTree>
    <p:extLst>
      <p:ext uri="{BB962C8B-B14F-4D97-AF65-F5344CB8AC3E}">
        <p14:creationId xmlns:p14="http://schemas.microsoft.com/office/powerpoint/2010/main" val="1365042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889993" y="78642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38A7DF9A-6AF0-4275-8F8C-8E161AE17B44}"/>
              </a:ext>
            </a:extLst>
          </p:cNvPr>
          <p:cNvSpPr txBox="1"/>
          <p:nvPr/>
        </p:nvSpPr>
        <p:spPr>
          <a:xfrm>
            <a:off x="595901" y="1695237"/>
            <a:ext cx="9852917" cy="2031325"/>
          </a:xfrm>
          <a:prstGeom prst="rect">
            <a:avLst/>
          </a:prstGeom>
          <a:noFill/>
        </p:spPr>
        <p:txBody>
          <a:bodyPr wrap="square" rtlCol="0">
            <a:spAutoFit/>
          </a:bodyPr>
          <a:lstStyle/>
          <a:p>
            <a:r>
              <a:rPr lang="en-US" sz="1800" b="1" dirty="0">
                <a:latin typeface="Calibri" panose="020F0502020204030204" pitchFamily="34" charset="0"/>
              </a:rPr>
              <a:t>I'm Zeba Samreen, and I hold a Bachelor's degree in Engineering and a Master's degree in Technology, both in Computer Science. I'm eager to pursue a career in Data Analysis and Data Science, where I can apply my skills and passion for working with data.</a:t>
            </a:r>
          </a:p>
          <a:p>
            <a:r>
              <a:rPr lang="en-US" sz="1800" b="1" dirty="0">
                <a:solidFill>
                  <a:prstClr val="black"/>
                </a:solidFill>
                <a:latin typeface="Calibri" panose="020F0502020204030204" pitchFamily="34" charset="0"/>
              </a:rPr>
              <a:t>I want to learn Data Science because I am passionate and want to start my career in it.</a:t>
            </a:r>
          </a:p>
          <a:p>
            <a:endParaRPr lang="en-US" sz="1800" dirty="0">
              <a:solidFill>
                <a:prstClr val="black"/>
              </a:solidFill>
              <a:latin typeface="Lucida Sans" panose="020B0602030504020204" pitchFamily="34" charset="0"/>
            </a:endParaRPr>
          </a:p>
          <a:p>
            <a:r>
              <a:rPr lang="en-US" sz="1800" dirty="0" err="1"/>
              <a:t>Linkedin</a:t>
            </a:r>
            <a:r>
              <a:rPr lang="en-US" sz="1800" dirty="0"/>
              <a:t> Url: </a:t>
            </a:r>
            <a:r>
              <a:rPr lang="en-US" sz="1800" dirty="0">
                <a:hlinkClick r:id="rId3"/>
              </a:rPr>
              <a:t>https://www.linkedin.com/in/zebasamreen/</a:t>
            </a:r>
            <a:endParaRPr lang="en-US" sz="1800" dirty="0"/>
          </a:p>
          <a:p>
            <a:r>
              <a:rPr lang="en-US" sz="1800" dirty="0" err="1"/>
              <a:t>Github</a:t>
            </a:r>
            <a:r>
              <a:rPr lang="en-US" sz="1800" dirty="0"/>
              <a:t> </a:t>
            </a:r>
            <a:r>
              <a:rPr lang="en-US" sz="1800" dirty="0" err="1"/>
              <a:t>Url</a:t>
            </a:r>
            <a:r>
              <a:rPr lang="en-US" sz="1800" dirty="0"/>
              <a:t>   : https://github.com/ZebaSamreen</a:t>
            </a:r>
            <a:endParaRPr lang="en-AU"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6ADE3-99C1-41C5-B4AB-5F8AB01D8410}"/>
              </a:ext>
            </a:extLst>
          </p:cNvPr>
          <p:cNvSpPr>
            <a:spLocks noGrp="1"/>
          </p:cNvSpPr>
          <p:nvPr>
            <p:ph type="title" idx="4294967295"/>
          </p:nvPr>
        </p:nvSpPr>
        <p:spPr>
          <a:xfrm>
            <a:off x="0" y="365125"/>
            <a:ext cx="10515600" cy="641350"/>
          </a:xfrm>
        </p:spPr>
        <p:txBody>
          <a:bodyPr>
            <a:normAutofit fontScale="90000"/>
          </a:bodyPr>
          <a:lstStyle/>
          <a:p>
            <a:r>
              <a:rPr lang="en-US" b="1" dirty="0"/>
              <a:t>      </a:t>
            </a:r>
            <a:r>
              <a:rPr lang="en-US" b="1" dirty="0">
                <a:solidFill>
                  <a:srgbClr val="C00000"/>
                </a:solidFill>
                <a:latin typeface="+mn-lt"/>
              </a:rPr>
              <a:t>Data Description:</a:t>
            </a:r>
            <a:endParaRPr lang="en-AU" b="1" dirty="0">
              <a:solidFill>
                <a:srgbClr val="C00000"/>
              </a:solidFill>
              <a:latin typeface="+mn-lt"/>
            </a:endParaRPr>
          </a:p>
        </p:txBody>
      </p:sp>
      <p:sp>
        <p:nvSpPr>
          <p:cNvPr id="4" name="Text Placeholder 3">
            <a:extLst>
              <a:ext uri="{FF2B5EF4-FFF2-40B4-BE49-F238E27FC236}">
                <a16:creationId xmlns:a16="http://schemas.microsoft.com/office/drawing/2014/main" id="{826266E4-EAE0-4C8E-A898-1EFBA0239876}"/>
              </a:ext>
            </a:extLst>
          </p:cNvPr>
          <p:cNvSpPr>
            <a:spLocks noGrp="1"/>
          </p:cNvSpPr>
          <p:nvPr>
            <p:ph type="body" idx="4294967295"/>
          </p:nvPr>
        </p:nvSpPr>
        <p:spPr>
          <a:xfrm>
            <a:off x="359596" y="1184275"/>
            <a:ext cx="11832404" cy="1833631"/>
          </a:xfrm>
        </p:spPr>
        <p:txBody>
          <a:bodyPr>
            <a:normAutofit/>
          </a:bodyPr>
          <a:lstStyle/>
          <a:p>
            <a:pPr marL="50800" indent="0">
              <a:buNone/>
            </a:pPr>
            <a:r>
              <a:rPr lang="en-US" sz="1700" dirty="0">
                <a:latin typeface="+mn-lt"/>
              </a:rPr>
              <a:t> The dataset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Target variable Salary and  40 independent variables and 4000 data points. The independent variables are both continuous and categorical in nature</a:t>
            </a:r>
            <a:r>
              <a:rPr lang="en-US" sz="1400" dirty="0">
                <a:latin typeface="+mn-lt"/>
              </a:rPr>
              <a:t>. </a:t>
            </a:r>
            <a:endParaRPr lang="en-AU" sz="1400" dirty="0">
              <a:latin typeface="+mn-lt"/>
            </a:endParaRPr>
          </a:p>
        </p:txBody>
      </p:sp>
      <p:sp>
        <p:nvSpPr>
          <p:cNvPr id="6" name="TextBox 5">
            <a:extLst>
              <a:ext uri="{FF2B5EF4-FFF2-40B4-BE49-F238E27FC236}">
                <a16:creationId xmlns:a16="http://schemas.microsoft.com/office/drawing/2014/main" id="{40691033-1E2F-4D9E-B5EA-556D4650109B}"/>
              </a:ext>
            </a:extLst>
          </p:cNvPr>
          <p:cNvSpPr txBox="1"/>
          <p:nvPr/>
        </p:nvSpPr>
        <p:spPr>
          <a:xfrm>
            <a:off x="541105" y="3017906"/>
            <a:ext cx="4315146" cy="707886"/>
          </a:xfrm>
          <a:prstGeom prst="rect">
            <a:avLst/>
          </a:prstGeom>
          <a:noFill/>
        </p:spPr>
        <p:txBody>
          <a:bodyPr wrap="square" rtlCol="0">
            <a:spAutoFit/>
          </a:bodyPr>
          <a:lstStyle/>
          <a:p>
            <a:r>
              <a:rPr lang="en-US" sz="4000" b="1" dirty="0">
                <a:solidFill>
                  <a:srgbClr val="C00000"/>
                </a:solidFill>
                <a:latin typeface="+mn-lt"/>
              </a:rPr>
              <a:t>Objective:</a:t>
            </a:r>
            <a:endParaRPr lang="en-AU" sz="4000" b="1" dirty="0">
              <a:solidFill>
                <a:srgbClr val="C00000"/>
              </a:solidFill>
              <a:latin typeface="+mn-lt"/>
            </a:endParaRPr>
          </a:p>
        </p:txBody>
      </p:sp>
      <p:sp>
        <p:nvSpPr>
          <p:cNvPr id="7" name="TextBox 6">
            <a:extLst>
              <a:ext uri="{FF2B5EF4-FFF2-40B4-BE49-F238E27FC236}">
                <a16:creationId xmlns:a16="http://schemas.microsoft.com/office/drawing/2014/main" id="{41E1DB92-D221-4CCC-BAD2-18943D705BDD}"/>
              </a:ext>
            </a:extLst>
          </p:cNvPr>
          <p:cNvSpPr txBox="1"/>
          <p:nvPr/>
        </p:nvSpPr>
        <p:spPr>
          <a:xfrm>
            <a:off x="256854" y="3624335"/>
            <a:ext cx="12099533" cy="3231654"/>
          </a:xfrm>
          <a:prstGeom prst="rect">
            <a:avLst/>
          </a:prstGeom>
          <a:noFill/>
        </p:spPr>
        <p:txBody>
          <a:bodyPr wrap="square" rtlCol="0">
            <a:spAutoFit/>
          </a:bodyPr>
          <a:lstStyle/>
          <a:p>
            <a:r>
              <a:rPr lang="en-US" sz="1600" dirty="0"/>
              <a:t>The primary objective of this project is to analyze and derive insights from the Aspiring Mind Employment Outcome 2015 (AMEO) dataset, focusing on engineering graduates. The project aims to explore the employment outcomes of these graduates by investigating the relationships between various independent variables, including standardized scores in cognitive skills, technical skills, personality skills, and demographic features.</a:t>
            </a:r>
          </a:p>
          <a:p>
            <a:endParaRPr lang="en-US" sz="1600" dirty="0"/>
          </a:p>
          <a:p>
            <a:r>
              <a:rPr lang="en-US" sz="1600" b="1" dirty="0"/>
              <a:t>Some of the goals are:</a:t>
            </a:r>
          </a:p>
          <a:p>
            <a:pPr marL="285750" indent="-285750">
              <a:buFont typeface="Arial" panose="020B0604020202020204" pitchFamily="34" charset="0"/>
              <a:buChar char="•"/>
            </a:pPr>
            <a:r>
              <a:rPr lang="en-US" sz="1600" dirty="0"/>
              <a:t>Data cleaning and preprocessing</a:t>
            </a:r>
          </a:p>
          <a:p>
            <a:pPr marL="285750" indent="-285750">
              <a:buFont typeface="Arial" panose="020B0604020202020204" pitchFamily="34" charset="0"/>
              <a:buChar char="•"/>
            </a:pPr>
            <a:r>
              <a:rPr lang="en-US" sz="1600" dirty="0"/>
              <a:t>Data Visualization</a:t>
            </a:r>
          </a:p>
          <a:p>
            <a:pPr marL="285750" indent="-285750">
              <a:buFont typeface="Arial" panose="020B0604020202020204" pitchFamily="34" charset="0"/>
              <a:buChar char="•"/>
            </a:pPr>
            <a:r>
              <a:rPr lang="en-US" sz="1600" dirty="0"/>
              <a:t>Explore Demographic Features such as Gender, State, City</a:t>
            </a:r>
          </a:p>
          <a:p>
            <a:pPr marL="285750" indent="-285750">
              <a:buFont typeface="Arial" panose="020B0604020202020204" pitchFamily="34" charset="0"/>
              <a:buChar char="•"/>
            </a:pPr>
            <a:r>
              <a:rPr lang="en-US" sz="1600" dirty="0"/>
              <a:t>Study Employment Outcomes</a:t>
            </a:r>
          </a:p>
          <a:p>
            <a:pPr marL="285750" indent="-285750">
              <a:buFont typeface="Arial" panose="020B0604020202020204" pitchFamily="34" charset="0"/>
              <a:buChar char="•"/>
            </a:pPr>
            <a:r>
              <a:rPr lang="en-US" sz="1600" dirty="0"/>
              <a:t>Correlation between target and independent features </a:t>
            </a:r>
          </a:p>
          <a:p>
            <a:pPr marL="285750" indent="-285750">
              <a:buFont typeface="Arial" panose="020B0604020202020204" pitchFamily="34" charset="0"/>
              <a:buChar char="•"/>
            </a:pPr>
            <a:r>
              <a:rPr lang="en-US" sz="1600" dirty="0"/>
              <a:t> Identify Key Factors</a:t>
            </a:r>
          </a:p>
          <a:p>
            <a:endParaRPr lang="en-AU" dirty="0"/>
          </a:p>
        </p:txBody>
      </p:sp>
    </p:spTree>
    <p:extLst>
      <p:ext uri="{BB962C8B-B14F-4D97-AF65-F5344CB8AC3E}">
        <p14:creationId xmlns:p14="http://schemas.microsoft.com/office/powerpoint/2010/main" val="285630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E134C-DF27-4C57-A8D9-6C0726325AC1}"/>
              </a:ext>
            </a:extLst>
          </p:cNvPr>
          <p:cNvSpPr txBox="1"/>
          <p:nvPr/>
        </p:nvSpPr>
        <p:spPr>
          <a:xfrm>
            <a:off x="482885" y="369870"/>
            <a:ext cx="4736387" cy="1754326"/>
          </a:xfrm>
          <a:prstGeom prst="rect">
            <a:avLst/>
          </a:prstGeom>
          <a:noFill/>
        </p:spPr>
        <p:txBody>
          <a:bodyPr wrap="square" rtlCol="0">
            <a:spAutoFit/>
          </a:bodyPr>
          <a:lstStyle/>
          <a:p>
            <a:r>
              <a:rPr lang="en-US" sz="1800" b="1" dirty="0">
                <a:solidFill>
                  <a:srgbClr val="C00000"/>
                </a:solidFill>
              </a:rPr>
              <a:t>Libraries Used:</a:t>
            </a:r>
          </a:p>
          <a:p>
            <a:endParaRPr lang="en-US" sz="1800" dirty="0"/>
          </a:p>
          <a:p>
            <a:pPr marL="285750" indent="-285750">
              <a:buFont typeface="Arial" panose="020B0604020202020204" pitchFamily="34" charset="0"/>
              <a:buChar char="•"/>
            </a:pPr>
            <a:r>
              <a:rPr lang="en-US" sz="1800" dirty="0"/>
              <a:t>Pandas</a:t>
            </a:r>
          </a:p>
          <a:p>
            <a:pPr marL="285750" indent="-285750">
              <a:buFont typeface="Arial" panose="020B0604020202020204" pitchFamily="34" charset="0"/>
              <a:buChar char="•"/>
            </a:pPr>
            <a:r>
              <a:rPr lang="en-US" sz="1800" dirty="0" err="1"/>
              <a:t>Numpy</a:t>
            </a:r>
            <a:endParaRPr lang="en-US" sz="1800" dirty="0"/>
          </a:p>
          <a:p>
            <a:pPr marL="285750" indent="-285750">
              <a:buFont typeface="Arial" panose="020B0604020202020204" pitchFamily="34" charset="0"/>
              <a:buChar char="•"/>
            </a:pPr>
            <a:r>
              <a:rPr lang="en-US" sz="1800" dirty="0"/>
              <a:t>Matplotlib</a:t>
            </a:r>
          </a:p>
          <a:p>
            <a:pPr marL="285750" indent="-285750">
              <a:buFont typeface="Arial" panose="020B0604020202020204" pitchFamily="34" charset="0"/>
              <a:buChar char="•"/>
            </a:pPr>
            <a:r>
              <a:rPr lang="en-US" sz="1800" dirty="0"/>
              <a:t>Seaborn</a:t>
            </a:r>
            <a:endParaRPr lang="en-AU" sz="1800" dirty="0"/>
          </a:p>
        </p:txBody>
      </p:sp>
      <p:sp>
        <p:nvSpPr>
          <p:cNvPr id="4" name="TextBox 3">
            <a:extLst>
              <a:ext uri="{FF2B5EF4-FFF2-40B4-BE49-F238E27FC236}">
                <a16:creationId xmlns:a16="http://schemas.microsoft.com/office/drawing/2014/main" id="{405BEC7B-2483-430C-B08B-CCBCE5D76FE8}"/>
              </a:ext>
            </a:extLst>
          </p:cNvPr>
          <p:cNvSpPr txBox="1"/>
          <p:nvPr/>
        </p:nvSpPr>
        <p:spPr>
          <a:xfrm>
            <a:off x="667820" y="2568539"/>
            <a:ext cx="6421349" cy="3416320"/>
          </a:xfrm>
          <a:prstGeom prst="rect">
            <a:avLst/>
          </a:prstGeom>
          <a:noFill/>
        </p:spPr>
        <p:txBody>
          <a:bodyPr wrap="square" rtlCol="0">
            <a:spAutoFit/>
          </a:bodyPr>
          <a:lstStyle/>
          <a:p>
            <a:r>
              <a:rPr lang="en-US" sz="1800" b="1" dirty="0">
                <a:solidFill>
                  <a:srgbClr val="C00000"/>
                </a:solidFill>
              </a:rPr>
              <a:t>Steps Performed:</a:t>
            </a:r>
          </a:p>
          <a:p>
            <a:endParaRPr lang="en-US" sz="1800" b="1" dirty="0"/>
          </a:p>
          <a:p>
            <a:pPr marL="285750" indent="-285750">
              <a:buFont typeface="Arial" panose="020B0604020202020204" pitchFamily="34" charset="0"/>
              <a:buChar char="•"/>
            </a:pPr>
            <a:r>
              <a:rPr lang="en-US" sz="1800" dirty="0"/>
              <a:t>Import necessary Libraries</a:t>
            </a:r>
          </a:p>
          <a:p>
            <a:pPr marL="285750" indent="-285750">
              <a:buFont typeface="Arial" panose="020B0604020202020204" pitchFamily="34" charset="0"/>
              <a:buChar char="•"/>
            </a:pPr>
            <a:r>
              <a:rPr lang="en-US" sz="1800" dirty="0"/>
              <a:t>Load the dataset.</a:t>
            </a:r>
          </a:p>
          <a:p>
            <a:pPr marL="285750" indent="-285750">
              <a:buFont typeface="Arial" panose="020B0604020202020204" pitchFamily="34" charset="0"/>
              <a:buChar char="•"/>
            </a:pPr>
            <a:r>
              <a:rPr lang="en-US" sz="1800" dirty="0"/>
              <a:t>Fix Column names.</a:t>
            </a:r>
          </a:p>
          <a:p>
            <a:pPr marL="285750" indent="-285750">
              <a:buFont typeface="Arial" panose="020B0604020202020204" pitchFamily="34" charset="0"/>
              <a:buChar char="•"/>
            </a:pPr>
            <a:r>
              <a:rPr lang="en-US" sz="1800" dirty="0"/>
              <a:t>Check null and duplicated values and clean them.</a:t>
            </a:r>
          </a:p>
          <a:p>
            <a:pPr marL="285750" indent="-285750">
              <a:buFont typeface="Arial" panose="020B0604020202020204" pitchFamily="34" charset="0"/>
              <a:buChar char="•"/>
            </a:pPr>
            <a:r>
              <a:rPr lang="en-US" sz="1800" dirty="0"/>
              <a:t>Detect and remove outliers.</a:t>
            </a:r>
          </a:p>
          <a:p>
            <a:pPr marL="285750" indent="-285750">
              <a:buFont typeface="Arial" panose="020B0604020202020204" pitchFamily="34" charset="0"/>
              <a:buChar char="•"/>
            </a:pPr>
            <a:r>
              <a:rPr lang="en-US" sz="1800" dirty="0"/>
              <a:t>Perform EDA</a:t>
            </a:r>
          </a:p>
          <a:p>
            <a:pPr marL="285750" indent="-285750">
              <a:buFont typeface="Arial" panose="020B0604020202020204" pitchFamily="34" charset="0"/>
              <a:buChar char="•"/>
            </a:pPr>
            <a:r>
              <a:rPr lang="en-US" sz="1800" dirty="0"/>
              <a:t>Perform non visualization and visualization univariate on categorical analysis on Numerical column.</a:t>
            </a:r>
          </a:p>
          <a:p>
            <a:pPr marL="285750" indent="-285750">
              <a:buFont typeface="Arial" panose="020B0604020202020204" pitchFamily="34" charset="0"/>
              <a:buChar char="•"/>
            </a:pPr>
            <a:r>
              <a:rPr lang="en-US" sz="1800" dirty="0"/>
              <a:t>Perform Bivariate Analysis</a:t>
            </a:r>
          </a:p>
          <a:p>
            <a:pPr marL="285750" indent="-285750">
              <a:buFont typeface="Arial" panose="020B0604020202020204" pitchFamily="34" charset="0"/>
              <a:buChar char="•"/>
            </a:pPr>
            <a:r>
              <a:rPr lang="en-US" sz="1800" dirty="0"/>
              <a:t>Conclusion</a:t>
            </a:r>
            <a:endParaRPr lang="en-AU" sz="1800" dirty="0"/>
          </a:p>
        </p:txBody>
      </p:sp>
    </p:spTree>
    <p:extLst>
      <p:ext uri="{BB962C8B-B14F-4D97-AF65-F5344CB8AC3E}">
        <p14:creationId xmlns:p14="http://schemas.microsoft.com/office/powerpoint/2010/main" val="359778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5406E9-0443-435D-80C7-E51222937642}"/>
              </a:ext>
            </a:extLst>
          </p:cNvPr>
          <p:cNvSpPr>
            <a:spLocks noGrp="1"/>
          </p:cNvSpPr>
          <p:nvPr>
            <p:ph type="title"/>
          </p:nvPr>
        </p:nvSpPr>
        <p:spPr/>
        <p:txBody>
          <a:bodyPr>
            <a:normAutofit fontScale="90000"/>
          </a:bodyPr>
          <a:lstStyle/>
          <a:p>
            <a:r>
              <a:rPr lang="en-US" b="1" dirty="0"/>
              <a:t>  Univariate Analysis Of Categorical Columns: </a:t>
            </a:r>
            <a:br>
              <a:rPr lang="en-US" b="1" dirty="0"/>
            </a:br>
            <a:r>
              <a:rPr lang="en-US" b="1" dirty="0"/>
              <a:t>                   On Designation</a:t>
            </a:r>
            <a:br>
              <a:rPr lang="en-US" b="1" dirty="0"/>
            </a:br>
            <a:endParaRPr lang="en-AU" dirty="0"/>
          </a:p>
        </p:txBody>
      </p:sp>
      <p:pic>
        <p:nvPicPr>
          <p:cNvPr id="5" name="Picture 4">
            <a:extLst>
              <a:ext uri="{FF2B5EF4-FFF2-40B4-BE49-F238E27FC236}">
                <a16:creationId xmlns:a16="http://schemas.microsoft.com/office/drawing/2014/main" id="{5F92167B-44A8-42D1-8413-848819BD25F4}"/>
              </a:ext>
            </a:extLst>
          </p:cNvPr>
          <p:cNvPicPr>
            <a:picLocks noChangeAspect="1"/>
          </p:cNvPicPr>
          <p:nvPr/>
        </p:nvPicPr>
        <p:blipFill>
          <a:blip r:embed="rId2"/>
          <a:stretch>
            <a:fillRect/>
          </a:stretch>
        </p:blipFill>
        <p:spPr>
          <a:xfrm>
            <a:off x="5910461" y="1290695"/>
            <a:ext cx="7113743" cy="3668459"/>
          </a:xfrm>
          <a:prstGeom prst="rect">
            <a:avLst/>
          </a:prstGeom>
        </p:spPr>
      </p:pic>
      <p:pic>
        <p:nvPicPr>
          <p:cNvPr id="6" name="Picture 5">
            <a:extLst>
              <a:ext uri="{FF2B5EF4-FFF2-40B4-BE49-F238E27FC236}">
                <a16:creationId xmlns:a16="http://schemas.microsoft.com/office/drawing/2014/main" id="{1DC3C326-E41F-41CA-A4A7-70C3F4A900E5}"/>
              </a:ext>
            </a:extLst>
          </p:cNvPr>
          <p:cNvPicPr>
            <a:picLocks noChangeAspect="1"/>
          </p:cNvPicPr>
          <p:nvPr/>
        </p:nvPicPr>
        <p:blipFill>
          <a:blip r:embed="rId3"/>
          <a:stretch>
            <a:fillRect/>
          </a:stretch>
        </p:blipFill>
        <p:spPr>
          <a:xfrm>
            <a:off x="277403" y="1305158"/>
            <a:ext cx="4678920" cy="3298740"/>
          </a:xfrm>
          <a:prstGeom prst="rect">
            <a:avLst/>
          </a:prstGeom>
        </p:spPr>
      </p:pic>
      <p:sp>
        <p:nvSpPr>
          <p:cNvPr id="7" name="TextBox 6">
            <a:extLst>
              <a:ext uri="{FF2B5EF4-FFF2-40B4-BE49-F238E27FC236}">
                <a16:creationId xmlns:a16="http://schemas.microsoft.com/office/drawing/2014/main" id="{9F81D0CD-975A-41D1-8E1B-15E2C5763C02}"/>
              </a:ext>
            </a:extLst>
          </p:cNvPr>
          <p:cNvSpPr txBox="1"/>
          <p:nvPr/>
        </p:nvSpPr>
        <p:spPr>
          <a:xfrm>
            <a:off x="2545538" y="4959154"/>
            <a:ext cx="6921795" cy="1169551"/>
          </a:xfrm>
          <a:prstGeom prst="rect">
            <a:avLst/>
          </a:prstGeom>
          <a:noFill/>
        </p:spPr>
        <p:txBody>
          <a:bodyPr wrap="square" rtlCol="0">
            <a:spAutoFit/>
          </a:bodyPr>
          <a:lstStyle/>
          <a:p>
            <a:r>
              <a:rPr lang="en-US" dirty="0"/>
              <a:t>From the above count we can observe that Top 3 Designations are:</a:t>
            </a:r>
          </a:p>
          <a:p>
            <a:r>
              <a:rPr lang="en-US" dirty="0"/>
              <a:t> </a:t>
            </a:r>
          </a:p>
          <a:p>
            <a:pPr marL="342900" indent="-342900">
              <a:buAutoNum type="arabicPeriod"/>
            </a:pPr>
            <a:r>
              <a:rPr lang="en-US" dirty="0"/>
              <a:t>Software Engineer </a:t>
            </a:r>
          </a:p>
          <a:p>
            <a:pPr marL="342900" indent="-342900">
              <a:buAutoNum type="arabicPeriod"/>
            </a:pPr>
            <a:r>
              <a:rPr lang="en-US" dirty="0"/>
              <a:t>Software developer</a:t>
            </a:r>
          </a:p>
          <a:p>
            <a:pPr marL="342900" indent="-342900">
              <a:buAutoNum type="arabicPeriod"/>
            </a:pPr>
            <a:r>
              <a:rPr lang="en-US" dirty="0"/>
              <a:t>System Engineer followed by others</a:t>
            </a:r>
            <a:endParaRPr lang="en-AU" dirty="0"/>
          </a:p>
        </p:txBody>
      </p:sp>
    </p:spTree>
    <p:extLst>
      <p:ext uri="{BB962C8B-B14F-4D97-AF65-F5344CB8AC3E}">
        <p14:creationId xmlns:p14="http://schemas.microsoft.com/office/powerpoint/2010/main" val="101670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F2E8-9D77-4E67-B0A6-09370188B8D1}"/>
              </a:ext>
            </a:extLst>
          </p:cNvPr>
          <p:cNvSpPr>
            <a:spLocks noGrp="1"/>
          </p:cNvSpPr>
          <p:nvPr>
            <p:ph type="title"/>
          </p:nvPr>
        </p:nvSpPr>
        <p:spPr>
          <a:xfrm>
            <a:off x="838199" y="365125"/>
            <a:ext cx="10515601" cy="1325563"/>
          </a:xfrm>
        </p:spPr>
        <p:txBody>
          <a:bodyPr/>
          <a:lstStyle/>
          <a:p>
            <a:r>
              <a:rPr lang="en-US" dirty="0"/>
              <a:t>Univariate Analysis on </a:t>
            </a:r>
            <a:r>
              <a:rPr lang="en-US" dirty="0" err="1"/>
              <a:t>JobCity</a:t>
            </a:r>
            <a:r>
              <a:rPr lang="en-US" dirty="0"/>
              <a:t> and Gender</a:t>
            </a:r>
            <a:endParaRPr lang="en-AU" dirty="0"/>
          </a:p>
        </p:txBody>
      </p:sp>
      <p:sp>
        <p:nvSpPr>
          <p:cNvPr id="13" name="Text Placeholder 12">
            <a:extLst>
              <a:ext uri="{FF2B5EF4-FFF2-40B4-BE49-F238E27FC236}">
                <a16:creationId xmlns:a16="http://schemas.microsoft.com/office/drawing/2014/main" id="{87BD9FA7-0A68-46E3-9DA0-F0CA05AED4BD}"/>
              </a:ext>
            </a:extLst>
          </p:cNvPr>
          <p:cNvSpPr>
            <a:spLocks noGrp="1"/>
          </p:cNvSpPr>
          <p:nvPr>
            <p:ph type="body" idx="1"/>
          </p:nvPr>
        </p:nvSpPr>
        <p:spPr/>
        <p:txBody>
          <a:bodyPr/>
          <a:lstStyle/>
          <a:p>
            <a:endParaRPr lang="en-AU"/>
          </a:p>
        </p:txBody>
      </p:sp>
      <p:sp>
        <p:nvSpPr>
          <p:cNvPr id="14" name="Text Placeholder 13">
            <a:extLst>
              <a:ext uri="{FF2B5EF4-FFF2-40B4-BE49-F238E27FC236}">
                <a16:creationId xmlns:a16="http://schemas.microsoft.com/office/drawing/2014/main" id="{93443ACE-CE09-4DAB-BA24-4B7359A30926}"/>
              </a:ext>
            </a:extLst>
          </p:cNvPr>
          <p:cNvSpPr>
            <a:spLocks noGrp="1"/>
          </p:cNvSpPr>
          <p:nvPr>
            <p:ph type="body" idx="2"/>
          </p:nvPr>
        </p:nvSpPr>
        <p:spPr/>
        <p:txBody>
          <a:bodyPr/>
          <a:lstStyle/>
          <a:p>
            <a:endParaRPr lang="en-AU"/>
          </a:p>
        </p:txBody>
      </p:sp>
      <p:pic>
        <p:nvPicPr>
          <p:cNvPr id="9" name="Picture 8">
            <a:extLst>
              <a:ext uri="{FF2B5EF4-FFF2-40B4-BE49-F238E27FC236}">
                <a16:creationId xmlns:a16="http://schemas.microsoft.com/office/drawing/2014/main" id="{A4C17641-259A-46DC-8D97-ADB7B75C22AA}"/>
              </a:ext>
            </a:extLst>
          </p:cNvPr>
          <p:cNvPicPr>
            <a:picLocks noChangeAspect="1"/>
          </p:cNvPicPr>
          <p:nvPr/>
        </p:nvPicPr>
        <p:blipFill>
          <a:blip r:embed="rId2"/>
          <a:stretch>
            <a:fillRect/>
          </a:stretch>
        </p:blipFill>
        <p:spPr>
          <a:xfrm>
            <a:off x="6172199" y="1302405"/>
            <a:ext cx="5108825" cy="4351338"/>
          </a:xfrm>
          <a:prstGeom prst="rect">
            <a:avLst/>
          </a:prstGeom>
        </p:spPr>
      </p:pic>
      <p:pic>
        <p:nvPicPr>
          <p:cNvPr id="4" name="Picture 3">
            <a:extLst>
              <a:ext uri="{FF2B5EF4-FFF2-40B4-BE49-F238E27FC236}">
                <a16:creationId xmlns:a16="http://schemas.microsoft.com/office/drawing/2014/main" id="{3C83A0ED-E63B-4C20-8A69-A1554863E6AC}"/>
              </a:ext>
            </a:extLst>
          </p:cNvPr>
          <p:cNvPicPr>
            <a:picLocks noChangeAspect="1"/>
          </p:cNvPicPr>
          <p:nvPr/>
        </p:nvPicPr>
        <p:blipFill>
          <a:blip r:embed="rId3"/>
          <a:stretch>
            <a:fillRect/>
          </a:stretch>
        </p:blipFill>
        <p:spPr>
          <a:xfrm>
            <a:off x="838199" y="1825625"/>
            <a:ext cx="5181600" cy="4351338"/>
          </a:xfrm>
          <a:prstGeom prst="rect">
            <a:avLst/>
          </a:prstGeom>
        </p:spPr>
      </p:pic>
      <p:sp>
        <p:nvSpPr>
          <p:cNvPr id="10" name="TextBox 9">
            <a:extLst>
              <a:ext uri="{FF2B5EF4-FFF2-40B4-BE49-F238E27FC236}">
                <a16:creationId xmlns:a16="http://schemas.microsoft.com/office/drawing/2014/main" id="{CD0E812B-36C3-46F7-B8D9-9AB2FBB0D48B}"/>
              </a:ext>
            </a:extLst>
          </p:cNvPr>
          <p:cNvSpPr txBox="1"/>
          <p:nvPr/>
        </p:nvSpPr>
        <p:spPr>
          <a:xfrm>
            <a:off x="6172199" y="5653743"/>
            <a:ext cx="6052337" cy="307777"/>
          </a:xfrm>
          <a:prstGeom prst="rect">
            <a:avLst/>
          </a:prstGeom>
          <a:noFill/>
        </p:spPr>
        <p:txBody>
          <a:bodyPr wrap="square" rtlCol="0">
            <a:spAutoFit/>
          </a:bodyPr>
          <a:lstStyle/>
          <a:p>
            <a:r>
              <a:rPr lang="en-US" b="1" dirty="0"/>
              <a:t>Percentage of Male is much </a:t>
            </a:r>
            <a:r>
              <a:rPr lang="en-US" b="1" dirty="0" err="1"/>
              <a:t>much</a:t>
            </a:r>
            <a:r>
              <a:rPr lang="en-US" b="1" dirty="0"/>
              <a:t> higher than Female which is 76.1%</a:t>
            </a:r>
            <a:endParaRPr lang="en-AU" b="1" dirty="0"/>
          </a:p>
        </p:txBody>
      </p:sp>
    </p:spTree>
    <p:extLst>
      <p:ext uri="{BB962C8B-B14F-4D97-AF65-F5344CB8AC3E}">
        <p14:creationId xmlns:p14="http://schemas.microsoft.com/office/powerpoint/2010/main" val="290532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E138-4BA6-47AC-AC42-37ADD8CD81F0}"/>
              </a:ext>
            </a:extLst>
          </p:cNvPr>
          <p:cNvSpPr>
            <a:spLocks noGrp="1"/>
          </p:cNvSpPr>
          <p:nvPr>
            <p:ph type="title" idx="4294967295"/>
          </p:nvPr>
        </p:nvSpPr>
        <p:spPr>
          <a:xfrm>
            <a:off x="226030" y="365125"/>
            <a:ext cx="11281026" cy="672565"/>
          </a:xfrm>
        </p:spPr>
        <p:txBody>
          <a:bodyPr>
            <a:normAutofit fontScale="90000"/>
          </a:bodyPr>
          <a:lstStyle/>
          <a:p>
            <a:r>
              <a:rPr lang="en-US" dirty="0"/>
              <a:t>		</a:t>
            </a:r>
            <a:r>
              <a:rPr lang="en-US" dirty="0">
                <a:solidFill>
                  <a:srgbClr val="C00000"/>
                </a:solidFill>
              </a:rPr>
              <a:t>Top10 10Board and 12Board and State</a:t>
            </a:r>
            <a:endParaRPr lang="en-AU" dirty="0">
              <a:solidFill>
                <a:srgbClr val="C00000"/>
              </a:solidFill>
            </a:endParaRPr>
          </a:p>
        </p:txBody>
      </p:sp>
      <p:pic>
        <p:nvPicPr>
          <p:cNvPr id="4" name="Picture 3">
            <a:extLst>
              <a:ext uri="{FF2B5EF4-FFF2-40B4-BE49-F238E27FC236}">
                <a16:creationId xmlns:a16="http://schemas.microsoft.com/office/drawing/2014/main" id="{CD32B60A-469B-4F45-8B85-C2F733D83B87}"/>
              </a:ext>
            </a:extLst>
          </p:cNvPr>
          <p:cNvPicPr>
            <a:picLocks noChangeAspect="1"/>
          </p:cNvPicPr>
          <p:nvPr/>
        </p:nvPicPr>
        <p:blipFill>
          <a:blip r:embed="rId2"/>
          <a:stretch>
            <a:fillRect/>
          </a:stretch>
        </p:blipFill>
        <p:spPr>
          <a:xfrm>
            <a:off x="145399" y="1273735"/>
            <a:ext cx="5341370" cy="4038265"/>
          </a:xfrm>
          <a:prstGeom prst="rect">
            <a:avLst/>
          </a:prstGeom>
        </p:spPr>
      </p:pic>
      <p:sp>
        <p:nvSpPr>
          <p:cNvPr id="7" name="TextBox 6">
            <a:extLst>
              <a:ext uri="{FF2B5EF4-FFF2-40B4-BE49-F238E27FC236}">
                <a16:creationId xmlns:a16="http://schemas.microsoft.com/office/drawing/2014/main" id="{0A3DB239-3573-46C0-93E0-287A6A4E0A65}"/>
              </a:ext>
            </a:extLst>
          </p:cNvPr>
          <p:cNvSpPr txBox="1"/>
          <p:nvPr/>
        </p:nvSpPr>
        <p:spPr>
          <a:xfrm>
            <a:off x="493159" y="5548045"/>
            <a:ext cx="5075433"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Top board opted by students is:</a:t>
            </a:r>
          </a:p>
          <a:p>
            <a:r>
              <a:rPr lang="en-US" b="1" dirty="0"/>
              <a:t>      CBSE, State board and </a:t>
            </a:r>
            <a:r>
              <a:rPr lang="en-US" b="1" dirty="0" err="1"/>
              <a:t>icse</a:t>
            </a:r>
            <a:r>
              <a:rPr lang="en-US" b="1" dirty="0"/>
              <a:t> in both 10th and 12th. </a:t>
            </a:r>
          </a:p>
          <a:p>
            <a:pPr marL="285750" indent="-285750">
              <a:buFont typeface="Arial" panose="020B0604020202020204" pitchFamily="34" charset="0"/>
              <a:buChar char="•"/>
            </a:pPr>
            <a:r>
              <a:rPr lang="en-US" b="1" dirty="0"/>
              <a:t>Most students are from CBSE Board</a:t>
            </a:r>
            <a:endParaRPr lang="en-AU" b="1" dirty="0"/>
          </a:p>
        </p:txBody>
      </p:sp>
      <p:pic>
        <p:nvPicPr>
          <p:cNvPr id="5" name="Picture 4">
            <a:extLst>
              <a:ext uri="{FF2B5EF4-FFF2-40B4-BE49-F238E27FC236}">
                <a16:creationId xmlns:a16="http://schemas.microsoft.com/office/drawing/2014/main" id="{F5552937-6221-47B3-B487-86521381B932}"/>
              </a:ext>
            </a:extLst>
          </p:cNvPr>
          <p:cNvPicPr>
            <a:picLocks noChangeAspect="1"/>
          </p:cNvPicPr>
          <p:nvPr/>
        </p:nvPicPr>
        <p:blipFill>
          <a:blip r:embed="rId3"/>
          <a:stretch>
            <a:fillRect/>
          </a:stretch>
        </p:blipFill>
        <p:spPr>
          <a:xfrm>
            <a:off x="5568592" y="1131290"/>
            <a:ext cx="6174399" cy="3934130"/>
          </a:xfrm>
          <a:prstGeom prst="rect">
            <a:avLst/>
          </a:prstGeom>
        </p:spPr>
      </p:pic>
      <p:sp>
        <p:nvSpPr>
          <p:cNvPr id="6" name="TextBox 5">
            <a:extLst>
              <a:ext uri="{FF2B5EF4-FFF2-40B4-BE49-F238E27FC236}">
                <a16:creationId xmlns:a16="http://schemas.microsoft.com/office/drawing/2014/main" id="{06A462F8-2B0C-40EA-856C-D51A81DDF835}"/>
              </a:ext>
            </a:extLst>
          </p:cNvPr>
          <p:cNvSpPr txBox="1"/>
          <p:nvPr/>
        </p:nvSpPr>
        <p:spPr>
          <a:xfrm>
            <a:off x="6349428" y="5548045"/>
            <a:ext cx="5640513" cy="523220"/>
          </a:xfrm>
          <a:prstGeom prst="rect">
            <a:avLst/>
          </a:prstGeom>
          <a:noFill/>
        </p:spPr>
        <p:txBody>
          <a:bodyPr wrap="square" rtlCol="0">
            <a:spAutoFit/>
          </a:bodyPr>
          <a:lstStyle/>
          <a:p>
            <a:r>
              <a:rPr lang="en-US" b="1" dirty="0"/>
              <a:t>Majority of the students have studied from UP, followed by </a:t>
            </a:r>
            <a:r>
              <a:rPr lang="en-US" b="1" dirty="0" err="1"/>
              <a:t>karnataka</a:t>
            </a:r>
            <a:r>
              <a:rPr lang="en-US" b="1" dirty="0"/>
              <a:t>, </a:t>
            </a:r>
            <a:r>
              <a:rPr lang="en-US" b="1" dirty="0" err="1"/>
              <a:t>tamil</a:t>
            </a:r>
            <a:r>
              <a:rPr lang="en-US" b="1" dirty="0"/>
              <a:t> </a:t>
            </a:r>
            <a:r>
              <a:rPr lang="en-US" b="1" dirty="0" err="1"/>
              <a:t>nadu</a:t>
            </a:r>
            <a:r>
              <a:rPr lang="en-US" b="1" dirty="0"/>
              <a:t> and </a:t>
            </a:r>
            <a:r>
              <a:rPr lang="en-US" b="1" dirty="0" err="1"/>
              <a:t>telangana</a:t>
            </a:r>
            <a:r>
              <a:rPr lang="en-US" b="1" dirty="0"/>
              <a:t> and least are from Goa</a:t>
            </a:r>
            <a:endParaRPr lang="en-AU" b="1" dirty="0"/>
          </a:p>
        </p:txBody>
      </p:sp>
    </p:spTree>
    <p:extLst>
      <p:ext uri="{BB962C8B-B14F-4D97-AF65-F5344CB8AC3E}">
        <p14:creationId xmlns:p14="http://schemas.microsoft.com/office/powerpoint/2010/main" val="1579750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14645F-D8F0-4F59-B6DE-446B240A1AA6}"/>
              </a:ext>
            </a:extLst>
          </p:cNvPr>
          <p:cNvSpPr>
            <a:spLocks noGrp="1"/>
          </p:cNvSpPr>
          <p:nvPr>
            <p:ph type="title"/>
          </p:nvPr>
        </p:nvSpPr>
        <p:spPr/>
        <p:txBody>
          <a:bodyPr/>
          <a:lstStyle/>
          <a:p>
            <a:r>
              <a:rPr lang="en-US" dirty="0"/>
              <a:t>		</a:t>
            </a:r>
            <a:r>
              <a:rPr lang="en-US" dirty="0">
                <a:solidFill>
                  <a:srgbClr val="C00000"/>
                </a:solidFill>
              </a:rPr>
              <a:t>Degree and Specialization </a:t>
            </a:r>
            <a:endParaRPr lang="en-AU" dirty="0">
              <a:solidFill>
                <a:srgbClr val="C00000"/>
              </a:solidFill>
            </a:endParaRPr>
          </a:p>
        </p:txBody>
      </p:sp>
      <p:pic>
        <p:nvPicPr>
          <p:cNvPr id="7" name="Picture 6">
            <a:extLst>
              <a:ext uri="{FF2B5EF4-FFF2-40B4-BE49-F238E27FC236}">
                <a16:creationId xmlns:a16="http://schemas.microsoft.com/office/drawing/2014/main" id="{DCC19C82-3DA7-445B-B8D0-E3E52929890C}"/>
              </a:ext>
            </a:extLst>
          </p:cNvPr>
          <p:cNvPicPr>
            <a:picLocks noChangeAspect="1"/>
          </p:cNvPicPr>
          <p:nvPr/>
        </p:nvPicPr>
        <p:blipFill>
          <a:blip r:embed="rId2"/>
          <a:stretch>
            <a:fillRect/>
          </a:stretch>
        </p:blipFill>
        <p:spPr>
          <a:xfrm>
            <a:off x="490590" y="1690688"/>
            <a:ext cx="5406088" cy="4958887"/>
          </a:xfrm>
          <a:prstGeom prst="rect">
            <a:avLst/>
          </a:prstGeom>
        </p:spPr>
      </p:pic>
      <p:sp>
        <p:nvSpPr>
          <p:cNvPr id="5" name="Text Placeholder 4">
            <a:extLst>
              <a:ext uri="{FF2B5EF4-FFF2-40B4-BE49-F238E27FC236}">
                <a16:creationId xmlns:a16="http://schemas.microsoft.com/office/drawing/2014/main" id="{B9BFD823-83AB-44F7-995C-103992B93297}"/>
              </a:ext>
            </a:extLst>
          </p:cNvPr>
          <p:cNvSpPr>
            <a:spLocks noGrp="1"/>
          </p:cNvSpPr>
          <p:nvPr>
            <p:ph type="body" idx="1"/>
          </p:nvPr>
        </p:nvSpPr>
        <p:spPr/>
        <p:txBody>
          <a:bodyPr/>
          <a:lstStyle/>
          <a:p>
            <a:r>
              <a:rPr lang="en-US" dirty="0"/>
              <a:t>               Degree</a:t>
            </a:r>
          </a:p>
          <a:p>
            <a:endParaRPr lang="en-AU" dirty="0"/>
          </a:p>
        </p:txBody>
      </p:sp>
      <p:sp>
        <p:nvSpPr>
          <p:cNvPr id="6" name="Text Placeholder 5">
            <a:extLst>
              <a:ext uri="{FF2B5EF4-FFF2-40B4-BE49-F238E27FC236}">
                <a16:creationId xmlns:a16="http://schemas.microsoft.com/office/drawing/2014/main" id="{417C2A9F-21BC-464D-B342-0B0D3DCA4106}"/>
              </a:ext>
            </a:extLst>
          </p:cNvPr>
          <p:cNvSpPr>
            <a:spLocks noGrp="1"/>
          </p:cNvSpPr>
          <p:nvPr>
            <p:ph type="body" idx="2"/>
          </p:nvPr>
        </p:nvSpPr>
        <p:spPr/>
        <p:txBody>
          <a:bodyPr/>
          <a:lstStyle/>
          <a:p>
            <a:r>
              <a:rPr lang="en-US" dirty="0"/>
              <a:t>Specialization</a:t>
            </a:r>
            <a:endParaRPr lang="en-AU" dirty="0"/>
          </a:p>
        </p:txBody>
      </p:sp>
      <p:pic>
        <p:nvPicPr>
          <p:cNvPr id="8" name="Picture 7">
            <a:extLst>
              <a:ext uri="{FF2B5EF4-FFF2-40B4-BE49-F238E27FC236}">
                <a16:creationId xmlns:a16="http://schemas.microsoft.com/office/drawing/2014/main" id="{83ECA1C8-B8FC-44D1-A938-CE53DB341397}"/>
              </a:ext>
            </a:extLst>
          </p:cNvPr>
          <p:cNvPicPr>
            <a:picLocks noChangeAspect="1"/>
          </p:cNvPicPr>
          <p:nvPr/>
        </p:nvPicPr>
        <p:blipFill>
          <a:blip r:embed="rId3"/>
          <a:stretch>
            <a:fillRect/>
          </a:stretch>
        </p:blipFill>
        <p:spPr>
          <a:xfrm>
            <a:off x="5896678" y="1863547"/>
            <a:ext cx="6103537" cy="4351338"/>
          </a:xfrm>
          <a:prstGeom prst="rect">
            <a:avLst/>
          </a:prstGeom>
        </p:spPr>
      </p:pic>
      <p:sp>
        <p:nvSpPr>
          <p:cNvPr id="9" name="TextBox 8">
            <a:extLst>
              <a:ext uri="{FF2B5EF4-FFF2-40B4-BE49-F238E27FC236}">
                <a16:creationId xmlns:a16="http://schemas.microsoft.com/office/drawing/2014/main" id="{B7E2CF6E-250C-4950-9D2D-B0EB28A02AA1}"/>
              </a:ext>
            </a:extLst>
          </p:cNvPr>
          <p:cNvSpPr txBox="1"/>
          <p:nvPr/>
        </p:nvSpPr>
        <p:spPr>
          <a:xfrm>
            <a:off x="8805121" y="2126751"/>
            <a:ext cx="2150035" cy="461665"/>
          </a:xfrm>
          <a:prstGeom prst="rect">
            <a:avLst/>
          </a:prstGeom>
          <a:noFill/>
        </p:spPr>
        <p:txBody>
          <a:bodyPr wrap="square" rtlCol="0">
            <a:spAutoFit/>
          </a:bodyPr>
          <a:lstStyle/>
          <a:p>
            <a:r>
              <a:rPr lang="en-US" sz="2400" dirty="0"/>
              <a:t>Specialization</a:t>
            </a:r>
            <a:endParaRPr lang="en-AU" sz="2400" dirty="0"/>
          </a:p>
        </p:txBody>
      </p:sp>
    </p:spTree>
    <p:extLst>
      <p:ext uri="{BB962C8B-B14F-4D97-AF65-F5344CB8AC3E}">
        <p14:creationId xmlns:p14="http://schemas.microsoft.com/office/powerpoint/2010/main" val="409909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71B2F7-6FB3-4A3A-A570-A39C9622465C}"/>
              </a:ext>
            </a:extLst>
          </p:cNvPr>
          <p:cNvSpPr>
            <a:spLocks noGrp="1"/>
          </p:cNvSpPr>
          <p:nvPr>
            <p:ph type="body" idx="4294967295"/>
          </p:nvPr>
        </p:nvSpPr>
        <p:spPr>
          <a:xfrm>
            <a:off x="0" y="1825625"/>
            <a:ext cx="10515600" cy="4351338"/>
          </a:xfrm>
        </p:spPr>
        <p:txBody>
          <a:bodyPr/>
          <a:lstStyle/>
          <a:p>
            <a:r>
              <a:rPr lang="en-US" dirty="0"/>
              <a:t>               Age</a:t>
            </a:r>
          </a:p>
          <a:p>
            <a:endParaRPr lang="en-AU" dirty="0"/>
          </a:p>
        </p:txBody>
      </p:sp>
      <p:pic>
        <p:nvPicPr>
          <p:cNvPr id="4" name="Picture 3">
            <a:extLst>
              <a:ext uri="{FF2B5EF4-FFF2-40B4-BE49-F238E27FC236}">
                <a16:creationId xmlns:a16="http://schemas.microsoft.com/office/drawing/2014/main" id="{B9C9502A-F963-4C72-BBF6-9F69BA8B3804}"/>
              </a:ext>
            </a:extLst>
          </p:cNvPr>
          <p:cNvPicPr>
            <a:picLocks noChangeAspect="1"/>
          </p:cNvPicPr>
          <p:nvPr/>
        </p:nvPicPr>
        <p:blipFill>
          <a:blip r:embed="rId2"/>
          <a:stretch>
            <a:fillRect/>
          </a:stretch>
        </p:blipFill>
        <p:spPr>
          <a:xfrm>
            <a:off x="990381" y="206050"/>
            <a:ext cx="4267419" cy="4349974"/>
          </a:xfrm>
          <a:prstGeom prst="rect">
            <a:avLst/>
          </a:prstGeom>
        </p:spPr>
      </p:pic>
      <p:sp>
        <p:nvSpPr>
          <p:cNvPr id="5" name="TextBox 4">
            <a:extLst>
              <a:ext uri="{FF2B5EF4-FFF2-40B4-BE49-F238E27FC236}">
                <a16:creationId xmlns:a16="http://schemas.microsoft.com/office/drawing/2014/main" id="{EC0E0AE8-47E3-4DE0-8CA8-C17D6B7F17B3}"/>
              </a:ext>
            </a:extLst>
          </p:cNvPr>
          <p:cNvSpPr txBox="1"/>
          <p:nvPr/>
        </p:nvSpPr>
        <p:spPr>
          <a:xfrm>
            <a:off x="119754" y="4981831"/>
            <a:ext cx="6709025"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t>We can observe that majority of the employees have joined the company     in the year 2015 and </a:t>
            </a:r>
          </a:p>
          <a:p>
            <a:pPr marL="285750" indent="-285750">
              <a:buFont typeface="Arial" panose="020B0604020202020204" pitchFamily="34" charset="0"/>
              <a:buChar char="•"/>
            </a:pPr>
            <a:r>
              <a:rPr lang="en-US" b="1" dirty="0"/>
              <a:t>majority of the employees has left the company in the same year 2015 </a:t>
            </a:r>
          </a:p>
          <a:p>
            <a:pPr marL="285750" indent="-285750">
              <a:buFont typeface="Arial" panose="020B0604020202020204" pitchFamily="34" charset="0"/>
              <a:buChar char="•"/>
            </a:pPr>
            <a:r>
              <a:rPr lang="en-US" b="1" dirty="0"/>
              <a:t>Majority of the employees are aged between 32 to 35 years</a:t>
            </a:r>
            <a:endParaRPr lang="en-AU" b="1" dirty="0"/>
          </a:p>
        </p:txBody>
      </p:sp>
      <p:pic>
        <p:nvPicPr>
          <p:cNvPr id="9" name="Picture 8">
            <a:extLst>
              <a:ext uri="{FF2B5EF4-FFF2-40B4-BE49-F238E27FC236}">
                <a16:creationId xmlns:a16="http://schemas.microsoft.com/office/drawing/2014/main" id="{958B2378-A54E-4395-9820-EFFA1E3B3EDB}"/>
              </a:ext>
            </a:extLst>
          </p:cNvPr>
          <p:cNvPicPr>
            <a:picLocks noChangeAspect="1"/>
          </p:cNvPicPr>
          <p:nvPr/>
        </p:nvPicPr>
        <p:blipFill>
          <a:blip r:embed="rId3"/>
          <a:stretch>
            <a:fillRect/>
          </a:stretch>
        </p:blipFill>
        <p:spPr>
          <a:xfrm>
            <a:off x="6737278" y="292560"/>
            <a:ext cx="5078002" cy="4176954"/>
          </a:xfrm>
          <a:prstGeom prst="rect">
            <a:avLst/>
          </a:prstGeom>
        </p:spPr>
      </p:pic>
      <p:sp>
        <p:nvSpPr>
          <p:cNvPr id="10" name="TextBox 9">
            <a:extLst>
              <a:ext uri="{FF2B5EF4-FFF2-40B4-BE49-F238E27FC236}">
                <a16:creationId xmlns:a16="http://schemas.microsoft.com/office/drawing/2014/main" id="{B2BDA926-0409-42DE-8D56-8A471DBCF387}"/>
              </a:ext>
            </a:extLst>
          </p:cNvPr>
          <p:cNvSpPr txBox="1"/>
          <p:nvPr/>
        </p:nvSpPr>
        <p:spPr>
          <a:xfrm>
            <a:off x="6870358" y="4730584"/>
            <a:ext cx="4811841" cy="1600438"/>
          </a:xfrm>
          <a:prstGeom prst="rect">
            <a:avLst/>
          </a:prstGeom>
          <a:noFill/>
        </p:spPr>
        <p:txBody>
          <a:bodyPr wrap="square" rtlCol="0">
            <a:spAutoFit/>
          </a:bodyPr>
          <a:lstStyle/>
          <a:p>
            <a:pPr marL="285750" indent="-285750">
              <a:buFont typeface="Arial" panose="020B0604020202020204" pitchFamily="34" charset="0"/>
              <a:buChar char="•"/>
            </a:pPr>
            <a:r>
              <a:rPr lang="en-US" b="1" dirty="0"/>
              <a:t>We observe that most students are from tier 2 college</a:t>
            </a:r>
          </a:p>
          <a:p>
            <a:pPr marL="285750" indent="-285750">
              <a:buFont typeface="Arial" panose="020B0604020202020204" pitchFamily="34" charset="0"/>
              <a:buChar char="•"/>
            </a:pPr>
            <a:r>
              <a:rPr lang="en-US" b="1" dirty="0"/>
              <a:t>candidates have good 10 percentage</a:t>
            </a:r>
          </a:p>
          <a:p>
            <a:pPr marL="285750" indent="-285750">
              <a:buFont typeface="Arial" panose="020B0604020202020204" pitchFamily="34" charset="0"/>
              <a:buChar char="•"/>
            </a:pPr>
            <a:r>
              <a:rPr lang="en-US" b="1" dirty="0"/>
              <a:t>College GPA has normal distribution around mean </a:t>
            </a:r>
            <a:r>
              <a:rPr lang="en-US" b="1" dirty="0" err="1"/>
              <a:t>gpa</a:t>
            </a:r>
            <a:endParaRPr lang="en-US" b="1" dirty="0"/>
          </a:p>
          <a:p>
            <a:pPr marL="285750" indent="-285750">
              <a:buFont typeface="Arial" panose="020B0604020202020204" pitchFamily="34" charset="0"/>
              <a:buChar char="•"/>
            </a:pPr>
            <a:r>
              <a:rPr lang="en-US" b="1" dirty="0"/>
              <a:t>10percentage is left </a:t>
            </a:r>
            <a:r>
              <a:rPr lang="en-US" b="1" dirty="0" err="1"/>
              <a:t>skewed,students</a:t>
            </a:r>
            <a:r>
              <a:rPr lang="en-US" b="1" dirty="0"/>
              <a:t> have higher 10% than 12</a:t>
            </a:r>
            <a:endParaRPr lang="en-AU" b="1" dirty="0"/>
          </a:p>
        </p:txBody>
      </p:sp>
    </p:spTree>
    <p:extLst>
      <p:ext uri="{BB962C8B-B14F-4D97-AF65-F5344CB8AC3E}">
        <p14:creationId xmlns:p14="http://schemas.microsoft.com/office/powerpoint/2010/main" val="42414102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1114</Words>
  <Application>Microsoft Office PowerPoint</Application>
  <PresentationFormat>Widescreen</PresentationFormat>
  <Paragraphs>91</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 Black</vt:lpstr>
      <vt:lpstr>Libre Baskerville</vt:lpstr>
      <vt:lpstr>Lato Black</vt:lpstr>
      <vt:lpstr>Calibri</vt:lpstr>
      <vt:lpstr>Arial</vt:lpstr>
      <vt:lpstr>Lucida Sans</vt:lpstr>
      <vt:lpstr>Office Theme</vt:lpstr>
      <vt:lpstr>PowerPoint Presentation</vt:lpstr>
      <vt:lpstr>PowerPoint Presentation</vt:lpstr>
      <vt:lpstr>      Data Description:</vt:lpstr>
      <vt:lpstr>PowerPoint Presentation</vt:lpstr>
      <vt:lpstr>  Univariate Analysis Of Categorical Columns:                     On Designation </vt:lpstr>
      <vt:lpstr>Univariate Analysis on JobCity and Gender</vt:lpstr>
      <vt:lpstr>  Top10 10Board and 12Board and State</vt:lpstr>
      <vt:lpstr>  Degree and Specialization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there a relationship between gender and specialization? (i.e. Does the preference of Specialisation depend on the Gender?)</vt:lpstr>
      <vt:lpstr>Is there a relationship between gender and specialization? (i.e. Does the preference of Specialisation depend on the Gender?)</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user</cp:lastModifiedBy>
  <cp:revision>3</cp:revision>
  <dcterms:created xsi:type="dcterms:W3CDTF">2021-02-16T05:19:01Z</dcterms:created>
  <dcterms:modified xsi:type="dcterms:W3CDTF">2024-10-15T02:48:17Z</dcterms:modified>
</cp:coreProperties>
</file>