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7" r:id="rId15"/>
    <p:sldId id="266" r:id="rId16"/>
    <p:sldId id="273" r:id="rId17"/>
    <p:sldId id="274" r:id="rId18"/>
    <p:sldId id="275" r:id="rId19"/>
    <p:sldId id="276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68" autoAdjust="0"/>
  </p:normalViewPr>
  <p:slideViewPr>
    <p:cSldViewPr snapToGrid="0">
      <p:cViewPr varScale="1">
        <p:scale>
          <a:sx n="92" d="100"/>
          <a:sy n="92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06016-8FE0-4C6C-9613-6A864655DB9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D85CD-6EE9-4571-8F9F-31B286C6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у нас один из принципов </a:t>
            </a:r>
            <a:r>
              <a:rPr lang="en-US" dirty="0"/>
              <a:t>SOLID</a:t>
            </a:r>
          </a:p>
          <a:p>
            <a:endParaRPr lang="en-US" dirty="0"/>
          </a:p>
          <a:p>
            <a:r>
              <a:rPr lang="ru-RU" dirty="0"/>
              <a:t>При замени одного</a:t>
            </a:r>
            <a:r>
              <a:rPr lang="en-US" dirty="0"/>
              <a:t> </a:t>
            </a:r>
            <a:r>
              <a:rPr lang="ru-RU" dirty="0"/>
              <a:t>элемента или изменении его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85CD-6EE9-4571-8F9F-31B286C6D7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Бухгалтерия</a:t>
            </a:r>
          </a:p>
          <a:p>
            <a:r>
              <a:rPr lang="ru-RU" dirty="0"/>
              <a:t>Отдел кадров</a:t>
            </a:r>
          </a:p>
          <a:p>
            <a:r>
              <a:rPr lang="ru-RU" dirty="0"/>
              <a:t>Админ базы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85CD-6EE9-4571-8F9F-31B286C6D7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85CD-6EE9-4571-8F9F-31B286C6D7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3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Конвертация происходит здесь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85CD-6EE9-4571-8F9F-31B286C6D7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we pass data across a boundary, it is always in the form that is most convenient for the inner circle.</a:t>
            </a:r>
            <a:b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передаем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слоями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форме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удобной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внутреннего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слоя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85CD-6EE9-4571-8F9F-31B286C6D7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85CD-6EE9-4571-8F9F-31B286C6D7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2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D519-D92E-4663-B612-DE74144E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7DB66-D6BE-47AB-9ED1-B0C851EC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546F-9BC0-4A77-88BD-EEB152C5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CCDD6-A873-4E8C-8B4C-5E568FED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F609-4D4C-410F-8A0D-783425C2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C87E-24B2-496B-BB1A-27AAFB8B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691DA-82A2-4CA6-89C7-DA98AF252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A657-77F2-46D3-A7A9-03D958B1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4DCF6-3367-41C9-931D-A78EDD13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96B7-3B7B-4650-86DA-957F57CA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D9F81-557F-4CD2-B747-87AB08E6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A28AA-5CFA-470D-9AF6-3CF2F0CC9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524A-20FF-4529-ABF3-0CF5026B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3808-399F-4842-BB39-0C682DCC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FD65-31E4-4942-8EB1-5648856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7DF3-9427-4756-BEAD-5E263AF5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77D7-2CEA-4504-9D83-EFDAE08E6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36E2-0925-42BA-8232-289ACB65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28C1-7FE2-488A-AC61-35F0E10E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B9791-970A-48FE-8AC4-6D1AEFA1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3806-7D01-412B-9BD8-D3609F41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8116F-E333-40CA-8708-67106E38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DB67-0EB0-4232-BA21-2F86A36C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BE79-E61E-409E-BB5D-207A46CE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A254-1575-4713-B63F-6FBDFEF6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D47C-FBEC-4F72-AEFD-7782792E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7A25-9D14-46B6-A296-CB8DAF316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50C33-6114-4A64-B256-1564B5D2C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34E3B-9104-45F7-A2DC-CC0292EF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376E4-55D2-49E1-BC8C-BDE7BF7C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2D341-DFF1-4EB5-8D08-36576656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FAD-6F4D-46AB-8C28-B7F227D7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644A-F98A-4ACA-8480-BB34478F8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A6BF2-D84E-489B-91C2-34E6A2DEA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33559-83CA-4FE7-8429-F09CF5862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4CD17-F2E8-4C18-8D34-656D770CC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6E326-CF0E-4FAB-AA8E-919BD1E2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FAB83-E481-4951-B664-151CF1A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2F720-E3C5-47E2-87C3-9D874510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E062-F00B-4AA4-B81A-AFBAE268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96A89-1693-4EFB-933C-10D44E5D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BD538-41CB-484B-92AC-D42B5297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F039A-A810-468D-BB03-5987DDA3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B4DAA-0889-4E1D-9AFA-0296925B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13F5F-3002-46E1-BD0E-9A044E2E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0ABF-051B-4F56-BC8C-81BE61C8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FAD9-0B13-4EEF-BCCE-F27296F5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F2B6-FB5D-4E64-AD1C-3C97D9315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E384A-2535-4BFC-A10F-7B5FC43A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A14A5-2A9B-4601-B3D0-B0DF6020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9DC2B-2CB1-4B39-9C26-113DBD26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5A212-775E-429F-8F31-5BCDFFDD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F4EB-369D-454F-AFBE-B738970B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60147-4A96-4E6B-A497-BA13659C9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2C0F8-B4E5-458F-8579-9AC1A42B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A3304-7420-49CC-9FC8-728441A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D9A47-9A96-489E-B698-EC09746A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04784-942A-430C-A8A2-23AE5948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12BDE-338A-4997-9DE6-29645C4D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580CA-B453-4CEF-AA83-6DDDCAE3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D9B9E-46A9-4629-9FEE-B83B55CB1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9936-3287-4AA5-82FE-F056EED734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BD36-6968-48DD-911F-2389C99D4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CF8D-2AA4-43EE-921E-EECDBF55B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6899-7EED-4ED5-8A00-5A9B074A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CF5E-EC96-45DB-942E-481B0C2A0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Clean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ACA64-D7BF-40D5-9A44-E3D7832CD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C83-DF30-4213-9657-121D154F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Repository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0BAEF2-B4C0-4A95-9AC2-E3576B6B9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97" y="1848629"/>
            <a:ext cx="9524911" cy="4425344"/>
          </a:xfrm>
        </p:spPr>
      </p:pic>
    </p:spTree>
    <p:extLst>
      <p:ext uri="{BB962C8B-B14F-4D97-AF65-F5344CB8AC3E}">
        <p14:creationId xmlns:p14="http://schemas.microsoft.com/office/powerpoint/2010/main" val="214138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AE32BD-39E9-4AE8-8900-26A3C03C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393863" cy="1600200"/>
          </a:xfrm>
        </p:spPr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1773689-A9ED-400E-BDB9-1B10491A9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644" y="0"/>
            <a:ext cx="6481157" cy="6858000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@Singleton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UserRepository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final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Webservice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webservice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final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UserDao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userDao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final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Executor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executor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@Inject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UserRepository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Webservice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webservice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UserDao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userDao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Executor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executor)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.webservice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webservice;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.userDao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userDao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.executor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executor;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LiveData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getUser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refreshUser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Returns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LiveData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object directly from the database.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userDao.load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refreshUser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final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Runs in a background thread.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executor.execute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(() -&gt;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Check if user data was fetched recently.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boolean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userExists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userDao.hasUser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(FRESH_TIMEOUT);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userExists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Refreshes the data.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Response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&gt; response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webservice.getUser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).execute();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Check for errors here.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Updates the database.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LiveData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object automatically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refreshes, so we don't need to do anything else here.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userDao.save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response.body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2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DC5D-3041-4FB4-8F10-7D37D2DD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pic>
        <p:nvPicPr>
          <p:cNvPr id="5122" name="Picture 2" descr="ÐÐ¾ÑÐ¾Ðº Ð´Ð°Ð½Ð½ÑÑ Ð¾Ñ UI Ð¸ Ð¾Ð±ÑÐ°ÑÐ½Ð¾">
            <a:extLst>
              <a:ext uri="{FF2B5EF4-FFF2-40B4-BE49-F238E27FC236}">
                <a16:creationId xmlns:a16="http://schemas.microsoft.com/office/drawing/2014/main" id="{5E54D7AF-A1C5-4C83-A0E6-4CBF9E45D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891" y="1127175"/>
            <a:ext cx="13517381" cy="46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D99F66-D124-4BA1-95CD-F5E895BD580B}"/>
              </a:ext>
            </a:extLst>
          </p:cNvPr>
          <p:cNvSpPr/>
          <p:nvPr/>
        </p:nvSpPr>
        <p:spPr>
          <a:xfrm>
            <a:off x="4001193" y="1585177"/>
            <a:ext cx="4189614" cy="4251159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2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9810-DF9D-4018-A3F5-4A15E7FB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7F80-6AB1-4C88-95C9-C8AA42A01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Entities</a:t>
            </a:r>
            <a:r>
              <a:rPr lang="ru-RU" dirty="0"/>
              <a:t> – функции или объекты с методами, которые реализуют логику бизнеса, общую для многих приложений (а если бизнеса нет, то самую высокоуровневую логику приложения);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4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F1E787-1AA8-499A-BEF3-88556B6BE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DTO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B14728-88E6-488D-813E-6885CE39C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3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A18B-7991-455C-989E-0BE1E63A8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ru-RU" dirty="0"/>
              <a:t>и/или </a:t>
            </a:r>
            <a:r>
              <a:rPr lang="en-US" dirty="0"/>
              <a:t>Interactor?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50C020B-3656-469F-B904-6A97DA2BB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2DEC-E0FB-4309-96A6-D89458408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531B-055B-4119-ADFE-51547EE5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– это детализация, описание действия, которое может совершить пользователь системы.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2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3601-D579-443E-9502-62136078A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Interactor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7D22D-DBC1-4607-A96F-F8809CDA5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Interactor</a:t>
            </a:r>
            <a:r>
              <a:rPr lang="ru-RU" dirty="0"/>
              <a:t> – объект, который реализует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(сценарий использования), используя бизнес-объекты (</a:t>
            </a:r>
            <a:r>
              <a:rPr lang="ru-RU" dirty="0" err="1"/>
              <a:t>Entities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0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DC5D-3041-4FB4-8F10-7D37D2DD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5122" name="Picture 2" descr="ÐÐ¾ÑÐ¾Ðº Ð´Ð°Ð½Ð½ÑÑ Ð¾Ñ UI Ð¸ Ð¾Ð±ÑÐ°ÑÐ½Ð¾">
            <a:extLst>
              <a:ext uri="{FF2B5EF4-FFF2-40B4-BE49-F238E27FC236}">
                <a16:creationId xmlns:a16="http://schemas.microsoft.com/office/drawing/2014/main" id="{5E54D7AF-A1C5-4C83-A0E6-4CBF9E45D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891" y="1127175"/>
            <a:ext cx="13517381" cy="46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D99F66-D124-4BA1-95CD-F5E895BD580B}"/>
              </a:ext>
            </a:extLst>
          </p:cNvPr>
          <p:cNvSpPr/>
          <p:nvPr/>
        </p:nvSpPr>
        <p:spPr>
          <a:xfrm>
            <a:off x="310342" y="1479665"/>
            <a:ext cx="4189614" cy="4251159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8125-568D-4F1A-BF4D-F1FEF564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ÐÐ°ÑÑÐ¸Ð½ÐºÐ¸ Ð¿Ð¾ Ð·Ð°Ð¿ÑÐ¾ÑÑ mvc mvp mvvm">
            <a:extLst>
              <a:ext uri="{FF2B5EF4-FFF2-40B4-BE49-F238E27FC236}">
                <a16:creationId xmlns:a16="http://schemas.microsoft.com/office/drawing/2014/main" id="{F0AD8F64-820D-41C9-970D-53F7936FEF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87" y="99753"/>
            <a:ext cx="9844523" cy="6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21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36B3-4534-465A-961A-353320A3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</a:t>
            </a:r>
            <a:r>
              <a:rPr lang="en-US" dirty="0"/>
              <a:t>clean architecture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A433-C7EC-4C25-A29F-F22F7CE4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Независимость от фреймворков.</a:t>
            </a:r>
          </a:p>
          <a:p>
            <a:r>
              <a:rPr lang="ru-RU" dirty="0"/>
              <a:t>Тестируемость.</a:t>
            </a:r>
          </a:p>
          <a:p>
            <a:r>
              <a:rPr lang="ru-RU" dirty="0"/>
              <a:t>Независимость от UI.</a:t>
            </a:r>
          </a:p>
          <a:p>
            <a:r>
              <a:rPr lang="ru-RU" dirty="0"/>
              <a:t>Независимость от БД.</a:t>
            </a:r>
          </a:p>
          <a:p>
            <a:r>
              <a:rPr lang="ru-RU" dirty="0"/>
              <a:t>Независимость от любой внешней службы.</a:t>
            </a:r>
          </a:p>
        </p:txBody>
      </p:sp>
    </p:spTree>
    <p:extLst>
      <p:ext uri="{BB962C8B-B14F-4D97-AF65-F5344CB8AC3E}">
        <p14:creationId xmlns:p14="http://schemas.microsoft.com/office/powerpoint/2010/main" val="45499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6C35-EE32-4CC4-BBC3-09ED687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54BF52-5234-4B55-8DA2-A146AD82B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</p:spPr>
      </p:pic>
    </p:spTree>
    <p:extLst>
      <p:ext uri="{BB962C8B-B14F-4D97-AF65-F5344CB8AC3E}">
        <p14:creationId xmlns:p14="http://schemas.microsoft.com/office/powerpoint/2010/main" val="320700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3BC3-4C71-4790-8EC2-A5586F3B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E6A81-87B8-4761-8D9E-C186A801A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1132" cy="5320145"/>
          </a:xfrm>
        </p:spPr>
      </p:pic>
    </p:spTree>
    <p:extLst>
      <p:ext uri="{BB962C8B-B14F-4D97-AF65-F5344CB8AC3E}">
        <p14:creationId xmlns:p14="http://schemas.microsoft.com/office/powerpoint/2010/main" val="19074059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CED3-5D32-4BAA-B550-2354E944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Инверсия зависимости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Dependency inversion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2050" name="Picture 2" descr="https://springframework.guru/wp-content/uploads/2015/06/DIP_Img01.png">
            <a:extLst>
              <a:ext uri="{FF2B5EF4-FFF2-40B4-BE49-F238E27FC236}">
                <a16:creationId xmlns:a16="http://schemas.microsoft.com/office/drawing/2014/main" id="{A646D205-C2B1-4C12-A599-ACDD3D74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5" y="2364145"/>
            <a:ext cx="10462385" cy="394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77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BAB2-61DC-4AA8-9D7A-87A9BF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Единственная ответственность</a:t>
            </a:r>
            <a:br>
              <a:rPr lang="en-US" dirty="0"/>
            </a:br>
            <a:r>
              <a:rPr lang="en-US" dirty="0"/>
              <a:t>(single responsibility)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C27E-F56E-4EC2-9938-1A7F0CD1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0585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200" i="1" dirty="0"/>
              <a:t>Модуль должен отвечать за одного и только за одного </a:t>
            </a:r>
            <a:r>
              <a:rPr lang="ru-RU" sz="3200" i="1" dirty="0" err="1"/>
              <a:t>актора</a:t>
            </a:r>
            <a:r>
              <a:rPr lang="ru-RU" sz="3200" i="1" dirty="0"/>
              <a:t>.</a:t>
            </a:r>
            <a:endParaRPr lang="en-US" sz="3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67B2-4E70-4161-B8B2-DDDA229B1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2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9113"/>
            <a:ext cx="5257800" cy="30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2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4CB2-474D-462C-9D8A-C624C44F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8000-5451-44B4-AA20-C4E74E84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Entities</a:t>
            </a:r>
            <a:r>
              <a:rPr lang="en-US" dirty="0"/>
              <a:t>. </a:t>
            </a:r>
            <a:r>
              <a:rPr lang="ru-RU" dirty="0"/>
              <a:t>Бизнес-логика общая для многих приложений.</a:t>
            </a:r>
          </a:p>
          <a:p>
            <a:r>
              <a:rPr lang="en-US" b="1" dirty="0"/>
              <a:t>Use Cases (Interactors)</a:t>
            </a:r>
            <a:r>
              <a:rPr lang="en-US" dirty="0"/>
              <a:t>. </a:t>
            </a:r>
            <a:r>
              <a:rPr lang="ru-RU" dirty="0"/>
              <a:t>Логика приложения.</a:t>
            </a:r>
          </a:p>
          <a:p>
            <a:r>
              <a:rPr lang="en-US" b="1" dirty="0"/>
              <a:t>Interface Adapters. </a:t>
            </a:r>
            <a:r>
              <a:rPr lang="ru-RU" dirty="0"/>
              <a:t>Адаптеры между </a:t>
            </a:r>
            <a:r>
              <a:rPr lang="en-US" dirty="0"/>
              <a:t>Use Cases </a:t>
            </a:r>
            <a:r>
              <a:rPr lang="ru-RU" dirty="0"/>
              <a:t>и внешним миром. Сюда попадают </a:t>
            </a:r>
            <a:r>
              <a:rPr lang="en-US" dirty="0"/>
              <a:t>Presenter’</a:t>
            </a:r>
            <a:r>
              <a:rPr lang="ru-RU" dirty="0"/>
              <a:t>ы из </a:t>
            </a:r>
            <a:r>
              <a:rPr lang="en-US" dirty="0"/>
              <a:t>MVP, </a:t>
            </a:r>
            <a:r>
              <a:rPr lang="ru-RU" dirty="0"/>
              <a:t>а также </a:t>
            </a:r>
            <a:r>
              <a:rPr lang="en-US" dirty="0"/>
              <a:t>Repository.</a:t>
            </a:r>
            <a:endParaRPr lang="ru-RU" dirty="0"/>
          </a:p>
          <a:p>
            <a:r>
              <a:rPr lang="en-US" b="1" dirty="0"/>
              <a:t>Frameworks.</a:t>
            </a:r>
            <a:r>
              <a:rPr lang="en-US" dirty="0"/>
              <a:t> </a:t>
            </a:r>
            <a:r>
              <a:rPr lang="ru-RU" dirty="0"/>
              <a:t>Самый внешний слой, тут лежит все остальное: </a:t>
            </a:r>
            <a:r>
              <a:rPr lang="en-US" dirty="0"/>
              <a:t>UI, </a:t>
            </a:r>
            <a:r>
              <a:rPr lang="ru-RU" dirty="0"/>
              <a:t>база данных, </a:t>
            </a:r>
            <a:r>
              <a:rPr lang="en-US" dirty="0"/>
              <a:t>http-</a:t>
            </a:r>
            <a:r>
              <a:rPr lang="ru-RU" dirty="0"/>
              <a:t>клиент,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8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98A9-0876-4840-83B5-B79ECA86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23C52E5C-3690-4082-92D5-E0E3001A31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55" y="238896"/>
            <a:ext cx="8686985" cy="638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0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1C0-9F76-4917-BF57-C0876878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Ð£Ð¿ÑÐ¾ÑÐµÐ½Ð½Ð°Ñ Ð¾ÑÐ¸Ð³Ð¸Ð½Ð°Ð»ÑÐ½Ð°Ñ ÑÑÐµÐ¼Ð°">
            <a:extLst>
              <a:ext uri="{FF2B5EF4-FFF2-40B4-BE49-F238E27FC236}">
                <a16:creationId xmlns:a16="http://schemas.microsoft.com/office/drawing/2014/main" id="{41294AF0-DFBA-4D6F-BF11-FA569F31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27" y="5064"/>
            <a:ext cx="8048840" cy="685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0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DC5D-3041-4FB4-8F10-7D37D2DD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ÐÐ¾ÑÐ¾Ðº Ð´Ð°Ð½Ð½ÑÑ Ð¾Ñ UI Ð¸ Ð¾Ð±ÑÐ°ÑÐ½Ð¾">
            <a:extLst>
              <a:ext uri="{FF2B5EF4-FFF2-40B4-BE49-F238E27FC236}">
                <a16:creationId xmlns:a16="http://schemas.microsoft.com/office/drawing/2014/main" id="{5E54D7AF-A1C5-4C83-A0E6-4CBF9E45D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891" y="1127175"/>
            <a:ext cx="13517381" cy="46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47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DC5D-3041-4FB4-8F10-7D37D2DD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122" name="Picture 2" descr="ÐÐ¾ÑÐ¾Ðº Ð´Ð°Ð½Ð½ÑÑ Ð¾Ñ UI Ð¸ Ð¾Ð±ÑÐ°ÑÐ½Ð¾">
            <a:extLst>
              <a:ext uri="{FF2B5EF4-FFF2-40B4-BE49-F238E27FC236}">
                <a16:creationId xmlns:a16="http://schemas.microsoft.com/office/drawing/2014/main" id="{5E54D7AF-A1C5-4C83-A0E6-4CBF9E45D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891" y="1127175"/>
            <a:ext cx="13517381" cy="46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D99F66-D124-4BA1-95CD-F5E895BD580B}"/>
              </a:ext>
            </a:extLst>
          </p:cNvPr>
          <p:cNvSpPr/>
          <p:nvPr/>
        </p:nvSpPr>
        <p:spPr>
          <a:xfrm>
            <a:off x="7863840" y="1588532"/>
            <a:ext cx="4189614" cy="4251159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238</Words>
  <Application>Microsoft Office PowerPoint</Application>
  <PresentationFormat>Widescreen</PresentationFormat>
  <Paragraphs>43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 Mono</vt:lpstr>
      <vt:lpstr>Office Theme</vt:lpstr>
      <vt:lpstr>The Clean Architecture</vt:lpstr>
      <vt:lpstr>Принципы clean architecture:</vt:lpstr>
      <vt:lpstr>Инверсия зависимости (Dependency inversion)</vt:lpstr>
      <vt:lpstr>Единственная ответственность (single responsibility)</vt:lpstr>
      <vt:lpstr>Слои</vt:lpstr>
      <vt:lpstr>PowerPoint Presentation</vt:lpstr>
      <vt:lpstr>PowerPoint Presentation</vt:lpstr>
      <vt:lpstr>PowerPoint Presentation</vt:lpstr>
      <vt:lpstr>Data</vt:lpstr>
      <vt:lpstr>DataSource и Repository</vt:lpstr>
      <vt:lpstr>Repository</vt:lpstr>
      <vt:lpstr>Domain</vt:lpstr>
      <vt:lpstr>Entities </vt:lpstr>
      <vt:lpstr>DTO</vt:lpstr>
      <vt:lpstr>UseCase и/или Interactor?</vt:lpstr>
      <vt:lpstr>UseCase</vt:lpstr>
      <vt:lpstr>Interactor</vt:lpstr>
      <vt:lpstr>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Красильников Николай Алексеевич</dc:creator>
  <cp:lastModifiedBy>Красильников Николай Алексеевич</cp:lastModifiedBy>
  <cp:revision>18</cp:revision>
  <dcterms:created xsi:type="dcterms:W3CDTF">2019-03-28T07:03:30Z</dcterms:created>
  <dcterms:modified xsi:type="dcterms:W3CDTF">2019-03-29T03:31:53Z</dcterms:modified>
</cp:coreProperties>
</file>