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3" r:id="rId3"/>
    <p:sldId id="259" r:id="rId4"/>
    <p:sldId id="262" r:id="rId5"/>
    <p:sldId id="282" r:id="rId6"/>
    <p:sldId id="265" r:id="rId7"/>
    <p:sldId id="266" r:id="rId8"/>
    <p:sldId id="267" r:id="rId9"/>
    <p:sldId id="270" r:id="rId10"/>
    <p:sldId id="283" r:id="rId11"/>
    <p:sldId id="268" r:id="rId12"/>
    <p:sldId id="269" r:id="rId13"/>
    <p:sldId id="271" r:id="rId14"/>
    <p:sldId id="272" r:id="rId15"/>
    <p:sldId id="273" r:id="rId16"/>
    <p:sldId id="274" r:id="rId17"/>
    <p:sldId id="275" r:id="rId18"/>
    <p:sldId id="287" r:id="rId19"/>
    <p:sldId id="276" r:id="rId20"/>
    <p:sldId id="277" r:id="rId21"/>
    <p:sldId id="279" r:id="rId22"/>
    <p:sldId id="260" r:id="rId23"/>
    <p:sldId id="264" r:id="rId24"/>
    <p:sldId id="278" r:id="rId25"/>
    <p:sldId id="281" r:id="rId26"/>
    <p:sldId id="28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F56814F-2E88-4275-8307-4CF33D73149A}" v="5" dt="2024-06-13T12:22:41.3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21" d="100"/>
          <a:sy n="121" d="100"/>
        </p:scale>
        <p:origin x="2314"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ulli, Samy" userId="87a9284e-32f7-43e0-ae5d-f91922d0bc7e" providerId="ADAL" clId="{BF56814F-2E88-4275-8307-4CF33D73149A}"/>
    <pc:docChg chg="undo redo custSel addSld delSld modSld sldOrd">
      <pc:chgData name="Goulli, Samy" userId="87a9284e-32f7-43e0-ae5d-f91922d0bc7e" providerId="ADAL" clId="{BF56814F-2E88-4275-8307-4CF33D73149A}" dt="2024-09-04T20:30:33.070" v="2720" actId="20577"/>
      <pc:docMkLst>
        <pc:docMk/>
      </pc:docMkLst>
      <pc:sldChg chg="delSp modSp mod ord">
        <pc:chgData name="Goulli, Samy" userId="87a9284e-32f7-43e0-ae5d-f91922d0bc7e" providerId="ADAL" clId="{BF56814F-2E88-4275-8307-4CF33D73149A}" dt="2024-06-13T11:53:20.610" v="1553" actId="478"/>
        <pc:sldMkLst>
          <pc:docMk/>
          <pc:sldMk cId="390649333" sldId="260"/>
        </pc:sldMkLst>
        <pc:spChg chg="del">
          <ac:chgData name="Goulli, Samy" userId="87a9284e-32f7-43e0-ae5d-f91922d0bc7e" providerId="ADAL" clId="{BF56814F-2E88-4275-8307-4CF33D73149A}" dt="2024-06-13T11:53:20.610" v="1553" actId="478"/>
          <ac:spMkLst>
            <pc:docMk/>
            <pc:sldMk cId="390649333" sldId="260"/>
            <ac:spMk id="30" creationId="{00000000-0000-0000-0000-000000000000}"/>
          </ac:spMkLst>
        </pc:spChg>
        <pc:spChg chg="del">
          <ac:chgData name="Goulli, Samy" userId="87a9284e-32f7-43e0-ae5d-f91922d0bc7e" providerId="ADAL" clId="{BF56814F-2E88-4275-8307-4CF33D73149A}" dt="2024-06-13T11:53:20.610" v="1553" actId="478"/>
          <ac:spMkLst>
            <pc:docMk/>
            <pc:sldMk cId="390649333" sldId="260"/>
            <ac:spMk id="31" creationId="{00000000-0000-0000-0000-000000000000}"/>
          </ac:spMkLst>
        </pc:spChg>
        <pc:spChg chg="del">
          <ac:chgData name="Goulli, Samy" userId="87a9284e-32f7-43e0-ae5d-f91922d0bc7e" providerId="ADAL" clId="{BF56814F-2E88-4275-8307-4CF33D73149A}" dt="2024-06-13T11:53:20.610" v="1553" actId="478"/>
          <ac:spMkLst>
            <pc:docMk/>
            <pc:sldMk cId="390649333" sldId="260"/>
            <ac:spMk id="33" creationId="{00000000-0000-0000-0000-000000000000}"/>
          </ac:spMkLst>
        </pc:spChg>
        <pc:spChg chg="del">
          <ac:chgData name="Goulli, Samy" userId="87a9284e-32f7-43e0-ae5d-f91922d0bc7e" providerId="ADAL" clId="{BF56814F-2E88-4275-8307-4CF33D73149A}" dt="2024-06-13T11:53:20.610" v="1553" actId="478"/>
          <ac:spMkLst>
            <pc:docMk/>
            <pc:sldMk cId="390649333" sldId="260"/>
            <ac:spMk id="35" creationId="{00000000-0000-0000-0000-000000000000}"/>
          </ac:spMkLst>
        </pc:spChg>
        <pc:spChg chg="del">
          <ac:chgData name="Goulli, Samy" userId="87a9284e-32f7-43e0-ae5d-f91922d0bc7e" providerId="ADAL" clId="{BF56814F-2E88-4275-8307-4CF33D73149A}" dt="2024-06-13T11:53:20.610" v="1553" actId="478"/>
          <ac:spMkLst>
            <pc:docMk/>
            <pc:sldMk cId="390649333" sldId="260"/>
            <ac:spMk id="37" creationId="{00000000-0000-0000-0000-000000000000}"/>
          </ac:spMkLst>
        </pc:spChg>
        <pc:spChg chg="del">
          <ac:chgData name="Goulli, Samy" userId="87a9284e-32f7-43e0-ae5d-f91922d0bc7e" providerId="ADAL" clId="{BF56814F-2E88-4275-8307-4CF33D73149A}" dt="2024-06-13T11:53:16.788" v="1552" actId="478"/>
          <ac:spMkLst>
            <pc:docMk/>
            <pc:sldMk cId="390649333" sldId="260"/>
            <ac:spMk id="42" creationId="{00000000-0000-0000-0000-000000000000}"/>
          </ac:spMkLst>
        </pc:spChg>
        <pc:spChg chg="del">
          <ac:chgData name="Goulli, Samy" userId="87a9284e-32f7-43e0-ae5d-f91922d0bc7e" providerId="ADAL" clId="{BF56814F-2E88-4275-8307-4CF33D73149A}" dt="2024-06-13T11:53:14.375" v="1550" actId="478"/>
          <ac:spMkLst>
            <pc:docMk/>
            <pc:sldMk cId="390649333" sldId="260"/>
            <ac:spMk id="46" creationId="{00000000-0000-0000-0000-000000000000}"/>
          </ac:spMkLst>
        </pc:spChg>
        <pc:spChg chg="mod">
          <ac:chgData name="Goulli, Samy" userId="87a9284e-32f7-43e0-ae5d-f91922d0bc7e" providerId="ADAL" clId="{BF56814F-2E88-4275-8307-4CF33D73149A}" dt="2024-05-06T13:15:45.113" v="1119" actId="20577"/>
          <ac:spMkLst>
            <pc:docMk/>
            <pc:sldMk cId="390649333" sldId="260"/>
            <ac:spMk id="50" creationId="{00000000-0000-0000-0000-000000000000}"/>
          </ac:spMkLst>
        </pc:spChg>
        <pc:spChg chg="del mod">
          <ac:chgData name="Goulli, Samy" userId="87a9284e-32f7-43e0-ae5d-f91922d0bc7e" providerId="ADAL" clId="{BF56814F-2E88-4275-8307-4CF33D73149A}" dt="2024-06-13T11:53:11.041" v="1548" actId="478"/>
          <ac:spMkLst>
            <pc:docMk/>
            <pc:sldMk cId="390649333" sldId="260"/>
            <ac:spMk id="53" creationId="{00000000-0000-0000-0000-000000000000}"/>
          </ac:spMkLst>
        </pc:spChg>
        <pc:cxnChg chg="del">
          <ac:chgData name="Goulli, Samy" userId="87a9284e-32f7-43e0-ae5d-f91922d0bc7e" providerId="ADAL" clId="{BF56814F-2E88-4275-8307-4CF33D73149A}" dt="2024-06-13T11:53:20.610" v="1553" actId="478"/>
          <ac:cxnSpMkLst>
            <pc:docMk/>
            <pc:sldMk cId="390649333" sldId="260"/>
            <ac:cxnSpMk id="28" creationId="{00000000-0000-0000-0000-000000000000}"/>
          </ac:cxnSpMkLst>
        </pc:cxnChg>
        <pc:cxnChg chg="del">
          <ac:chgData name="Goulli, Samy" userId="87a9284e-32f7-43e0-ae5d-f91922d0bc7e" providerId="ADAL" clId="{BF56814F-2E88-4275-8307-4CF33D73149A}" dt="2024-06-13T11:53:20.610" v="1553" actId="478"/>
          <ac:cxnSpMkLst>
            <pc:docMk/>
            <pc:sldMk cId="390649333" sldId="260"/>
            <ac:cxnSpMk id="29" creationId="{00000000-0000-0000-0000-000000000000}"/>
          </ac:cxnSpMkLst>
        </pc:cxnChg>
        <pc:cxnChg chg="del">
          <ac:chgData name="Goulli, Samy" userId="87a9284e-32f7-43e0-ae5d-f91922d0bc7e" providerId="ADAL" clId="{BF56814F-2E88-4275-8307-4CF33D73149A}" dt="2024-06-13T11:53:20.610" v="1553" actId="478"/>
          <ac:cxnSpMkLst>
            <pc:docMk/>
            <pc:sldMk cId="390649333" sldId="260"/>
            <ac:cxnSpMk id="32" creationId="{00000000-0000-0000-0000-000000000000}"/>
          </ac:cxnSpMkLst>
        </pc:cxnChg>
        <pc:cxnChg chg="del">
          <ac:chgData name="Goulli, Samy" userId="87a9284e-32f7-43e0-ae5d-f91922d0bc7e" providerId="ADAL" clId="{BF56814F-2E88-4275-8307-4CF33D73149A}" dt="2024-06-13T11:53:20.610" v="1553" actId="478"/>
          <ac:cxnSpMkLst>
            <pc:docMk/>
            <pc:sldMk cId="390649333" sldId="260"/>
            <ac:cxnSpMk id="34" creationId="{00000000-0000-0000-0000-000000000000}"/>
          </ac:cxnSpMkLst>
        </pc:cxnChg>
        <pc:cxnChg chg="del">
          <ac:chgData name="Goulli, Samy" userId="87a9284e-32f7-43e0-ae5d-f91922d0bc7e" providerId="ADAL" clId="{BF56814F-2E88-4275-8307-4CF33D73149A}" dt="2024-06-13T11:53:20.610" v="1553" actId="478"/>
          <ac:cxnSpMkLst>
            <pc:docMk/>
            <pc:sldMk cId="390649333" sldId="260"/>
            <ac:cxnSpMk id="36" creationId="{00000000-0000-0000-0000-000000000000}"/>
          </ac:cxnSpMkLst>
        </pc:cxnChg>
        <pc:cxnChg chg="del">
          <ac:chgData name="Goulli, Samy" userId="87a9284e-32f7-43e0-ae5d-f91922d0bc7e" providerId="ADAL" clId="{BF56814F-2E88-4275-8307-4CF33D73149A}" dt="2024-06-13T11:53:20.610" v="1553" actId="478"/>
          <ac:cxnSpMkLst>
            <pc:docMk/>
            <pc:sldMk cId="390649333" sldId="260"/>
            <ac:cxnSpMk id="41" creationId="{00000000-0000-0000-0000-000000000000}"/>
          </ac:cxnSpMkLst>
        </pc:cxnChg>
        <pc:cxnChg chg="del">
          <ac:chgData name="Goulli, Samy" userId="87a9284e-32f7-43e0-ae5d-f91922d0bc7e" providerId="ADAL" clId="{BF56814F-2E88-4275-8307-4CF33D73149A}" dt="2024-06-13T11:53:15.020" v="1551" actId="478"/>
          <ac:cxnSpMkLst>
            <pc:docMk/>
            <pc:sldMk cId="390649333" sldId="260"/>
            <ac:cxnSpMk id="45" creationId="{00000000-0000-0000-0000-000000000000}"/>
          </ac:cxnSpMkLst>
        </pc:cxnChg>
        <pc:cxnChg chg="del">
          <ac:chgData name="Goulli, Samy" userId="87a9284e-32f7-43e0-ae5d-f91922d0bc7e" providerId="ADAL" clId="{BF56814F-2E88-4275-8307-4CF33D73149A}" dt="2024-06-13T11:53:12.067" v="1549" actId="478"/>
          <ac:cxnSpMkLst>
            <pc:docMk/>
            <pc:sldMk cId="390649333" sldId="260"/>
            <ac:cxnSpMk id="52" creationId="{00000000-0000-0000-0000-000000000000}"/>
          </ac:cxnSpMkLst>
        </pc:cxnChg>
      </pc:sldChg>
      <pc:sldChg chg="delSp modSp mod ord">
        <pc:chgData name="Goulli, Samy" userId="87a9284e-32f7-43e0-ae5d-f91922d0bc7e" providerId="ADAL" clId="{BF56814F-2E88-4275-8307-4CF33D73149A}" dt="2024-06-13T11:53:30.578" v="1555" actId="478"/>
        <pc:sldMkLst>
          <pc:docMk/>
          <pc:sldMk cId="2338785383" sldId="264"/>
        </pc:sldMkLst>
        <pc:spChg chg="mod">
          <ac:chgData name="Goulli, Samy" userId="87a9284e-32f7-43e0-ae5d-f91922d0bc7e" providerId="ADAL" clId="{BF56814F-2E88-4275-8307-4CF33D73149A}" dt="2024-05-06T13:15:49.664" v="1120" actId="20577"/>
          <ac:spMkLst>
            <pc:docMk/>
            <pc:sldMk cId="2338785383" sldId="264"/>
            <ac:spMk id="2" creationId="{576A6E60-5AF0-3666-DB33-92702A672BE3}"/>
          </ac:spMkLst>
        </pc:spChg>
        <pc:spChg chg="del">
          <ac:chgData name="Goulli, Samy" userId="87a9284e-32f7-43e0-ae5d-f91922d0bc7e" providerId="ADAL" clId="{BF56814F-2E88-4275-8307-4CF33D73149A}" dt="2024-06-13T11:53:27.910" v="1554" actId="478"/>
          <ac:spMkLst>
            <pc:docMk/>
            <pc:sldMk cId="2338785383" sldId="264"/>
            <ac:spMk id="18" creationId="{56D65C1F-9E6C-E16D-3DBC-0B30A6B3DA63}"/>
          </ac:spMkLst>
        </pc:spChg>
        <pc:spChg chg="del">
          <ac:chgData name="Goulli, Samy" userId="87a9284e-32f7-43e0-ae5d-f91922d0bc7e" providerId="ADAL" clId="{BF56814F-2E88-4275-8307-4CF33D73149A}" dt="2024-06-13T11:53:27.910" v="1554" actId="478"/>
          <ac:spMkLst>
            <pc:docMk/>
            <pc:sldMk cId="2338785383" sldId="264"/>
            <ac:spMk id="19" creationId="{0F2FB023-1A67-E5D1-B9FC-2366266CD15F}"/>
          </ac:spMkLst>
        </pc:spChg>
        <pc:spChg chg="del">
          <ac:chgData name="Goulli, Samy" userId="87a9284e-32f7-43e0-ae5d-f91922d0bc7e" providerId="ADAL" clId="{BF56814F-2E88-4275-8307-4CF33D73149A}" dt="2024-06-13T11:53:27.910" v="1554" actId="478"/>
          <ac:spMkLst>
            <pc:docMk/>
            <pc:sldMk cId="2338785383" sldId="264"/>
            <ac:spMk id="21" creationId="{F3FB8899-0240-FC89-150D-7B3C139B6D51}"/>
          </ac:spMkLst>
        </pc:spChg>
        <pc:spChg chg="del">
          <ac:chgData name="Goulli, Samy" userId="87a9284e-32f7-43e0-ae5d-f91922d0bc7e" providerId="ADAL" clId="{BF56814F-2E88-4275-8307-4CF33D73149A}" dt="2024-06-13T11:53:27.910" v="1554" actId="478"/>
          <ac:spMkLst>
            <pc:docMk/>
            <pc:sldMk cId="2338785383" sldId="264"/>
            <ac:spMk id="23" creationId="{A38705EC-624B-68C2-8C24-B8A42C2204D7}"/>
          </ac:spMkLst>
        </pc:spChg>
        <pc:spChg chg="del">
          <ac:chgData name="Goulli, Samy" userId="87a9284e-32f7-43e0-ae5d-f91922d0bc7e" providerId="ADAL" clId="{BF56814F-2E88-4275-8307-4CF33D73149A}" dt="2024-06-13T11:53:27.910" v="1554" actId="478"/>
          <ac:spMkLst>
            <pc:docMk/>
            <pc:sldMk cId="2338785383" sldId="264"/>
            <ac:spMk id="25" creationId="{CF666997-C6F7-067D-048A-ABCC50BD76DD}"/>
          </ac:spMkLst>
        </pc:spChg>
        <pc:spChg chg="del">
          <ac:chgData name="Goulli, Samy" userId="87a9284e-32f7-43e0-ae5d-f91922d0bc7e" providerId="ADAL" clId="{BF56814F-2E88-4275-8307-4CF33D73149A}" dt="2024-06-13T11:53:27.910" v="1554" actId="478"/>
          <ac:spMkLst>
            <pc:docMk/>
            <pc:sldMk cId="2338785383" sldId="264"/>
            <ac:spMk id="27" creationId="{369DE28B-E046-2492-02B2-32A900473B5E}"/>
          </ac:spMkLst>
        </pc:spChg>
        <pc:spChg chg="del">
          <ac:chgData name="Goulli, Samy" userId="87a9284e-32f7-43e0-ae5d-f91922d0bc7e" providerId="ADAL" clId="{BF56814F-2E88-4275-8307-4CF33D73149A}" dt="2024-06-13T11:53:27.910" v="1554" actId="478"/>
          <ac:spMkLst>
            <pc:docMk/>
            <pc:sldMk cId="2338785383" sldId="264"/>
            <ac:spMk id="29" creationId="{F1E3D57D-E9BE-42FB-8504-F0C95AE4DE5F}"/>
          </ac:spMkLst>
        </pc:spChg>
        <pc:spChg chg="del">
          <ac:chgData name="Goulli, Samy" userId="87a9284e-32f7-43e0-ae5d-f91922d0bc7e" providerId="ADAL" clId="{BF56814F-2E88-4275-8307-4CF33D73149A}" dt="2024-06-13T11:53:30.578" v="1555" actId="478"/>
          <ac:spMkLst>
            <pc:docMk/>
            <pc:sldMk cId="2338785383" sldId="264"/>
            <ac:spMk id="34" creationId="{5B86A74C-09A7-B4E8-23B4-A66E65706911}"/>
          </ac:spMkLst>
        </pc:spChg>
        <pc:cxnChg chg="del">
          <ac:chgData name="Goulli, Samy" userId="87a9284e-32f7-43e0-ae5d-f91922d0bc7e" providerId="ADAL" clId="{BF56814F-2E88-4275-8307-4CF33D73149A}" dt="2024-06-13T11:53:27.910" v="1554" actId="478"/>
          <ac:cxnSpMkLst>
            <pc:docMk/>
            <pc:sldMk cId="2338785383" sldId="264"/>
            <ac:cxnSpMk id="16" creationId="{46779F49-AC11-7331-F0D4-476DC93BD592}"/>
          </ac:cxnSpMkLst>
        </pc:cxnChg>
        <pc:cxnChg chg="del">
          <ac:chgData name="Goulli, Samy" userId="87a9284e-32f7-43e0-ae5d-f91922d0bc7e" providerId="ADAL" clId="{BF56814F-2E88-4275-8307-4CF33D73149A}" dt="2024-06-13T11:53:27.910" v="1554" actId="478"/>
          <ac:cxnSpMkLst>
            <pc:docMk/>
            <pc:sldMk cId="2338785383" sldId="264"/>
            <ac:cxnSpMk id="17" creationId="{4DAC14B2-EA2A-23ED-FDEA-D489372F39B1}"/>
          </ac:cxnSpMkLst>
        </pc:cxnChg>
        <pc:cxnChg chg="del">
          <ac:chgData name="Goulli, Samy" userId="87a9284e-32f7-43e0-ae5d-f91922d0bc7e" providerId="ADAL" clId="{BF56814F-2E88-4275-8307-4CF33D73149A}" dt="2024-06-13T11:53:27.910" v="1554" actId="478"/>
          <ac:cxnSpMkLst>
            <pc:docMk/>
            <pc:sldMk cId="2338785383" sldId="264"/>
            <ac:cxnSpMk id="20" creationId="{268EB40F-C53C-FC2E-1A06-0E8B1EC19CBE}"/>
          </ac:cxnSpMkLst>
        </pc:cxnChg>
        <pc:cxnChg chg="del">
          <ac:chgData name="Goulli, Samy" userId="87a9284e-32f7-43e0-ae5d-f91922d0bc7e" providerId="ADAL" clId="{BF56814F-2E88-4275-8307-4CF33D73149A}" dt="2024-06-13T11:53:27.910" v="1554" actId="478"/>
          <ac:cxnSpMkLst>
            <pc:docMk/>
            <pc:sldMk cId="2338785383" sldId="264"/>
            <ac:cxnSpMk id="22" creationId="{E5CEF0CA-750D-19B6-B491-DF7EA9368876}"/>
          </ac:cxnSpMkLst>
        </pc:cxnChg>
        <pc:cxnChg chg="del">
          <ac:chgData name="Goulli, Samy" userId="87a9284e-32f7-43e0-ae5d-f91922d0bc7e" providerId="ADAL" clId="{BF56814F-2E88-4275-8307-4CF33D73149A}" dt="2024-06-13T11:53:27.910" v="1554" actId="478"/>
          <ac:cxnSpMkLst>
            <pc:docMk/>
            <pc:sldMk cId="2338785383" sldId="264"/>
            <ac:cxnSpMk id="24" creationId="{77E6ED46-4981-05E9-BFA7-10ABF11AB901}"/>
          </ac:cxnSpMkLst>
        </pc:cxnChg>
        <pc:cxnChg chg="del">
          <ac:chgData name="Goulli, Samy" userId="87a9284e-32f7-43e0-ae5d-f91922d0bc7e" providerId="ADAL" clId="{BF56814F-2E88-4275-8307-4CF33D73149A}" dt="2024-06-13T11:53:27.910" v="1554" actId="478"/>
          <ac:cxnSpMkLst>
            <pc:docMk/>
            <pc:sldMk cId="2338785383" sldId="264"/>
            <ac:cxnSpMk id="26" creationId="{939C8B9E-8720-02AE-2630-0190D5C420F5}"/>
          </ac:cxnSpMkLst>
        </pc:cxnChg>
        <pc:cxnChg chg="del">
          <ac:chgData name="Goulli, Samy" userId="87a9284e-32f7-43e0-ae5d-f91922d0bc7e" providerId="ADAL" clId="{BF56814F-2E88-4275-8307-4CF33D73149A}" dt="2024-06-13T11:53:27.910" v="1554" actId="478"/>
          <ac:cxnSpMkLst>
            <pc:docMk/>
            <pc:sldMk cId="2338785383" sldId="264"/>
            <ac:cxnSpMk id="28" creationId="{620872A9-1119-530A-68F7-22629766CA48}"/>
          </ac:cxnSpMkLst>
        </pc:cxnChg>
        <pc:cxnChg chg="del">
          <ac:chgData name="Goulli, Samy" userId="87a9284e-32f7-43e0-ae5d-f91922d0bc7e" providerId="ADAL" clId="{BF56814F-2E88-4275-8307-4CF33D73149A}" dt="2024-06-13T11:53:30.578" v="1555" actId="478"/>
          <ac:cxnSpMkLst>
            <pc:docMk/>
            <pc:sldMk cId="2338785383" sldId="264"/>
            <ac:cxnSpMk id="33" creationId="{81B43A77-933A-478D-EC79-CBA23493CB27}"/>
          </ac:cxnSpMkLst>
        </pc:cxnChg>
      </pc:sldChg>
      <pc:sldChg chg="modSp mod">
        <pc:chgData name="Goulli, Samy" userId="87a9284e-32f7-43e0-ae5d-f91922d0bc7e" providerId="ADAL" clId="{BF56814F-2E88-4275-8307-4CF33D73149A}" dt="2024-06-10T14:43:47.339" v="1235" actId="1035"/>
        <pc:sldMkLst>
          <pc:docMk/>
          <pc:sldMk cId="927762819" sldId="265"/>
        </pc:sldMkLst>
        <pc:spChg chg="mod">
          <ac:chgData name="Goulli, Samy" userId="87a9284e-32f7-43e0-ae5d-f91922d0bc7e" providerId="ADAL" clId="{BF56814F-2E88-4275-8307-4CF33D73149A}" dt="2024-05-06T13:15:53.708" v="1121" actId="20577"/>
          <ac:spMkLst>
            <pc:docMk/>
            <pc:sldMk cId="927762819" sldId="265"/>
            <ac:spMk id="3" creationId="{7AEEAB13-8CC5-FEAE-553F-3F7753DB90CB}"/>
          </ac:spMkLst>
        </pc:spChg>
        <pc:spChg chg="mod">
          <ac:chgData name="Goulli, Samy" userId="87a9284e-32f7-43e0-ae5d-f91922d0bc7e" providerId="ADAL" clId="{BF56814F-2E88-4275-8307-4CF33D73149A}" dt="2024-06-10T14:42:32.675" v="1163" actId="1036"/>
          <ac:spMkLst>
            <pc:docMk/>
            <pc:sldMk cId="927762819" sldId="265"/>
            <ac:spMk id="62" creationId="{4E930A88-2F3F-AE45-A633-112F390A6A9B}"/>
          </ac:spMkLst>
        </pc:spChg>
        <pc:spChg chg="mod">
          <ac:chgData name="Goulli, Samy" userId="87a9284e-32f7-43e0-ae5d-f91922d0bc7e" providerId="ADAL" clId="{BF56814F-2E88-4275-8307-4CF33D73149A}" dt="2024-06-10T14:42:32.675" v="1163" actId="1036"/>
          <ac:spMkLst>
            <pc:docMk/>
            <pc:sldMk cId="927762819" sldId="265"/>
            <ac:spMk id="63" creationId="{2078E49C-1470-D0D5-531D-E1341258AA9D}"/>
          </ac:spMkLst>
        </pc:spChg>
        <pc:spChg chg="mod">
          <ac:chgData name="Goulli, Samy" userId="87a9284e-32f7-43e0-ae5d-f91922d0bc7e" providerId="ADAL" clId="{BF56814F-2E88-4275-8307-4CF33D73149A}" dt="2024-06-10T14:42:32.675" v="1163" actId="1036"/>
          <ac:spMkLst>
            <pc:docMk/>
            <pc:sldMk cId="927762819" sldId="265"/>
            <ac:spMk id="64" creationId="{A2BC9767-35E6-A8BC-0ECC-1D4872A6C68F}"/>
          </ac:spMkLst>
        </pc:spChg>
        <pc:spChg chg="mod">
          <ac:chgData name="Goulli, Samy" userId="87a9284e-32f7-43e0-ae5d-f91922d0bc7e" providerId="ADAL" clId="{BF56814F-2E88-4275-8307-4CF33D73149A}" dt="2024-06-10T14:42:32.675" v="1163" actId="1036"/>
          <ac:spMkLst>
            <pc:docMk/>
            <pc:sldMk cId="927762819" sldId="265"/>
            <ac:spMk id="65" creationId="{D3C449E2-C8C4-E027-70BB-293890F41766}"/>
          </ac:spMkLst>
        </pc:spChg>
        <pc:spChg chg="mod">
          <ac:chgData name="Goulli, Samy" userId="87a9284e-32f7-43e0-ae5d-f91922d0bc7e" providerId="ADAL" clId="{BF56814F-2E88-4275-8307-4CF33D73149A}" dt="2024-06-10T14:43:47.339" v="1235" actId="1035"/>
          <ac:spMkLst>
            <pc:docMk/>
            <pc:sldMk cId="927762819" sldId="265"/>
            <ac:spMk id="66" creationId="{5BC20166-1D43-7195-0951-D95184ABBC90}"/>
          </ac:spMkLst>
        </pc:spChg>
        <pc:spChg chg="mod">
          <ac:chgData name="Goulli, Samy" userId="87a9284e-32f7-43e0-ae5d-f91922d0bc7e" providerId="ADAL" clId="{BF56814F-2E88-4275-8307-4CF33D73149A}" dt="2024-06-10T14:43:47.339" v="1235" actId="1035"/>
          <ac:spMkLst>
            <pc:docMk/>
            <pc:sldMk cId="927762819" sldId="265"/>
            <ac:spMk id="67" creationId="{E429DDD2-DFCD-4133-8FEF-4BADD0E9D7E5}"/>
          </ac:spMkLst>
        </pc:spChg>
        <pc:spChg chg="mod">
          <ac:chgData name="Goulli, Samy" userId="87a9284e-32f7-43e0-ae5d-f91922d0bc7e" providerId="ADAL" clId="{BF56814F-2E88-4275-8307-4CF33D73149A}" dt="2024-06-10T14:43:47.339" v="1235" actId="1035"/>
          <ac:spMkLst>
            <pc:docMk/>
            <pc:sldMk cId="927762819" sldId="265"/>
            <ac:spMk id="68" creationId="{804191E5-8BA0-DEFB-FAA6-24E0D2BBCD1E}"/>
          </ac:spMkLst>
        </pc:spChg>
        <pc:spChg chg="mod">
          <ac:chgData name="Goulli, Samy" userId="87a9284e-32f7-43e0-ae5d-f91922d0bc7e" providerId="ADAL" clId="{BF56814F-2E88-4275-8307-4CF33D73149A}" dt="2024-06-10T14:43:47.339" v="1235" actId="1035"/>
          <ac:spMkLst>
            <pc:docMk/>
            <pc:sldMk cId="927762819" sldId="265"/>
            <ac:spMk id="69" creationId="{809F61A5-73D0-0409-8DF2-D150839FFB89}"/>
          </ac:spMkLst>
        </pc:spChg>
        <pc:cxnChg chg="mod">
          <ac:chgData name="Goulli, Samy" userId="87a9284e-32f7-43e0-ae5d-f91922d0bc7e" providerId="ADAL" clId="{BF56814F-2E88-4275-8307-4CF33D73149A}" dt="2024-06-10T14:43:26.897" v="1201" actId="1036"/>
          <ac:cxnSpMkLst>
            <pc:docMk/>
            <pc:sldMk cId="927762819" sldId="265"/>
            <ac:cxnSpMk id="54" creationId="{7D3BB964-7793-BCD6-8B13-DAC041D758E8}"/>
          </ac:cxnSpMkLst>
        </pc:cxnChg>
        <pc:cxnChg chg="mod">
          <ac:chgData name="Goulli, Samy" userId="87a9284e-32f7-43e0-ae5d-f91922d0bc7e" providerId="ADAL" clId="{BF56814F-2E88-4275-8307-4CF33D73149A}" dt="2024-06-10T14:43:15.773" v="1194" actId="1036"/>
          <ac:cxnSpMkLst>
            <pc:docMk/>
            <pc:sldMk cId="927762819" sldId="265"/>
            <ac:cxnSpMk id="55" creationId="{09915141-3EA6-3F99-3029-7E36980328D1}"/>
          </ac:cxnSpMkLst>
        </pc:cxnChg>
        <pc:cxnChg chg="mod">
          <ac:chgData name="Goulli, Samy" userId="87a9284e-32f7-43e0-ae5d-f91922d0bc7e" providerId="ADAL" clId="{BF56814F-2E88-4275-8307-4CF33D73149A}" dt="2024-06-10T14:43:11.210" v="1187" actId="1036"/>
          <ac:cxnSpMkLst>
            <pc:docMk/>
            <pc:sldMk cId="927762819" sldId="265"/>
            <ac:cxnSpMk id="56" creationId="{29B9ECA0-FD99-61EC-0269-A115487C41C8}"/>
          </ac:cxnSpMkLst>
        </pc:cxnChg>
        <pc:cxnChg chg="mod">
          <ac:chgData name="Goulli, Samy" userId="87a9284e-32f7-43e0-ae5d-f91922d0bc7e" providerId="ADAL" clId="{BF56814F-2E88-4275-8307-4CF33D73149A}" dt="2024-06-10T14:42:52.837" v="1175" actId="1036"/>
          <ac:cxnSpMkLst>
            <pc:docMk/>
            <pc:sldMk cId="927762819" sldId="265"/>
            <ac:cxnSpMk id="57" creationId="{C1AE14C3-3A39-28A0-C921-B624118F4569}"/>
          </ac:cxnSpMkLst>
        </pc:cxnChg>
        <pc:cxnChg chg="mod">
          <ac:chgData name="Goulli, Samy" userId="87a9284e-32f7-43e0-ae5d-f91922d0bc7e" providerId="ADAL" clId="{BF56814F-2E88-4275-8307-4CF33D73149A}" dt="2024-06-10T14:43:47.339" v="1235" actId="1035"/>
          <ac:cxnSpMkLst>
            <pc:docMk/>
            <pc:sldMk cId="927762819" sldId="265"/>
            <ac:cxnSpMk id="58" creationId="{FF73E029-B45D-70EA-7C36-2C413A146C25}"/>
          </ac:cxnSpMkLst>
        </pc:cxnChg>
        <pc:cxnChg chg="mod">
          <ac:chgData name="Goulli, Samy" userId="87a9284e-32f7-43e0-ae5d-f91922d0bc7e" providerId="ADAL" clId="{BF56814F-2E88-4275-8307-4CF33D73149A}" dt="2024-06-10T14:43:47.339" v="1235" actId="1035"/>
          <ac:cxnSpMkLst>
            <pc:docMk/>
            <pc:sldMk cId="927762819" sldId="265"/>
            <ac:cxnSpMk id="59" creationId="{169ACD80-1CC0-8C50-E5E4-AD4D54BAE0E1}"/>
          </ac:cxnSpMkLst>
        </pc:cxnChg>
        <pc:cxnChg chg="mod">
          <ac:chgData name="Goulli, Samy" userId="87a9284e-32f7-43e0-ae5d-f91922d0bc7e" providerId="ADAL" clId="{BF56814F-2E88-4275-8307-4CF33D73149A}" dt="2024-06-10T14:43:47.339" v="1235" actId="1035"/>
          <ac:cxnSpMkLst>
            <pc:docMk/>
            <pc:sldMk cId="927762819" sldId="265"/>
            <ac:cxnSpMk id="60" creationId="{BD86D792-35C0-1514-BA54-5C73DBFF26D8}"/>
          </ac:cxnSpMkLst>
        </pc:cxnChg>
        <pc:cxnChg chg="mod">
          <ac:chgData name="Goulli, Samy" userId="87a9284e-32f7-43e0-ae5d-f91922d0bc7e" providerId="ADAL" clId="{BF56814F-2E88-4275-8307-4CF33D73149A}" dt="2024-06-10T14:43:47.339" v="1235" actId="1035"/>
          <ac:cxnSpMkLst>
            <pc:docMk/>
            <pc:sldMk cId="927762819" sldId="265"/>
            <ac:cxnSpMk id="61" creationId="{C470125A-6805-3CC2-FF1E-8EBA540AD745}"/>
          </ac:cxnSpMkLst>
        </pc:cxnChg>
      </pc:sldChg>
      <pc:sldChg chg="modSp mod">
        <pc:chgData name="Goulli, Samy" userId="87a9284e-32f7-43e0-ae5d-f91922d0bc7e" providerId="ADAL" clId="{BF56814F-2E88-4275-8307-4CF33D73149A}" dt="2024-06-10T14:46:48.626" v="1288" actId="1076"/>
        <pc:sldMkLst>
          <pc:docMk/>
          <pc:sldMk cId="525772976" sldId="266"/>
        </pc:sldMkLst>
        <pc:spChg chg="mod">
          <ac:chgData name="Goulli, Samy" userId="87a9284e-32f7-43e0-ae5d-f91922d0bc7e" providerId="ADAL" clId="{BF56814F-2E88-4275-8307-4CF33D73149A}" dt="2024-06-10T14:44:58.581" v="1240" actId="14100"/>
          <ac:spMkLst>
            <pc:docMk/>
            <pc:sldMk cId="525772976" sldId="266"/>
            <ac:spMk id="30" creationId="{50EC3E69-CDD2-698B-A640-5A39AAE270CE}"/>
          </ac:spMkLst>
        </pc:spChg>
        <pc:spChg chg="mod">
          <ac:chgData name="Goulli, Samy" userId="87a9284e-32f7-43e0-ae5d-f91922d0bc7e" providerId="ADAL" clId="{BF56814F-2E88-4275-8307-4CF33D73149A}" dt="2024-06-10T14:45:04.842" v="1241" actId="14100"/>
          <ac:spMkLst>
            <pc:docMk/>
            <pc:sldMk cId="525772976" sldId="266"/>
            <ac:spMk id="31" creationId="{02237048-6D9D-7264-1052-3B1296DD5564}"/>
          </ac:spMkLst>
        </pc:spChg>
        <pc:spChg chg="mod">
          <ac:chgData name="Goulli, Samy" userId="87a9284e-32f7-43e0-ae5d-f91922d0bc7e" providerId="ADAL" clId="{BF56814F-2E88-4275-8307-4CF33D73149A}" dt="2024-06-10T14:44:23.667" v="1236" actId="14100"/>
          <ac:spMkLst>
            <pc:docMk/>
            <pc:sldMk cId="525772976" sldId="266"/>
            <ac:spMk id="32" creationId="{68169D66-C2D0-7655-EDC3-EF66CFD24F7A}"/>
          </ac:spMkLst>
        </pc:spChg>
        <pc:spChg chg="mod">
          <ac:chgData name="Goulli, Samy" userId="87a9284e-32f7-43e0-ae5d-f91922d0bc7e" providerId="ADAL" clId="{BF56814F-2E88-4275-8307-4CF33D73149A}" dt="2024-06-10T14:45:48.882" v="1265" actId="688"/>
          <ac:spMkLst>
            <pc:docMk/>
            <pc:sldMk cId="525772976" sldId="266"/>
            <ac:spMk id="33" creationId="{9BEA2664-733D-7F5D-DE79-30901B335AC4}"/>
          </ac:spMkLst>
        </pc:spChg>
        <pc:spChg chg="mod">
          <ac:chgData name="Goulli, Samy" userId="87a9284e-32f7-43e0-ae5d-f91922d0bc7e" providerId="ADAL" clId="{BF56814F-2E88-4275-8307-4CF33D73149A}" dt="2024-06-10T14:45:57.850" v="1266" actId="1076"/>
          <ac:spMkLst>
            <pc:docMk/>
            <pc:sldMk cId="525772976" sldId="266"/>
            <ac:spMk id="34" creationId="{E0E74A68-3554-ADB2-E38A-A090A9E9824A}"/>
          </ac:spMkLst>
        </pc:spChg>
        <pc:spChg chg="mod">
          <ac:chgData name="Goulli, Samy" userId="87a9284e-32f7-43e0-ae5d-f91922d0bc7e" providerId="ADAL" clId="{BF56814F-2E88-4275-8307-4CF33D73149A}" dt="2024-06-10T14:46:08.549" v="1268" actId="1076"/>
          <ac:spMkLst>
            <pc:docMk/>
            <pc:sldMk cId="525772976" sldId="266"/>
            <ac:spMk id="38" creationId="{DE9003E0-2B49-7278-3E3D-42F6C12EF5B1}"/>
          </ac:spMkLst>
        </pc:spChg>
        <pc:spChg chg="mod">
          <ac:chgData name="Goulli, Samy" userId="87a9284e-32f7-43e0-ae5d-f91922d0bc7e" providerId="ADAL" clId="{BF56814F-2E88-4275-8307-4CF33D73149A}" dt="2024-06-10T14:46:39.582" v="1287" actId="1036"/>
          <ac:spMkLst>
            <pc:docMk/>
            <pc:sldMk cId="525772976" sldId="266"/>
            <ac:spMk id="39" creationId="{5A605CB5-927A-9607-AACD-0C89766EB7BC}"/>
          </ac:spMkLst>
        </pc:spChg>
        <pc:spChg chg="mod">
          <ac:chgData name="Goulli, Samy" userId="87a9284e-32f7-43e0-ae5d-f91922d0bc7e" providerId="ADAL" clId="{BF56814F-2E88-4275-8307-4CF33D73149A}" dt="2024-06-10T14:46:21.380" v="1269" actId="1076"/>
          <ac:spMkLst>
            <pc:docMk/>
            <pc:sldMk cId="525772976" sldId="266"/>
            <ac:spMk id="40" creationId="{D62CD9BE-8B72-D50A-9E4B-2DC271F07F5A}"/>
          </ac:spMkLst>
        </pc:spChg>
        <pc:spChg chg="mod">
          <ac:chgData name="Goulli, Samy" userId="87a9284e-32f7-43e0-ae5d-f91922d0bc7e" providerId="ADAL" clId="{BF56814F-2E88-4275-8307-4CF33D73149A}" dt="2024-06-10T14:44:30.834" v="1238" actId="688"/>
          <ac:spMkLst>
            <pc:docMk/>
            <pc:sldMk cId="525772976" sldId="266"/>
            <ac:spMk id="41" creationId="{8342ACF5-2395-4507-D4AD-6B5308F5E143}"/>
          </ac:spMkLst>
        </pc:spChg>
        <pc:spChg chg="mod">
          <ac:chgData name="Goulli, Samy" userId="87a9284e-32f7-43e0-ae5d-f91922d0bc7e" providerId="ADAL" clId="{BF56814F-2E88-4275-8307-4CF33D73149A}" dt="2024-06-10T14:46:39.582" v="1287" actId="1036"/>
          <ac:spMkLst>
            <pc:docMk/>
            <pc:sldMk cId="525772976" sldId="266"/>
            <ac:spMk id="42" creationId="{227B10D8-D7BF-67C4-89FC-5036EA2344CC}"/>
          </ac:spMkLst>
        </pc:spChg>
        <pc:spChg chg="mod">
          <ac:chgData name="Goulli, Samy" userId="87a9284e-32f7-43e0-ae5d-f91922d0bc7e" providerId="ADAL" clId="{BF56814F-2E88-4275-8307-4CF33D73149A}" dt="2024-06-10T14:46:39.582" v="1287" actId="1036"/>
          <ac:spMkLst>
            <pc:docMk/>
            <pc:sldMk cId="525772976" sldId="266"/>
            <ac:spMk id="43" creationId="{26876FA6-8BF3-1A67-AEE5-8B4C048F4B88}"/>
          </ac:spMkLst>
        </pc:spChg>
        <pc:spChg chg="mod">
          <ac:chgData name="Goulli, Samy" userId="87a9284e-32f7-43e0-ae5d-f91922d0bc7e" providerId="ADAL" clId="{BF56814F-2E88-4275-8307-4CF33D73149A}" dt="2024-06-10T14:46:39.582" v="1287" actId="1036"/>
          <ac:spMkLst>
            <pc:docMk/>
            <pc:sldMk cId="525772976" sldId="266"/>
            <ac:spMk id="44" creationId="{DFEC41E4-6570-EBCE-1D44-B390FD7276AD}"/>
          </ac:spMkLst>
        </pc:spChg>
        <pc:spChg chg="mod">
          <ac:chgData name="Goulli, Samy" userId="87a9284e-32f7-43e0-ae5d-f91922d0bc7e" providerId="ADAL" clId="{BF56814F-2E88-4275-8307-4CF33D73149A}" dt="2024-06-10T14:46:48.626" v="1288" actId="1076"/>
          <ac:spMkLst>
            <pc:docMk/>
            <pc:sldMk cId="525772976" sldId="266"/>
            <ac:spMk id="45" creationId="{762784F4-9525-B856-EAFA-1958E8A9AC19}"/>
          </ac:spMkLst>
        </pc:spChg>
        <pc:spChg chg="mod">
          <ac:chgData name="Goulli, Samy" userId="87a9284e-32f7-43e0-ae5d-f91922d0bc7e" providerId="ADAL" clId="{BF56814F-2E88-4275-8307-4CF33D73149A}" dt="2024-06-10T14:46:39.582" v="1287" actId="1036"/>
          <ac:spMkLst>
            <pc:docMk/>
            <pc:sldMk cId="525772976" sldId="266"/>
            <ac:spMk id="46" creationId="{DA469C6F-0AB0-CA46-D3D8-B3BFE18387B4}"/>
          </ac:spMkLst>
        </pc:spChg>
        <pc:spChg chg="mod">
          <ac:chgData name="Goulli, Samy" userId="87a9284e-32f7-43e0-ae5d-f91922d0bc7e" providerId="ADAL" clId="{BF56814F-2E88-4275-8307-4CF33D73149A}" dt="2024-06-10T14:46:39.582" v="1287" actId="1036"/>
          <ac:spMkLst>
            <pc:docMk/>
            <pc:sldMk cId="525772976" sldId="266"/>
            <ac:spMk id="47" creationId="{796431AD-9C84-5436-ABB5-94B3D5933EBA}"/>
          </ac:spMkLst>
        </pc:spChg>
        <pc:spChg chg="mod">
          <ac:chgData name="Goulli, Samy" userId="87a9284e-32f7-43e0-ae5d-f91922d0bc7e" providerId="ADAL" clId="{BF56814F-2E88-4275-8307-4CF33D73149A}" dt="2024-06-10T14:46:39.582" v="1287" actId="1036"/>
          <ac:spMkLst>
            <pc:docMk/>
            <pc:sldMk cId="525772976" sldId="266"/>
            <ac:spMk id="48" creationId="{5457C22D-6255-DEE3-21CF-4B1F9FE5B9C8}"/>
          </ac:spMkLst>
        </pc:spChg>
        <pc:spChg chg="mod">
          <ac:chgData name="Goulli, Samy" userId="87a9284e-32f7-43e0-ae5d-f91922d0bc7e" providerId="ADAL" clId="{BF56814F-2E88-4275-8307-4CF33D73149A}" dt="2024-06-10T14:46:39.582" v="1287" actId="1036"/>
          <ac:spMkLst>
            <pc:docMk/>
            <pc:sldMk cId="525772976" sldId="266"/>
            <ac:spMk id="49" creationId="{E0E736B9-55D8-375F-FDBF-3E800F6F8C07}"/>
          </ac:spMkLst>
        </pc:spChg>
      </pc:sldChg>
      <pc:sldChg chg="modSp mod">
        <pc:chgData name="Goulli, Samy" userId="87a9284e-32f7-43e0-ae5d-f91922d0bc7e" providerId="ADAL" clId="{BF56814F-2E88-4275-8307-4CF33D73149A}" dt="2024-05-06T13:16:00.848" v="1122" actId="20577"/>
        <pc:sldMkLst>
          <pc:docMk/>
          <pc:sldMk cId="4214165658" sldId="267"/>
        </pc:sldMkLst>
        <pc:spChg chg="mod">
          <ac:chgData name="Goulli, Samy" userId="87a9284e-32f7-43e0-ae5d-f91922d0bc7e" providerId="ADAL" clId="{BF56814F-2E88-4275-8307-4CF33D73149A}" dt="2024-05-06T13:16:00.848" v="1122" actId="20577"/>
          <ac:spMkLst>
            <pc:docMk/>
            <pc:sldMk cId="4214165658" sldId="267"/>
            <ac:spMk id="3" creationId="{88552028-838A-42A1-E05C-0647904D6277}"/>
          </ac:spMkLst>
        </pc:spChg>
      </pc:sldChg>
      <pc:sldChg chg="modSp mod">
        <pc:chgData name="Goulli, Samy" userId="87a9284e-32f7-43e0-ae5d-f91922d0bc7e" providerId="ADAL" clId="{BF56814F-2E88-4275-8307-4CF33D73149A}" dt="2024-06-10T14:50:11.684" v="1300" actId="113"/>
        <pc:sldMkLst>
          <pc:docMk/>
          <pc:sldMk cId="3939713054" sldId="269"/>
        </pc:sldMkLst>
        <pc:spChg chg="mod">
          <ac:chgData name="Goulli, Samy" userId="87a9284e-32f7-43e0-ae5d-f91922d0bc7e" providerId="ADAL" clId="{BF56814F-2E88-4275-8307-4CF33D73149A}" dt="2024-06-10T14:50:11.684" v="1300" actId="113"/>
          <ac:spMkLst>
            <pc:docMk/>
            <pc:sldMk cId="3939713054" sldId="269"/>
            <ac:spMk id="3" creationId="{6B078EF2-3D42-DB2E-3AC4-19C9098260AB}"/>
          </ac:spMkLst>
        </pc:spChg>
      </pc:sldChg>
      <pc:sldChg chg="modSp mod">
        <pc:chgData name="Goulli, Samy" userId="87a9284e-32f7-43e0-ae5d-f91922d0bc7e" providerId="ADAL" clId="{BF56814F-2E88-4275-8307-4CF33D73149A}" dt="2024-05-06T13:16:10.489" v="1123" actId="20577"/>
        <pc:sldMkLst>
          <pc:docMk/>
          <pc:sldMk cId="2759232389" sldId="270"/>
        </pc:sldMkLst>
        <pc:spChg chg="mod">
          <ac:chgData name="Goulli, Samy" userId="87a9284e-32f7-43e0-ae5d-f91922d0bc7e" providerId="ADAL" clId="{BF56814F-2E88-4275-8307-4CF33D73149A}" dt="2024-05-06T13:16:10.489" v="1123" actId="20577"/>
          <ac:spMkLst>
            <pc:docMk/>
            <pc:sldMk cId="2759232389" sldId="270"/>
            <ac:spMk id="3" creationId="{DBC4B819-AE97-9029-9865-61DFA173F5DC}"/>
          </ac:spMkLst>
        </pc:spChg>
      </pc:sldChg>
      <pc:sldChg chg="addSp delSp modSp mod">
        <pc:chgData name="Goulli, Samy" userId="87a9284e-32f7-43e0-ae5d-f91922d0bc7e" providerId="ADAL" clId="{BF56814F-2E88-4275-8307-4CF33D73149A}" dt="2024-07-04T19:21:14.559" v="2221" actId="20577"/>
        <pc:sldMkLst>
          <pc:docMk/>
          <pc:sldMk cId="364730965" sldId="271"/>
        </pc:sldMkLst>
        <pc:spChg chg="mod">
          <ac:chgData name="Goulli, Samy" userId="87a9284e-32f7-43e0-ae5d-f91922d0bc7e" providerId="ADAL" clId="{BF56814F-2E88-4275-8307-4CF33D73149A}" dt="2024-07-04T19:20:42.367" v="2199" actId="1076"/>
          <ac:spMkLst>
            <pc:docMk/>
            <pc:sldMk cId="364730965" sldId="271"/>
            <ac:spMk id="22" creationId="{F5ECBEE9-B396-4433-A415-FF0F07A01BBF}"/>
          </ac:spMkLst>
        </pc:spChg>
        <pc:spChg chg="mod">
          <ac:chgData name="Goulli, Samy" userId="87a9284e-32f7-43e0-ae5d-f91922d0bc7e" providerId="ADAL" clId="{BF56814F-2E88-4275-8307-4CF33D73149A}" dt="2024-07-04T19:19:51.589" v="2155" actId="1076"/>
          <ac:spMkLst>
            <pc:docMk/>
            <pc:sldMk cId="364730965" sldId="271"/>
            <ac:spMk id="24" creationId="{6C62A5F1-81CD-DDD6-A6F5-F1EE08B6E98F}"/>
          </ac:spMkLst>
        </pc:spChg>
        <pc:spChg chg="mod">
          <ac:chgData name="Goulli, Samy" userId="87a9284e-32f7-43e0-ae5d-f91922d0bc7e" providerId="ADAL" clId="{BF56814F-2E88-4275-8307-4CF33D73149A}" dt="2024-07-04T19:20:04.358" v="2176" actId="1076"/>
          <ac:spMkLst>
            <pc:docMk/>
            <pc:sldMk cId="364730965" sldId="271"/>
            <ac:spMk id="25" creationId="{BE89E46C-FCD0-D147-2EAD-90B981DFA639}"/>
          </ac:spMkLst>
        </pc:spChg>
        <pc:spChg chg="mod">
          <ac:chgData name="Goulli, Samy" userId="87a9284e-32f7-43e0-ae5d-f91922d0bc7e" providerId="ADAL" clId="{BF56814F-2E88-4275-8307-4CF33D73149A}" dt="2024-07-04T19:21:14.559" v="2221" actId="20577"/>
          <ac:spMkLst>
            <pc:docMk/>
            <pc:sldMk cId="364730965" sldId="271"/>
            <ac:spMk id="26" creationId="{D7C5B667-8A25-6FEE-8BCA-3FC4F1434900}"/>
          </ac:spMkLst>
        </pc:spChg>
        <pc:spChg chg="mod">
          <ac:chgData name="Goulli, Samy" userId="87a9284e-32f7-43e0-ae5d-f91922d0bc7e" providerId="ADAL" clId="{BF56814F-2E88-4275-8307-4CF33D73149A}" dt="2024-07-04T19:20:32.649" v="2198" actId="1076"/>
          <ac:spMkLst>
            <pc:docMk/>
            <pc:sldMk cId="364730965" sldId="271"/>
            <ac:spMk id="28" creationId="{639D5129-CB35-752C-91EB-011EE5B50422}"/>
          </ac:spMkLst>
        </pc:spChg>
        <pc:picChg chg="add del mod ord">
          <ac:chgData name="Goulli, Samy" userId="87a9284e-32f7-43e0-ae5d-f91922d0bc7e" providerId="ADAL" clId="{BF56814F-2E88-4275-8307-4CF33D73149A}" dt="2024-07-04T19:19:15.823" v="2130" actId="478"/>
          <ac:picMkLst>
            <pc:docMk/>
            <pc:sldMk cId="364730965" sldId="271"/>
            <ac:picMk id="5" creationId="{DDA82990-79E3-31E9-A6D5-DED5F9D6C765}"/>
          </ac:picMkLst>
        </pc:picChg>
        <pc:picChg chg="add del">
          <ac:chgData name="Goulli, Samy" userId="87a9284e-32f7-43e0-ae5d-f91922d0bc7e" providerId="ADAL" clId="{BF56814F-2E88-4275-8307-4CF33D73149A}" dt="2024-06-10T14:52:25.556" v="1307" actId="478"/>
          <ac:picMkLst>
            <pc:docMk/>
            <pc:sldMk cId="364730965" sldId="271"/>
            <ac:picMk id="6" creationId="{0080BB1C-527F-8DDB-380F-3B5F30FCCE1E}"/>
          </ac:picMkLst>
        </pc:picChg>
        <pc:picChg chg="add mod ord">
          <ac:chgData name="Goulli, Samy" userId="87a9284e-32f7-43e0-ae5d-f91922d0bc7e" providerId="ADAL" clId="{BF56814F-2E88-4275-8307-4CF33D73149A}" dt="2024-07-04T19:19:12.523" v="2129" actId="167"/>
          <ac:picMkLst>
            <pc:docMk/>
            <pc:sldMk cId="364730965" sldId="271"/>
            <ac:picMk id="6" creationId="{BE7DCA99-63A2-07A3-4468-FC1ED4EA2144}"/>
          </ac:picMkLst>
        </pc:picChg>
        <pc:cxnChg chg="mod">
          <ac:chgData name="Goulli, Samy" userId="87a9284e-32f7-43e0-ae5d-f91922d0bc7e" providerId="ADAL" clId="{BF56814F-2E88-4275-8307-4CF33D73149A}" dt="2024-07-04T19:20:28.222" v="2197" actId="1036"/>
          <ac:cxnSpMkLst>
            <pc:docMk/>
            <pc:sldMk cId="364730965" sldId="271"/>
            <ac:cxnSpMk id="8" creationId="{ABC20493-D1E6-2066-B9A6-8757AC4A6275}"/>
          </ac:cxnSpMkLst>
        </pc:cxnChg>
        <pc:cxnChg chg="mod">
          <ac:chgData name="Goulli, Samy" userId="87a9284e-32f7-43e0-ae5d-f91922d0bc7e" providerId="ADAL" clId="{BF56814F-2E88-4275-8307-4CF33D73149A}" dt="2024-07-04T19:19:28.916" v="2135" actId="1036"/>
          <ac:cxnSpMkLst>
            <pc:docMk/>
            <pc:sldMk cId="364730965" sldId="271"/>
            <ac:cxnSpMk id="13" creationId="{85ACF85C-97C4-2588-A373-4A6F22FAB5DE}"/>
          </ac:cxnSpMkLst>
        </pc:cxnChg>
        <pc:cxnChg chg="mod">
          <ac:chgData name="Goulli, Samy" userId="87a9284e-32f7-43e0-ae5d-f91922d0bc7e" providerId="ADAL" clId="{BF56814F-2E88-4275-8307-4CF33D73149A}" dt="2024-07-04T19:20:08.803" v="2186" actId="1036"/>
          <ac:cxnSpMkLst>
            <pc:docMk/>
            <pc:sldMk cId="364730965" sldId="271"/>
            <ac:cxnSpMk id="16" creationId="{941B9EF2-7762-8257-F5A0-15CD9D96882B}"/>
          </ac:cxnSpMkLst>
        </pc:cxnChg>
        <pc:cxnChg chg="mod">
          <ac:chgData name="Goulli, Samy" userId="87a9284e-32f7-43e0-ae5d-f91922d0bc7e" providerId="ADAL" clId="{BF56814F-2E88-4275-8307-4CF33D73149A}" dt="2024-07-04T19:19:56.900" v="2175" actId="1035"/>
          <ac:cxnSpMkLst>
            <pc:docMk/>
            <pc:sldMk cId="364730965" sldId="271"/>
            <ac:cxnSpMk id="18" creationId="{702338E9-88B3-FEC3-1E4B-DF5124D83C61}"/>
          </ac:cxnSpMkLst>
        </pc:cxnChg>
        <pc:cxnChg chg="mod">
          <ac:chgData name="Goulli, Samy" userId="87a9284e-32f7-43e0-ae5d-f91922d0bc7e" providerId="ADAL" clId="{BF56814F-2E88-4275-8307-4CF33D73149A}" dt="2024-07-04T19:19:37.074" v="2154" actId="1035"/>
          <ac:cxnSpMkLst>
            <pc:docMk/>
            <pc:sldMk cId="364730965" sldId="271"/>
            <ac:cxnSpMk id="20" creationId="{13E2BD48-9537-DBEE-FBF6-1F87B10DC0EB}"/>
          </ac:cxnSpMkLst>
        </pc:cxnChg>
      </pc:sldChg>
      <pc:sldChg chg="modSp mod">
        <pc:chgData name="Goulli, Samy" userId="87a9284e-32f7-43e0-ae5d-f91922d0bc7e" providerId="ADAL" clId="{BF56814F-2E88-4275-8307-4CF33D73149A}" dt="2024-06-13T12:01:30.230" v="1576" actId="20577"/>
        <pc:sldMkLst>
          <pc:docMk/>
          <pc:sldMk cId="3693775252" sldId="272"/>
        </pc:sldMkLst>
        <pc:spChg chg="mod">
          <ac:chgData name="Goulli, Samy" userId="87a9284e-32f7-43e0-ae5d-f91922d0bc7e" providerId="ADAL" clId="{BF56814F-2E88-4275-8307-4CF33D73149A}" dt="2024-06-13T12:01:30.230" v="1576" actId="20577"/>
          <ac:spMkLst>
            <pc:docMk/>
            <pc:sldMk cId="3693775252" sldId="272"/>
            <ac:spMk id="23" creationId="{35B77190-EA2D-BCE8-B288-7F6F27E768D5}"/>
          </ac:spMkLst>
        </pc:spChg>
      </pc:sldChg>
      <pc:sldChg chg="addSp delSp modSp mod">
        <pc:chgData name="Goulli, Samy" userId="87a9284e-32f7-43e0-ae5d-f91922d0bc7e" providerId="ADAL" clId="{BF56814F-2E88-4275-8307-4CF33D73149A}" dt="2024-07-04T19:27:51.715" v="2361" actId="1582"/>
        <pc:sldMkLst>
          <pc:docMk/>
          <pc:sldMk cId="3472140082" sldId="273"/>
        </pc:sldMkLst>
        <pc:spChg chg="add mod">
          <ac:chgData name="Goulli, Samy" userId="87a9284e-32f7-43e0-ae5d-f91922d0bc7e" providerId="ADAL" clId="{BF56814F-2E88-4275-8307-4CF33D73149A}" dt="2024-06-13T12:11:11.126" v="1759" actId="20577"/>
          <ac:spMkLst>
            <pc:docMk/>
            <pc:sldMk cId="3472140082" sldId="273"/>
            <ac:spMk id="10" creationId="{9C6A772E-6DD2-49C2-195A-DD8577CF0F8C}"/>
          </ac:spMkLst>
        </pc:spChg>
        <pc:spChg chg="add del mod">
          <ac:chgData name="Goulli, Samy" userId="87a9284e-32f7-43e0-ae5d-f91922d0bc7e" providerId="ADAL" clId="{BF56814F-2E88-4275-8307-4CF33D73149A}" dt="2024-07-04T19:24:17.013" v="2246" actId="478"/>
          <ac:spMkLst>
            <pc:docMk/>
            <pc:sldMk cId="3472140082" sldId="273"/>
            <ac:spMk id="15" creationId="{14D74C87-D201-EE47-2513-69E2506CC201}"/>
          </ac:spMkLst>
        </pc:spChg>
        <pc:spChg chg="mod">
          <ac:chgData name="Goulli, Samy" userId="87a9284e-32f7-43e0-ae5d-f91922d0bc7e" providerId="ADAL" clId="{BF56814F-2E88-4275-8307-4CF33D73149A}" dt="2024-07-04T19:26:04.568" v="2346" actId="1038"/>
          <ac:spMkLst>
            <pc:docMk/>
            <pc:sldMk cId="3472140082" sldId="273"/>
            <ac:spMk id="35" creationId="{C5CA6B98-463F-4DFB-4A70-498BB5FF850E}"/>
          </ac:spMkLst>
        </pc:spChg>
        <pc:spChg chg="mod">
          <ac:chgData name="Goulli, Samy" userId="87a9284e-32f7-43e0-ae5d-f91922d0bc7e" providerId="ADAL" clId="{BF56814F-2E88-4275-8307-4CF33D73149A}" dt="2024-06-10T14:56:21.888" v="1411" actId="1035"/>
          <ac:spMkLst>
            <pc:docMk/>
            <pc:sldMk cId="3472140082" sldId="273"/>
            <ac:spMk id="36" creationId="{BFFE7851-7B22-09E0-609A-B72FC08D7954}"/>
          </ac:spMkLst>
        </pc:spChg>
        <pc:spChg chg="mod">
          <ac:chgData name="Goulli, Samy" userId="87a9284e-32f7-43e0-ae5d-f91922d0bc7e" providerId="ADAL" clId="{BF56814F-2E88-4275-8307-4CF33D73149A}" dt="2024-06-10T14:56:36.253" v="1423" actId="1035"/>
          <ac:spMkLst>
            <pc:docMk/>
            <pc:sldMk cId="3472140082" sldId="273"/>
            <ac:spMk id="37" creationId="{9D8AB09C-6398-C968-D0ED-2CC09A55D561}"/>
          </ac:spMkLst>
        </pc:spChg>
        <pc:spChg chg="mod">
          <ac:chgData name="Goulli, Samy" userId="87a9284e-32f7-43e0-ae5d-f91922d0bc7e" providerId="ADAL" clId="{BF56814F-2E88-4275-8307-4CF33D73149A}" dt="2024-07-04T19:26:25.936" v="2347" actId="1076"/>
          <ac:spMkLst>
            <pc:docMk/>
            <pc:sldMk cId="3472140082" sldId="273"/>
            <ac:spMk id="38" creationId="{23B75C41-20A0-9B6D-81A2-5686B9EC6568}"/>
          </ac:spMkLst>
        </pc:spChg>
        <pc:picChg chg="del">
          <ac:chgData name="Goulli, Samy" userId="87a9284e-32f7-43e0-ae5d-f91922d0bc7e" providerId="ADAL" clId="{BF56814F-2E88-4275-8307-4CF33D73149A}" dt="2024-05-06T13:03:20.430" v="642" actId="478"/>
          <ac:picMkLst>
            <pc:docMk/>
            <pc:sldMk cId="3472140082" sldId="273"/>
            <ac:picMk id="4" creationId="{53CC34BD-9C5C-87CC-BE6F-037FFDF1EB02}"/>
          </ac:picMkLst>
        </pc:picChg>
        <pc:picChg chg="add mod ord">
          <ac:chgData name="Goulli, Samy" userId="87a9284e-32f7-43e0-ae5d-f91922d0bc7e" providerId="ADAL" clId="{BF56814F-2E88-4275-8307-4CF33D73149A}" dt="2024-07-04T19:24:03.761" v="2245" actId="14861"/>
          <ac:picMkLst>
            <pc:docMk/>
            <pc:sldMk cId="3472140082" sldId="273"/>
            <ac:picMk id="6" creationId="{25F823CC-2686-8783-08C7-6B3CF419DB5C}"/>
          </ac:picMkLst>
        </pc:picChg>
        <pc:picChg chg="add del">
          <ac:chgData name="Goulli, Samy" userId="87a9284e-32f7-43e0-ae5d-f91922d0bc7e" providerId="ADAL" clId="{BF56814F-2E88-4275-8307-4CF33D73149A}" dt="2024-06-10T14:53:53.766" v="1313" actId="22"/>
          <ac:picMkLst>
            <pc:docMk/>
            <pc:sldMk cId="3472140082" sldId="273"/>
            <ac:picMk id="6" creationId="{2D39D3B1-934C-3C89-AB36-1526823B0619}"/>
          </ac:picMkLst>
        </pc:picChg>
        <pc:picChg chg="add del mod ord">
          <ac:chgData name="Goulli, Samy" userId="87a9284e-32f7-43e0-ae5d-f91922d0bc7e" providerId="ADAL" clId="{BF56814F-2E88-4275-8307-4CF33D73149A}" dt="2024-06-10T14:54:24.204" v="1319" actId="478"/>
          <ac:picMkLst>
            <pc:docMk/>
            <pc:sldMk cId="3472140082" sldId="273"/>
            <ac:picMk id="7" creationId="{5F02F213-099F-8514-E535-35D86CBCFF8A}"/>
          </ac:picMkLst>
        </pc:picChg>
        <pc:picChg chg="add del mod ord">
          <ac:chgData name="Goulli, Samy" userId="87a9284e-32f7-43e0-ae5d-f91922d0bc7e" providerId="ADAL" clId="{BF56814F-2E88-4275-8307-4CF33D73149A}" dt="2024-07-04T19:23:06.394" v="2224" actId="478"/>
          <ac:picMkLst>
            <pc:docMk/>
            <pc:sldMk cId="3472140082" sldId="273"/>
            <ac:picMk id="13" creationId="{35802A22-DE4C-780C-0D92-A53426781440}"/>
          </ac:picMkLst>
        </pc:picChg>
        <pc:cxnChg chg="add mod">
          <ac:chgData name="Goulli, Samy" userId="87a9284e-32f7-43e0-ae5d-f91922d0bc7e" providerId="ADAL" clId="{BF56814F-2E88-4275-8307-4CF33D73149A}" dt="2024-06-10T14:56:10.046" v="1390" actId="1035"/>
          <ac:cxnSpMkLst>
            <pc:docMk/>
            <pc:sldMk cId="3472140082" sldId="273"/>
            <ac:cxnSpMk id="11" creationId="{E743E2CE-9A22-CFDC-9F47-3E053AD0BC39}"/>
          </ac:cxnSpMkLst>
        </pc:cxnChg>
        <pc:cxnChg chg="add mod">
          <ac:chgData name="Goulli, Samy" userId="87a9284e-32f7-43e0-ae5d-f91922d0bc7e" providerId="ADAL" clId="{BF56814F-2E88-4275-8307-4CF33D73149A}" dt="2024-07-04T19:27:51.715" v="2361" actId="1582"/>
          <ac:cxnSpMkLst>
            <pc:docMk/>
            <pc:sldMk cId="3472140082" sldId="273"/>
            <ac:cxnSpMk id="12" creationId="{67B9DEFE-5033-FD7A-7DD9-EA377B9156A9}"/>
          </ac:cxnSpMkLst>
        </pc:cxnChg>
        <pc:cxnChg chg="add del">
          <ac:chgData name="Goulli, Samy" userId="87a9284e-32f7-43e0-ae5d-f91922d0bc7e" providerId="ADAL" clId="{BF56814F-2E88-4275-8307-4CF33D73149A}" dt="2024-06-13T12:03:12.841" v="1584" actId="11529"/>
          <ac:cxnSpMkLst>
            <pc:docMk/>
            <pc:sldMk cId="3472140082" sldId="273"/>
            <ac:cxnSpMk id="12" creationId="{EBC902CB-3B9D-162C-6101-195E4AC86962}"/>
          </ac:cxnSpMkLst>
        </pc:cxnChg>
        <pc:cxnChg chg="add mod">
          <ac:chgData name="Goulli, Samy" userId="87a9284e-32f7-43e0-ae5d-f91922d0bc7e" providerId="ADAL" clId="{BF56814F-2E88-4275-8307-4CF33D73149A}" dt="2024-06-10T14:56:58.264" v="1460" actId="1037"/>
          <ac:cxnSpMkLst>
            <pc:docMk/>
            <pc:sldMk cId="3472140082" sldId="273"/>
            <ac:cxnSpMk id="14" creationId="{AA1B7310-7D93-7AAC-6120-CF14CE07CB8F}"/>
          </ac:cxnSpMkLst>
        </pc:cxnChg>
        <pc:cxnChg chg="add del mod">
          <ac:chgData name="Goulli, Samy" userId="87a9284e-32f7-43e0-ae5d-f91922d0bc7e" providerId="ADAL" clId="{BF56814F-2E88-4275-8307-4CF33D73149A}" dt="2024-07-04T19:26:29.623" v="2348" actId="478"/>
          <ac:cxnSpMkLst>
            <pc:docMk/>
            <pc:sldMk cId="3472140082" sldId="273"/>
            <ac:cxnSpMk id="17" creationId="{00FCF270-FF11-9FE3-25F8-36DFC9DD8A07}"/>
          </ac:cxnSpMkLst>
        </pc:cxnChg>
        <pc:cxnChg chg="del mod">
          <ac:chgData name="Goulli, Samy" userId="87a9284e-32f7-43e0-ae5d-f91922d0bc7e" providerId="ADAL" clId="{BF56814F-2E88-4275-8307-4CF33D73149A}" dt="2024-07-04T19:27:20.357" v="2353" actId="478"/>
          <ac:cxnSpMkLst>
            <pc:docMk/>
            <pc:sldMk cId="3472140082" sldId="273"/>
            <ac:cxnSpMk id="30" creationId="{8EA82CA4-E475-161E-B0B8-737BB29C2760}"/>
          </ac:cxnSpMkLst>
        </pc:cxnChg>
        <pc:cxnChg chg="mod">
          <ac:chgData name="Goulli, Samy" userId="87a9284e-32f7-43e0-ae5d-f91922d0bc7e" providerId="ADAL" clId="{BF56814F-2E88-4275-8307-4CF33D73149A}" dt="2024-06-10T14:56:19.042" v="1405" actId="1035"/>
          <ac:cxnSpMkLst>
            <pc:docMk/>
            <pc:sldMk cId="3472140082" sldId="273"/>
            <ac:cxnSpMk id="32" creationId="{B48206E0-3220-FD11-7563-A20F5C5C25C8}"/>
          </ac:cxnSpMkLst>
        </pc:cxnChg>
        <pc:cxnChg chg="del mod">
          <ac:chgData name="Goulli, Samy" userId="87a9284e-32f7-43e0-ae5d-f91922d0bc7e" providerId="ADAL" clId="{BF56814F-2E88-4275-8307-4CF33D73149A}" dt="2024-06-13T12:02:57.398" v="1582" actId="478"/>
          <ac:cxnSpMkLst>
            <pc:docMk/>
            <pc:sldMk cId="3472140082" sldId="273"/>
            <ac:cxnSpMk id="33" creationId="{53B0085C-0C7A-B4C1-5548-FCAEE0FBB91E}"/>
          </ac:cxnSpMkLst>
        </pc:cxnChg>
        <pc:cxnChg chg="mod">
          <ac:chgData name="Goulli, Samy" userId="87a9284e-32f7-43e0-ae5d-f91922d0bc7e" providerId="ADAL" clId="{BF56814F-2E88-4275-8307-4CF33D73149A}" dt="2024-06-10T14:56:28.358" v="1419" actId="1035"/>
          <ac:cxnSpMkLst>
            <pc:docMk/>
            <pc:sldMk cId="3472140082" sldId="273"/>
            <ac:cxnSpMk id="34" creationId="{23023E42-6943-6114-9DCB-763CC602C094}"/>
          </ac:cxnSpMkLst>
        </pc:cxnChg>
      </pc:sldChg>
      <pc:sldChg chg="addSp delSp modSp mod">
        <pc:chgData name="Goulli, Samy" userId="87a9284e-32f7-43e0-ae5d-f91922d0bc7e" providerId="ADAL" clId="{BF56814F-2E88-4275-8307-4CF33D73149A}" dt="2024-07-04T19:31:58.587" v="2490" actId="20577"/>
        <pc:sldMkLst>
          <pc:docMk/>
          <pc:sldMk cId="236262365" sldId="274"/>
        </pc:sldMkLst>
        <pc:spChg chg="mod">
          <ac:chgData name="Goulli, Samy" userId="87a9284e-32f7-43e0-ae5d-f91922d0bc7e" providerId="ADAL" clId="{BF56814F-2E88-4275-8307-4CF33D73149A}" dt="2024-07-04T19:31:58.587" v="2490" actId="20577"/>
          <ac:spMkLst>
            <pc:docMk/>
            <pc:sldMk cId="236262365" sldId="274"/>
            <ac:spMk id="28" creationId="{B15F0AD5-3833-863A-3513-B583DB670234}"/>
          </ac:spMkLst>
        </pc:spChg>
        <pc:picChg chg="add mod ord">
          <ac:chgData name="Goulli, Samy" userId="87a9284e-32f7-43e0-ae5d-f91922d0bc7e" providerId="ADAL" clId="{BF56814F-2E88-4275-8307-4CF33D73149A}" dt="2024-07-04T19:29:49.395" v="2373" actId="14861"/>
          <ac:picMkLst>
            <pc:docMk/>
            <pc:sldMk cId="236262365" sldId="274"/>
            <ac:picMk id="6" creationId="{684DACDC-91AD-6C09-E6DD-C7D4196EB9BA}"/>
          </ac:picMkLst>
        </pc:picChg>
        <pc:picChg chg="add del mod ord">
          <ac:chgData name="Goulli, Samy" userId="87a9284e-32f7-43e0-ae5d-f91922d0bc7e" providerId="ADAL" clId="{BF56814F-2E88-4275-8307-4CF33D73149A}" dt="2024-06-10T15:00:52.429" v="1480" actId="478"/>
          <ac:picMkLst>
            <pc:docMk/>
            <pc:sldMk cId="236262365" sldId="274"/>
            <ac:picMk id="6" creationId="{F40E0244-8E7A-C459-6F8C-878C2D0A97DB}"/>
          </ac:picMkLst>
        </pc:picChg>
        <pc:picChg chg="del">
          <ac:chgData name="Goulli, Samy" userId="87a9284e-32f7-43e0-ae5d-f91922d0bc7e" providerId="ADAL" clId="{BF56814F-2E88-4275-8307-4CF33D73149A}" dt="2024-06-10T15:00:03.674" v="1470" actId="478"/>
          <ac:picMkLst>
            <pc:docMk/>
            <pc:sldMk cId="236262365" sldId="274"/>
            <ac:picMk id="8" creationId="{5AAC1442-A7BA-1E9F-706C-19A7E31FE00D}"/>
          </ac:picMkLst>
        </pc:picChg>
        <pc:picChg chg="add del mod ord">
          <ac:chgData name="Goulli, Samy" userId="87a9284e-32f7-43e0-ae5d-f91922d0bc7e" providerId="ADAL" clId="{BF56814F-2E88-4275-8307-4CF33D73149A}" dt="2024-07-04T19:29:02.013" v="2366" actId="478"/>
          <ac:picMkLst>
            <pc:docMk/>
            <pc:sldMk cId="236262365" sldId="274"/>
            <ac:picMk id="10" creationId="{E098838E-76FF-CE17-6AD4-C9B8CFB31AD7}"/>
          </ac:picMkLst>
        </pc:picChg>
      </pc:sldChg>
      <pc:sldChg chg="addSp delSp modSp mod">
        <pc:chgData name="Goulli, Samy" userId="87a9284e-32f7-43e0-ae5d-f91922d0bc7e" providerId="ADAL" clId="{BF56814F-2E88-4275-8307-4CF33D73149A}" dt="2024-07-04T19:33:17.313" v="2518" actId="1035"/>
        <pc:sldMkLst>
          <pc:docMk/>
          <pc:sldMk cId="93977515" sldId="275"/>
        </pc:sldMkLst>
        <pc:spChg chg="mod">
          <ac:chgData name="Goulli, Samy" userId="87a9284e-32f7-43e0-ae5d-f91922d0bc7e" providerId="ADAL" clId="{BF56814F-2E88-4275-8307-4CF33D73149A}" dt="2024-07-04T19:33:17.313" v="2518" actId="1035"/>
          <ac:spMkLst>
            <pc:docMk/>
            <pc:sldMk cId="93977515" sldId="275"/>
            <ac:spMk id="26" creationId="{D20B2E64-0C76-C41A-3CAD-48102EE37461}"/>
          </ac:spMkLst>
        </pc:spChg>
        <pc:picChg chg="add mod ord">
          <ac:chgData name="Goulli, Samy" userId="87a9284e-32f7-43e0-ae5d-f91922d0bc7e" providerId="ADAL" clId="{BF56814F-2E88-4275-8307-4CF33D73149A}" dt="2024-07-04T19:32:44.385" v="2496" actId="167"/>
          <ac:picMkLst>
            <pc:docMk/>
            <pc:sldMk cId="93977515" sldId="275"/>
            <ac:picMk id="5" creationId="{67D15A1F-BA82-7849-56D2-6777965A8D52}"/>
          </ac:picMkLst>
        </pc:picChg>
        <pc:picChg chg="del">
          <ac:chgData name="Goulli, Samy" userId="87a9284e-32f7-43e0-ae5d-f91922d0bc7e" providerId="ADAL" clId="{BF56814F-2E88-4275-8307-4CF33D73149A}" dt="2024-06-10T15:03:59.029" v="1501" actId="478"/>
          <ac:picMkLst>
            <pc:docMk/>
            <pc:sldMk cId="93977515" sldId="275"/>
            <ac:picMk id="5" creationId="{C9F51F6A-75D8-4BB2-63FE-6715253CFFA9}"/>
          </ac:picMkLst>
        </pc:picChg>
        <pc:picChg chg="add del mod ord modCrop">
          <ac:chgData name="Goulli, Samy" userId="87a9284e-32f7-43e0-ae5d-f91922d0bc7e" providerId="ADAL" clId="{BF56814F-2E88-4275-8307-4CF33D73149A}" dt="2024-07-04T19:32:32.103" v="2491" actId="478"/>
          <ac:picMkLst>
            <pc:docMk/>
            <pc:sldMk cId="93977515" sldId="275"/>
            <ac:picMk id="6" creationId="{2CEDD026-E715-35FC-7A66-E8337A713AE7}"/>
          </ac:picMkLst>
        </pc:picChg>
        <pc:picChg chg="mod">
          <ac:chgData name="Goulli, Samy" userId="87a9284e-32f7-43e0-ae5d-f91922d0bc7e" providerId="ADAL" clId="{BF56814F-2E88-4275-8307-4CF33D73149A}" dt="2024-07-04T19:33:03.253" v="2504" actId="14100"/>
          <ac:picMkLst>
            <pc:docMk/>
            <pc:sldMk cId="93977515" sldId="275"/>
            <ac:picMk id="8" creationId="{DFD841C6-8BC3-D80E-B87E-ACABC699979B}"/>
          </ac:picMkLst>
        </pc:picChg>
        <pc:picChg chg="mod">
          <ac:chgData name="Goulli, Samy" userId="87a9284e-32f7-43e0-ae5d-f91922d0bc7e" providerId="ADAL" clId="{BF56814F-2E88-4275-8307-4CF33D73149A}" dt="2024-07-04T19:33:09.694" v="2505" actId="14100"/>
          <ac:picMkLst>
            <pc:docMk/>
            <pc:sldMk cId="93977515" sldId="275"/>
            <ac:picMk id="9" creationId="{DD36D614-B3E3-B655-3446-814B256202E7}"/>
          </ac:picMkLst>
        </pc:picChg>
        <pc:cxnChg chg="mod">
          <ac:chgData name="Goulli, Samy" userId="87a9284e-32f7-43e0-ae5d-f91922d0bc7e" providerId="ADAL" clId="{BF56814F-2E88-4275-8307-4CF33D73149A}" dt="2024-07-04T19:33:12.848" v="2510" actId="1035"/>
          <ac:cxnSpMkLst>
            <pc:docMk/>
            <pc:sldMk cId="93977515" sldId="275"/>
            <ac:cxnSpMk id="16" creationId="{8505D2C4-0A66-6AA6-7C2F-9663F2420261}"/>
          </ac:cxnSpMkLst>
        </pc:cxnChg>
      </pc:sldChg>
      <pc:sldChg chg="addSp delSp modSp mod">
        <pc:chgData name="Goulli, Samy" userId="87a9284e-32f7-43e0-ae5d-f91922d0bc7e" providerId="ADAL" clId="{BF56814F-2E88-4275-8307-4CF33D73149A}" dt="2024-06-13T12:23:57.097" v="2095" actId="1035"/>
        <pc:sldMkLst>
          <pc:docMk/>
          <pc:sldMk cId="1876947997" sldId="276"/>
        </pc:sldMkLst>
        <pc:spChg chg="mod">
          <ac:chgData name="Goulli, Samy" userId="87a9284e-32f7-43e0-ae5d-f91922d0bc7e" providerId="ADAL" clId="{BF56814F-2E88-4275-8307-4CF33D73149A}" dt="2024-06-13T12:23:04.977" v="2029" actId="1076"/>
          <ac:spMkLst>
            <pc:docMk/>
            <pc:sldMk cId="1876947997" sldId="276"/>
            <ac:spMk id="2" creationId="{00F4D1D6-8C62-5B90-2F37-94824974E68C}"/>
          </ac:spMkLst>
        </pc:spChg>
        <pc:spChg chg="mod">
          <ac:chgData name="Goulli, Samy" userId="87a9284e-32f7-43e0-ae5d-f91922d0bc7e" providerId="ADAL" clId="{BF56814F-2E88-4275-8307-4CF33D73149A}" dt="2024-06-13T12:23:04.977" v="2029" actId="1076"/>
          <ac:spMkLst>
            <pc:docMk/>
            <pc:sldMk cId="1876947997" sldId="276"/>
            <ac:spMk id="4" creationId="{34B7F108-0E46-79BC-FFA5-532B4E2D9562}"/>
          </ac:spMkLst>
        </pc:spChg>
        <pc:spChg chg="mod">
          <ac:chgData name="Goulli, Samy" userId="87a9284e-32f7-43e0-ae5d-f91922d0bc7e" providerId="ADAL" clId="{BF56814F-2E88-4275-8307-4CF33D73149A}" dt="2024-06-13T12:23:04.977" v="2029" actId="1076"/>
          <ac:spMkLst>
            <pc:docMk/>
            <pc:sldMk cId="1876947997" sldId="276"/>
            <ac:spMk id="6" creationId="{6B91D99E-D40A-B489-F414-C9B492B7A28F}"/>
          </ac:spMkLst>
        </pc:spChg>
        <pc:spChg chg="mod">
          <ac:chgData name="Goulli, Samy" userId="87a9284e-32f7-43e0-ae5d-f91922d0bc7e" providerId="ADAL" clId="{BF56814F-2E88-4275-8307-4CF33D73149A}" dt="2024-06-13T12:23:04.977" v="2029" actId="1076"/>
          <ac:spMkLst>
            <pc:docMk/>
            <pc:sldMk cId="1876947997" sldId="276"/>
            <ac:spMk id="8" creationId="{9EC3CBD8-149B-2195-94B3-4A37462F6530}"/>
          </ac:spMkLst>
        </pc:spChg>
        <pc:spChg chg="add del">
          <ac:chgData name="Goulli, Samy" userId="87a9284e-32f7-43e0-ae5d-f91922d0bc7e" providerId="ADAL" clId="{BF56814F-2E88-4275-8307-4CF33D73149A}" dt="2024-06-13T12:22:34.209" v="2025" actId="22"/>
          <ac:spMkLst>
            <pc:docMk/>
            <pc:sldMk cId="1876947997" sldId="276"/>
            <ac:spMk id="13" creationId="{91CDC5E8-4E68-62A7-7D08-8BFE3A09057E}"/>
          </ac:spMkLst>
        </pc:spChg>
        <pc:spChg chg="mod">
          <ac:chgData name="Goulli, Samy" userId="87a9284e-32f7-43e0-ae5d-f91922d0bc7e" providerId="ADAL" clId="{BF56814F-2E88-4275-8307-4CF33D73149A}" dt="2024-06-13T12:23:04.977" v="2029" actId="1076"/>
          <ac:spMkLst>
            <pc:docMk/>
            <pc:sldMk cId="1876947997" sldId="276"/>
            <ac:spMk id="15" creationId="{234A67FE-CF05-E8B1-06A6-38B2F776A710}"/>
          </ac:spMkLst>
        </pc:spChg>
        <pc:spChg chg="mod">
          <ac:chgData name="Goulli, Samy" userId="87a9284e-32f7-43e0-ae5d-f91922d0bc7e" providerId="ADAL" clId="{BF56814F-2E88-4275-8307-4CF33D73149A}" dt="2024-06-13T12:23:04.977" v="2029" actId="1076"/>
          <ac:spMkLst>
            <pc:docMk/>
            <pc:sldMk cId="1876947997" sldId="276"/>
            <ac:spMk id="17" creationId="{D90E9944-918E-3637-E05E-5DFDC1B85DAA}"/>
          </ac:spMkLst>
        </pc:spChg>
        <pc:spChg chg="mod">
          <ac:chgData name="Goulli, Samy" userId="87a9284e-32f7-43e0-ae5d-f91922d0bc7e" providerId="ADAL" clId="{BF56814F-2E88-4275-8307-4CF33D73149A}" dt="2024-06-13T12:23:04.977" v="2029" actId="1076"/>
          <ac:spMkLst>
            <pc:docMk/>
            <pc:sldMk cId="1876947997" sldId="276"/>
            <ac:spMk id="19" creationId="{37A71FC3-0194-78F1-59B3-56DE0BBC751B}"/>
          </ac:spMkLst>
        </pc:spChg>
        <pc:spChg chg="mod">
          <ac:chgData name="Goulli, Samy" userId="87a9284e-32f7-43e0-ae5d-f91922d0bc7e" providerId="ADAL" clId="{BF56814F-2E88-4275-8307-4CF33D73149A}" dt="2024-06-13T12:23:04.977" v="2029" actId="1076"/>
          <ac:spMkLst>
            <pc:docMk/>
            <pc:sldMk cId="1876947997" sldId="276"/>
            <ac:spMk id="24" creationId="{678491AF-F532-C2BA-CDE3-EA8EB86B53C7}"/>
          </ac:spMkLst>
        </pc:spChg>
        <pc:spChg chg="del">
          <ac:chgData name="Goulli, Samy" userId="87a9284e-32f7-43e0-ae5d-f91922d0bc7e" providerId="ADAL" clId="{BF56814F-2E88-4275-8307-4CF33D73149A}" dt="2024-06-13T12:18:20.430" v="1763" actId="478"/>
          <ac:spMkLst>
            <pc:docMk/>
            <pc:sldMk cId="1876947997" sldId="276"/>
            <ac:spMk id="25" creationId="{EDB674D0-F94B-EF76-F097-DA8844DF4528}"/>
          </ac:spMkLst>
        </pc:spChg>
        <pc:spChg chg="mod">
          <ac:chgData name="Goulli, Samy" userId="87a9284e-32f7-43e0-ae5d-f91922d0bc7e" providerId="ADAL" clId="{BF56814F-2E88-4275-8307-4CF33D73149A}" dt="2024-06-13T12:23:04.977" v="2029" actId="1076"/>
          <ac:spMkLst>
            <pc:docMk/>
            <pc:sldMk cId="1876947997" sldId="276"/>
            <ac:spMk id="26" creationId="{7CB07BF1-1E86-B67D-EEDE-16F89FE0AB38}"/>
          </ac:spMkLst>
        </pc:spChg>
        <pc:spChg chg="mod">
          <ac:chgData name="Goulli, Samy" userId="87a9284e-32f7-43e0-ae5d-f91922d0bc7e" providerId="ADAL" clId="{BF56814F-2E88-4275-8307-4CF33D73149A}" dt="2024-06-13T12:23:04.977" v="2029" actId="1076"/>
          <ac:spMkLst>
            <pc:docMk/>
            <pc:sldMk cId="1876947997" sldId="276"/>
            <ac:spMk id="32" creationId="{246DE039-9119-E82D-E074-2806D1FCA8F6}"/>
          </ac:spMkLst>
        </pc:spChg>
        <pc:spChg chg="mod">
          <ac:chgData name="Goulli, Samy" userId="87a9284e-32f7-43e0-ae5d-f91922d0bc7e" providerId="ADAL" clId="{BF56814F-2E88-4275-8307-4CF33D73149A}" dt="2024-06-13T12:23:04.977" v="2029" actId="1076"/>
          <ac:spMkLst>
            <pc:docMk/>
            <pc:sldMk cId="1876947997" sldId="276"/>
            <ac:spMk id="33" creationId="{046CD8B2-7997-3E82-5C8E-1DAFAB4C5690}"/>
          </ac:spMkLst>
        </pc:spChg>
        <pc:spChg chg="mod">
          <ac:chgData name="Goulli, Samy" userId="87a9284e-32f7-43e0-ae5d-f91922d0bc7e" providerId="ADAL" clId="{BF56814F-2E88-4275-8307-4CF33D73149A}" dt="2024-06-13T12:23:04.977" v="2029" actId="1076"/>
          <ac:spMkLst>
            <pc:docMk/>
            <pc:sldMk cId="1876947997" sldId="276"/>
            <ac:spMk id="35" creationId="{1A85900C-CEC6-0A53-35EF-EF9B58177658}"/>
          </ac:spMkLst>
        </pc:spChg>
        <pc:spChg chg="mod">
          <ac:chgData name="Goulli, Samy" userId="87a9284e-32f7-43e0-ae5d-f91922d0bc7e" providerId="ADAL" clId="{BF56814F-2E88-4275-8307-4CF33D73149A}" dt="2024-06-13T12:23:04.977" v="2029" actId="1076"/>
          <ac:spMkLst>
            <pc:docMk/>
            <pc:sldMk cId="1876947997" sldId="276"/>
            <ac:spMk id="36" creationId="{CA639CBF-66FD-0F6C-A534-70095D4158A2}"/>
          </ac:spMkLst>
        </pc:spChg>
        <pc:spChg chg="mod">
          <ac:chgData name="Goulli, Samy" userId="87a9284e-32f7-43e0-ae5d-f91922d0bc7e" providerId="ADAL" clId="{BF56814F-2E88-4275-8307-4CF33D73149A}" dt="2024-06-13T12:23:04.977" v="2029" actId="1076"/>
          <ac:spMkLst>
            <pc:docMk/>
            <pc:sldMk cId="1876947997" sldId="276"/>
            <ac:spMk id="39" creationId="{DFDBBAF0-5DA6-53FB-0508-19F69A8248DE}"/>
          </ac:spMkLst>
        </pc:spChg>
        <pc:spChg chg="mod ord">
          <ac:chgData name="Goulli, Samy" userId="87a9284e-32f7-43e0-ae5d-f91922d0bc7e" providerId="ADAL" clId="{BF56814F-2E88-4275-8307-4CF33D73149A}" dt="2024-06-13T12:23:04.977" v="2029" actId="1076"/>
          <ac:spMkLst>
            <pc:docMk/>
            <pc:sldMk cId="1876947997" sldId="276"/>
            <ac:spMk id="52" creationId="{95275EBE-1279-6511-762C-E1A3FE9AB09D}"/>
          </ac:spMkLst>
        </pc:spChg>
        <pc:spChg chg="mod">
          <ac:chgData name="Goulli, Samy" userId="87a9284e-32f7-43e0-ae5d-f91922d0bc7e" providerId="ADAL" clId="{BF56814F-2E88-4275-8307-4CF33D73149A}" dt="2024-06-13T12:23:04.977" v="2029" actId="1076"/>
          <ac:spMkLst>
            <pc:docMk/>
            <pc:sldMk cId="1876947997" sldId="276"/>
            <ac:spMk id="57" creationId="{6E490D6C-9003-8469-2465-AA4001E3614B}"/>
          </ac:spMkLst>
        </pc:spChg>
        <pc:spChg chg="mod">
          <ac:chgData name="Goulli, Samy" userId="87a9284e-32f7-43e0-ae5d-f91922d0bc7e" providerId="ADAL" clId="{BF56814F-2E88-4275-8307-4CF33D73149A}" dt="2024-06-13T12:23:04.977" v="2029" actId="1076"/>
          <ac:spMkLst>
            <pc:docMk/>
            <pc:sldMk cId="1876947997" sldId="276"/>
            <ac:spMk id="58" creationId="{9C149A2B-AE66-398F-A292-D6183CACCFD1}"/>
          </ac:spMkLst>
        </pc:spChg>
        <pc:spChg chg="mod">
          <ac:chgData name="Goulli, Samy" userId="87a9284e-32f7-43e0-ae5d-f91922d0bc7e" providerId="ADAL" clId="{BF56814F-2E88-4275-8307-4CF33D73149A}" dt="2024-06-13T12:23:04.977" v="2029" actId="1076"/>
          <ac:spMkLst>
            <pc:docMk/>
            <pc:sldMk cId="1876947997" sldId="276"/>
            <ac:spMk id="59" creationId="{4B530BE1-A4BE-4FE6-58B7-CA3BF99E1805}"/>
          </ac:spMkLst>
        </pc:spChg>
        <pc:picChg chg="del">
          <ac:chgData name="Goulli, Samy" userId="87a9284e-32f7-43e0-ae5d-f91922d0bc7e" providerId="ADAL" clId="{BF56814F-2E88-4275-8307-4CF33D73149A}" dt="2024-06-13T12:18:36.686" v="1768" actId="478"/>
          <ac:picMkLst>
            <pc:docMk/>
            <pc:sldMk cId="1876947997" sldId="276"/>
            <ac:picMk id="5" creationId="{AF6F87BA-3F0C-E669-13A7-A8F1022B3258}"/>
          </ac:picMkLst>
        </pc:picChg>
        <pc:picChg chg="add mod">
          <ac:chgData name="Goulli, Samy" userId="87a9284e-32f7-43e0-ae5d-f91922d0bc7e" providerId="ADAL" clId="{BF56814F-2E88-4275-8307-4CF33D73149A}" dt="2024-06-13T12:23:04.977" v="2029" actId="1076"/>
          <ac:picMkLst>
            <pc:docMk/>
            <pc:sldMk cId="1876947997" sldId="276"/>
            <ac:picMk id="7" creationId="{10EA3B3B-9B0E-3142-E6DD-D1115B3A06CB}"/>
          </ac:picMkLst>
        </pc:picChg>
        <pc:picChg chg="mod">
          <ac:chgData name="Goulli, Samy" userId="87a9284e-32f7-43e0-ae5d-f91922d0bc7e" providerId="ADAL" clId="{BF56814F-2E88-4275-8307-4CF33D73149A}" dt="2024-06-13T12:23:04.977" v="2029" actId="1076"/>
          <ac:picMkLst>
            <pc:docMk/>
            <pc:sldMk cId="1876947997" sldId="276"/>
            <ac:picMk id="9" creationId="{A13694EA-CC3B-A2F3-3074-AD6E06383076}"/>
          </ac:picMkLst>
        </pc:picChg>
        <pc:picChg chg="add mod">
          <ac:chgData name="Goulli, Samy" userId="87a9284e-32f7-43e0-ae5d-f91922d0bc7e" providerId="ADAL" clId="{BF56814F-2E88-4275-8307-4CF33D73149A}" dt="2024-06-13T12:23:35.186" v="2035" actId="1076"/>
          <ac:picMkLst>
            <pc:docMk/>
            <pc:sldMk cId="1876947997" sldId="276"/>
            <ac:picMk id="16" creationId="{42C835B9-B0A0-48A0-61AD-818C0ADF34BD}"/>
          </ac:picMkLst>
        </pc:picChg>
        <pc:picChg chg="add mod">
          <ac:chgData name="Goulli, Samy" userId="87a9284e-32f7-43e0-ae5d-f91922d0bc7e" providerId="ADAL" clId="{BF56814F-2E88-4275-8307-4CF33D73149A}" dt="2024-06-13T12:23:10.822" v="2030" actId="1076"/>
          <ac:picMkLst>
            <pc:docMk/>
            <pc:sldMk cId="1876947997" sldId="276"/>
            <ac:picMk id="20" creationId="{38843481-E208-C289-DDF2-EC0C90C16D5B}"/>
          </ac:picMkLst>
        </pc:picChg>
        <pc:picChg chg="add mod">
          <ac:chgData name="Goulli, Samy" userId="87a9284e-32f7-43e0-ae5d-f91922d0bc7e" providerId="ADAL" clId="{BF56814F-2E88-4275-8307-4CF33D73149A}" dt="2024-06-13T12:23:10.822" v="2030" actId="1076"/>
          <ac:picMkLst>
            <pc:docMk/>
            <pc:sldMk cId="1876947997" sldId="276"/>
            <ac:picMk id="21" creationId="{721A7D7D-1DC9-BFF4-9AC9-C16F42BCA390}"/>
          </ac:picMkLst>
        </pc:picChg>
        <pc:picChg chg="mod">
          <ac:chgData name="Goulli, Samy" userId="87a9284e-32f7-43e0-ae5d-f91922d0bc7e" providerId="ADAL" clId="{BF56814F-2E88-4275-8307-4CF33D73149A}" dt="2024-06-13T12:23:04.977" v="2029" actId="1076"/>
          <ac:picMkLst>
            <pc:docMk/>
            <pc:sldMk cId="1876947997" sldId="276"/>
            <ac:picMk id="22" creationId="{643AA5C5-DB18-977A-EB83-4686F880DCEA}"/>
          </ac:picMkLst>
        </pc:picChg>
        <pc:picChg chg="mod">
          <ac:chgData name="Goulli, Samy" userId="87a9284e-32f7-43e0-ae5d-f91922d0bc7e" providerId="ADAL" clId="{BF56814F-2E88-4275-8307-4CF33D73149A}" dt="2024-06-13T12:23:04.977" v="2029" actId="1076"/>
          <ac:picMkLst>
            <pc:docMk/>
            <pc:sldMk cId="1876947997" sldId="276"/>
            <ac:picMk id="29" creationId="{09EC232E-9403-166E-8926-F6B98E8A6585}"/>
          </ac:picMkLst>
        </pc:picChg>
        <pc:picChg chg="del mod">
          <ac:chgData name="Goulli, Samy" userId="87a9284e-32f7-43e0-ae5d-f91922d0bc7e" providerId="ADAL" clId="{BF56814F-2E88-4275-8307-4CF33D73149A}" dt="2024-06-13T12:19:48.613" v="1911" actId="478"/>
          <ac:picMkLst>
            <pc:docMk/>
            <pc:sldMk cId="1876947997" sldId="276"/>
            <ac:picMk id="38" creationId="{37F9E2BB-6AC0-398E-F5BD-682D9A63CD4A}"/>
          </ac:picMkLst>
        </pc:picChg>
        <pc:picChg chg="mod">
          <ac:chgData name="Goulli, Samy" userId="87a9284e-32f7-43e0-ae5d-f91922d0bc7e" providerId="ADAL" clId="{BF56814F-2E88-4275-8307-4CF33D73149A}" dt="2024-06-13T12:23:04.977" v="2029" actId="1076"/>
          <ac:picMkLst>
            <pc:docMk/>
            <pc:sldMk cId="1876947997" sldId="276"/>
            <ac:picMk id="40" creationId="{83F98703-7C63-D9CC-9DA5-B4D6C9323A3F}"/>
          </ac:picMkLst>
        </pc:picChg>
        <pc:picChg chg="mod">
          <ac:chgData name="Goulli, Samy" userId="87a9284e-32f7-43e0-ae5d-f91922d0bc7e" providerId="ADAL" clId="{BF56814F-2E88-4275-8307-4CF33D73149A}" dt="2024-06-13T12:23:04.977" v="2029" actId="1076"/>
          <ac:picMkLst>
            <pc:docMk/>
            <pc:sldMk cId="1876947997" sldId="276"/>
            <ac:picMk id="41" creationId="{48455862-699E-8E65-51ED-08C2AC75E33C}"/>
          </ac:picMkLst>
        </pc:picChg>
        <pc:picChg chg="mod">
          <ac:chgData name="Goulli, Samy" userId="87a9284e-32f7-43e0-ae5d-f91922d0bc7e" providerId="ADAL" clId="{BF56814F-2E88-4275-8307-4CF33D73149A}" dt="2024-06-13T12:23:04.977" v="2029" actId="1076"/>
          <ac:picMkLst>
            <pc:docMk/>
            <pc:sldMk cId="1876947997" sldId="276"/>
            <ac:picMk id="60" creationId="{992A753C-4D92-BFF5-7C9E-70CEE4C3AE39}"/>
          </ac:picMkLst>
        </pc:picChg>
        <pc:picChg chg="mod">
          <ac:chgData name="Goulli, Samy" userId="87a9284e-32f7-43e0-ae5d-f91922d0bc7e" providerId="ADAL" clId="{BF56814F-2E88-4275-8307-4CF33D73149A}" dt="2024-06-13T12:23:04.977" v="2029" actId="1076"/>
          <ac:picMkLst>
            <pc:docMk/>
            <pc:sldMk cId="1876947997" sldId="276"/>
            <ac:picMk id="61" creationId="{DD1A73F6-2792-2928-7C8C-5AC80F18715B}"/>
          </ac:picMkLst>
        </pc:picChg>
        <pc:picChg chg="del mod">
          <ac:chgData name="Goulli, Samy" userId="87a9284e-32f7-43e0-ae5d-f91922d0bc7e" providerId="ADAL" clId="{BF56814F-2E88-4275-8307-4CF33D73149A}" dt="2024-06-13T12:19:43.099" v="1909" actId="478"/>
          <ac:picMkLst>
            <pc:docMk/>
            <pc:sldMk cId="1876947997" sldId="276"/>
            <ac:picMk id="62" creationId="{D8637631-3078-BDBD-59AC-6E37043F3E79}"/>
          </ac:picMkLst>
        </pc:picChg>
        <pc:picChg chg="del">
          <ac:chgData name="Goulli, Samy" userId="87a9284e-32f7-43e0-ae5d-f91922d0bc7e" providerId="ADAL" clId="{BF56814F-2E88-4275-8307-4CF33D73149A}" dt="2024-06-13T12:18:21.768" v="1764" actId="478"/>
          <ac:picMkLst>
            <pc:docMk/>
            <pc:sldMk cId="1876947997" sldId="276"/>
            <ac:picMk id="63" creationId="{A93EA859-DC7B-25ED-276F-A8AD40FA2304}"/>
          </ac:picMkLst>
        </pc:picChg>
        <pc:picChg chg="del">
          <ac:chgData name="Goulli, Samy" userId="87a9284e-32f7-43e0-ae5d-f91922d0bc7e" providerId="ADAL" clId="{BF56814F-2E88-4275-8307-4CF33D73149A}" dt="2024-06-13T12:18:36.686" v="1768" actId="478"/>
          <ac:picMkLst>
            <pc:docMk/>
            <pc:sldMk cId="1876947997" sldId="276"/>
            <ac:picMk id="64" creationId="{4BBFE12F-C3DC-4926-610D-EB4585ACF36B}"/>
          </ac:picMkLst>
        </pc:picChg>
        <pc:cxnChg chg="mod">
          <ac:chgData name="Goulli, Samy" userId="87a9284e-32f7-43e0-ae5d-f91922d0bc7e" providerId="ADAL" clId="{BF56814F-2E88-4275-8307-4CF33D73149A}" dt="2024-06-13T12:23:04.977" v="2029" actId="1076"/>
          <ac:cxnSpMkLst>
            <pc:docMk/>
            <pc:sldMk cId="1876947997" sldId="276"/>
            <ac:cxnSpMk id="10" creationId="{2301937C-9FA3-6CD8-9F8D-EADBCCF8C58C}"/>
          </ac:cxnSpMkLst>
        </pc:cxnChg>
        <pc:cxnChg chg="mod">
          <ac:chgData name="Goulli, Samy" userId="87a9284e-32f7-43e0-ae5d-f91922d0bc7e" providerId="ADAL" clId="{BF56814F-2E88-4275-8307-4CF33D73149A}" dt="2024-06-13T12:23:04.977" v="2029" actId="1076"/>
          <ac:cxnSpMkLst>
            <pc:docMk/>
            <pc:sldMk cId="1876947997" sldId="276"/>
            <ac:cxnSpMk id="12" creationId="{B569F77B-69A9-8D8E-326C-D86646522B7E}"/>
          </ac:cxnSpMkLst>
        </pc:cxnChg>
        <pc:cxnChg chg="mod">
          <ac:chgData name="Goulli, Samy" userId="87a9284e-32f7-43e0-ae5d-f91922d0bc7e" providerId="ADAL" clId="{BF56814F-2E88-4275-8307-4CF33D73149A}" dt="2024-06-13T12:23:04.977" v="2029" actId="1076"/>
          <ac:cxnSpMkLst>
            <pc:docMk/>
            <pc:sldMk cId="1876947997" sldId="276"/>
            <ac:cxnSpMk id="14" creationId="{6F68D7C5-6330-4BF1-2F77-941EC555C977}"/>
          </ac:cxnSpMkLst>
        </pc:cxnChg>
        <pc:cxnChg chg="del">
          <ac:chgData name="Goulli, Samy" userId="87a9284e-32f7-43e0-ae5d-f91922d0bc7e" providerId="ADAL" clId="{BF56814F-2E88-4275-8307-4CF33D73149A}" dt="2024-06-13T12:18:32.946" v="1767" actId="478"/>
          <ac:cxnSpMkLst>
            <pc:docMk/>
            <pc:sldMk cId="1876947997" sldId="276"/>
            <ac:cxnSpMk id="18" creationId="{4D89378F-717D-AD6A-3228-E141B8CDA719}"/>
          </ac:cxnSpMkLst>
        </pc:cxnChg>
        <pc:cxnChg chg="add mod">
          <ac:chgData name="Goulli, Samy" userId="87a9284e-32f7-43e0-ae5d-f91922d0bc7e" providerId="ADAL" clId="{BF56814F-2E88-4275-8307-4CF33D73149A}" dt="2024-06-13T12:23:57.097" v="2095" actId="1035"/>
          <ac:cxnSpMkLst>
            <pc:docMk/>
            <pc:sldMk cId="1876947997" sldId="276"/>
            <ac:cxnSpMk id="27" creationId="{734B9F40-353D-5EE8-896F-EA04245332E7}"/>
          </ac:cxnSpMkLst>
        </pc:cxnChg>
        <pc:cxnChg chg="mod">
          <ac:chgData name="Goulli, Samy" userId="87a9284e-32f7-43e0-ae5d-f91922d0bc7e" providerId="ADAL" clId="{BF56814F-2E88-4275-8307-4CF33D73149A}" dt="2024-06-13T12:23:04.977" v="2029" actId="1076"/>
          <ac:cxnSpMkLst>
            <pc:docMk/>
            <pc:sldMk cId="1876947997" sldId="276"/>
            <ac:cxnSpMk id="30" creationId="{65DD86F2-9962-2C67-6388-CA274760959A}"/>
          </ac:cxnSpMkLst>
        </pc:cxnChg>
        <pc:cxnChg chg="mod">
          <ac:chgData name="Goulli, Samy" userId="87a9284e-32f7-43e0-ae5d-f91922d0bc7e" providerId="ADAL" clId="{BF56814F-2E88-4275-8307-4CF33D73149A}" dt="2024-06-13T12:23:04.977" v="2029" actId="1076"/>
          <ac:cxnSpMkLst>
            <pc:docMk/>
            <pc:sldMk cId="1876947997" sldId="276"/>
            <ac:cxnSpMk id="31" creationId="{4215C6F5-B97F-2205-4546-E8CD5BA322A4}"/>
          </ac:cxnSpMkLst>
        </pc:cxnChg>
        <pc:cxnChg chg="mod">
          <ac:chgData name="Goulli, Samy" userId="87a9284e-32f7-43e0-ae5d-f91922d0bc7e" providerId="ADAL" clId="{BF56814F-2E88-4275-8307-4CF33D73149A}" dt="2024-06-13T12:23:04.977" v="2029" actId="1076"/>
          <ac:cxnSpMkLst>
            <pc:docMk/>
            <pc:sldMk cId="1876947997" sldId="276"/>
            <ac:cxnSpMk id="43" creationId="{BA1C20EF-9EFA-9EB5-F80E-F19FFFAA686F}"/>
          </ac:cxnSpMkLst>
        </pc:cxnChg>
        <pc:cxnChg chg="mod">
          <ac:chgData name="Goulli, Samy" userId="87a9284e-32f7-43e0-ae5d-f91922d0bc7e" providerId="ADAL" clId="{BF56814F-2E88-4275-8307-4CF33D73149A}" dt="2024-06-13T12:23:04.977" v="2029" actId="1076"/>
          <ac:cxnSpMkLst>
            <pc:docMk/>
            <pc:sldMk cId="1876947997" sldId="276"/>
            <ac:cxnSpMk id="44" creationId="{9E1088D3-97E5-E148-09C7-87454AB3C806}"/>
          </ac:cxnSpMkLst>
        </pc:cxnChg>
        <pc:cxnChg chg="mod ord">
          <ac:chgData name="Goulli, Samy" userId="87a9284e-32f7-43e0-ae5d-f91922d0bc7e" providerId="ADAL" clId="{BF56814F-2E88-4275-8307-4CF33D73149A}" dt="2024-06-13T12:23:04.977" v="2029" actId="1076"/>
          <ac:cxnSpMkLst>
            <pc:docMk/>
            <pc:sldMk cId="1876947997" sldId="276"/>
            <ac:cxnSpMk id="45" creationId="{51B2A401-F0BA-5A3F-A76E-F98098EAF2D8}"/>
          </ac:cxnSpMkLst>
        </pc:cxnChg>
        <pc:cxnChg chg="mod ord">
          <ac:chgData name="Goulli, Samy" userId="87a9284e-32f7-43e0-ae5d-f91922d0bc7e" providerId="ADAL" clId="{BF56814F-2E88-4275-8307-4CF33D73149A}" dt="2024-06-13T12:23:04.977" v="2029" actId="1076"/>
          <ac:cxnSpMkLst>
            <pc:docMk/>
            <pc:sldMk cId="1876947997" sldId="276"/>
            <ac:cxnSpMk id="46" creationId="{E5093915-6286-CE25-F414-9560806101CB}"/>
          </ac:cxnSpMkLst>
        </pc:cxnChg>
        <pc:cxnChg chg="mod">
          <ac:chgData name="Goulli, Samy" userId="87a9284e-32f7-43e0-ae5d-f91922d0bc7e" providerId="ADAL" clId="{BF56814F-2E88-4275-8307-4CF33D73149A}" dt="2024-06-13T12:23:04.977" v="2029" actId="1076"/>
          <ac:cxnSpMkLst>
            <pc:docMk/>
            <pc:sldMk cId="1876947997" sldId="276"/>
            <ac:cxnSpMk id="47" creationId="{49EE8A6A-5E10-65E9-1211-3B6D77655FA0}"/>
          </ac:cxnSpMkLst>
        </pc:cxnChg>
        <pc:cxnChg chg="mod">
          <ac:chgData name="Goulli, Samy" userId="87a9284e-32f7-43e0-ae5d-f91922d0bc7e" providerId="ADAL" clId="{BF56814F-2E88-4275-8307-4CF33D73149A}" dt="2024-06-13T12:23:04.977" v="2029" actId="1076"/>
          <ac:cxnSpMkLst>
            <pc:docMk/>
            <pc:sldMk cId="1876947997" sldId="276"/>
            <ac:cxnSpMk id="48" creationId="{9EE2DEF7-DB82-CC3D-B5DF-8807241411B9}"/>
          </ac:cxnSpMkLst>
        </pc:cxnChg>
      </pc:sldChg>
      <pc:sldChg chg="modSp mod">
        <pc:chgData name="Goulli, Samy" userId="87a9284e-32f7-43e0-ae5d-f91922d0bc7e" providerId="ADAL" clId="{BF56814F-2E88-4275-8307-4CF33D73149A}" dt="2024-07-04T19:36:24.760" v="2566" actId="20577"/>
        <pc:sldMkLst>
          <pc:docMk/>
          <pc:sldMk cId="3476252489" sldId="278"/>
        </pc:sldMkLst>
        <pc:spChg chg="mod">
          <ac:chgData name="Goulli, Samy" userId="87a9284e-32f7-43e0-ae5d-f91922d0bc7e" providerId="ADAL" clId="{BF56814F-2E88-4275-8307-4CF33D73149A}" dt="2024-07-04T19:36:24.760" v="2566" actId="20577"/>
          <ac:spMkLst>
            <pc:docMk/>
            <pc:sldMk cId="3476252489" sldId="278"/>
            <ac:spMk id="3" creationId="{CAD02A22-D144-DA07-6D6A-C2E015295FFA}"/>
          </ac:spMkLst>
        </pc:spChg>
      </pc:sldChg>
      <pc:sldChg chg="modSp mod">
        <pc:chgData name="Goulli, Samy" userId="87a9284e-32f7-43e0-ae5d-f91922d0bc7e" providerId="ADAL" clId="{BF56814F-2E88-4275-8307-4CF33D73149A}" dt="2024-07-04T19:40:03.483" v="2706" actId="20577"/>
        <pc:sldMkLst>
          <pc:docMk/>
          <pc:sldMk cId="2127644369" sldId="281"/>
        </pc:sldMkLst>
        <pc:spChg chg="mod">
          <ac:chgData name="Goulli, Samy" userId="87a9284e-32f7-43e0-ae5d-f91922d0bc7e" providerId="ADAL" clId="{BF56814F-2E88-4275-8307-4CF33D73149A}" dt="2024-07-04T19:40:03.483" v="2706" actId="20577"/>
          <ac:spMkLst>
            <pc:docMk/>
            <pc:sldMk cId="2127644369" sldId="281"/>
            <ac:spMk id="3" creationId="{16087C19-2733-EDDD-B4F3-B18777F85B1E}"/>
          </ac:spMkLst>
        </pc:spChg>
      </pc:sldChg>
      <pc:sldChg chg="modSp mod">
        <pc:chgData name="Goulli, Samy" userId="87a9284e-32f7-43e0-ae5d-f91922d0bc7e" providerId="ADAL" clId="{BF56814F-2E88-4275-8307-4CF33D73149A}" dt="2024-09-04T20:30:33.070" v="2720" actId="20577"/>
        <pc:sldMkLst>
          <pc:docMk/>
          <pc:sldMk cId="2277239127" sldId="283"/>
        </pc:sldMkLst>
        <pc:spChg chg="mod">
          <ac:chgData name="Goulli, Samy" userId="87a9284e-32f7-43e0-ae5d-f91922d0bc7e" providerId="ADAL" clId="{BF56814F-2E88-4275-8307-4CF33D73149A}" dt="2024-09-04T20:30:33.070" v="2720" actId="20577"/>
          <ac:spMkLst>
            <pc:docMk/>
            <pc:sldMk cId="2277239127" sldId="283"/>
            <ac:spMk id="3" creationId="{44CA97B1-191D-86A4-C3AB-1D049D23D7FF}"/>
          </ac:spMkLst>
        </pc:spChg>
      </pc:sldChg>
      <pc:sldChg chg="modSp mod">
        <pc:chgData name="Goulli, Samy" userId="87a9284e-32f7-43e0-ae5d-f91922d0bc7e" providerId="ADAL" clId="{BF56814F-2E88-4275-8307-4CF33D73149A}" dt="2024-07-04T19:39:58.344" v="2705" actId="33524"/>
        <pc:sldMkLst>
          <pc:docMk/>
          <pc:sldMk cId="3194025654" sldId="284"/>
        </pc:sldMkLst>
        <pc:spChg chg="mod">
          <ac:chgData name="Goulli, Samy" userId="87a9284e-32f7-43e0-ae5d-f91922d0bc7e" providerId="ADAL" clId="{BF56814F-2E88-4275-8307-4CF33D73149A}" dt="2024-07-04T19:39:58.344" v="2705" actId="33524"/>
          <ac:spMkLst>
            <pc:docMk/>
            <pc:sldMk cId="3194025654" sldId="284"/>
            <ac:spMk id="3" creationId="{83D3135E-FB37-1C82-DE12-9AF9FFE62AC2}"/>
          </ac:spMkLst>
        </pc:spChg>
      </pc:sldChg>
      <pc:sldChg chg="new del">
        <pc:chgData name="Goulli, Samy" userId="87a9284e-32f7-43e0-ae5d-f91922d0bc7e" providerId="ADAL" clId="{BF56814F-2E88-4275-8307-4CF33D73149A}" dt="2024-06-13T12:27:14.603" v="2096" actId="47"/>
        <pc:sldMkLst>
          <pc:docMk/>
          <pc:sldMk cId="2056548851" sldId="285"/>
        </pc:sldMkLst>
      </pc:sldChg>
      <pc:sldChg chg="new del">
        <pc:chgData name="Goulli, Samy" userId="87a9284e-32f7-43e0-ae5d-f91922d0bc7e" providerId="ADAL" clId="{BF56814F-2E88-4275-8307-4CF33D73149A}" dt="2024-06-13T12:27:15.394" v="2097" actId="47"/>
        <pc:sldMkLst>
          <pc:docMk/>
          <pc:sldMk cId="3228129255" sldId="286"/>
        </pc:sldMkLst>
      </pc:sldChg>
      <pc:sldChg chg="delSp modSp add mod ord">
        <pc:chgData name="Goulli, Samy" userId="87a9284e-32f7-43e0-ae5d-f91922d0bc7e" providerId="ADAL" clId="{BF56814F-2E88-4275-8307-4CF33D73149A}" dt="2024-07-04T19:35:01.350" v="2530" actId="1076"/>
        <pc:sldMkLst>
          <pc:docMk/>
          <pc:sldMk cId="2959079651" sldId="287"/>
        </pc:sldMkLst>
        <pc:spChg chg="ord">
          <ac:chgData name="Goulli, Samy" userId="87a9284e-32f7-43e0-ae5d-f91922d0bc7e" providerId="ADAL" clId="{BF56814F-2E88-4275-8307-4CF33D73149A}" dt="2024-07-04T19:34:38.712" v="2526" actId="166"/>
          <ac:spMkLst>
            <pc:docMk/>
            <pc:sldMk cId="2959079651" sldId="287"/>
            <ac:spMk id="39" creationId="{DFDBBAF0-5DA6-53FB-0508-19F69A8248DE}"/>
          </ac:spMkLst>
        </pc:spChg>
        <pc:spChg chg="mod ord">
          <ac:chgData name="Goulli, Samy" userId="87a9284e-32f7-43e0-ae5d-f91922d0bc7e" providerId="ADAL" clId="{BF56814F-2E88-4275-8307-4CF33D73149A}" dt="2024-07-04T19:35:01.350" v="2530" actId="1076"/>
          <ac:spMkLst>
            <pc:docMk/>
            <pc:sldMk cId="2959079651" sldId="287"/>
            <ac:spMk id="52" creationId="{95275EBE-1279-6511-762C-E1A3FE9AB09D}"/>
          </ac:spMkLst>
        </pc:spChg>
        <pc:picChg chg="mod">
          <ac:chgData name="Goulli, Samy" userId="87a9284e-32f7-43e0-ae5d-f91922d0bc7e" providerId="ADAL" clId="{BF56814F-2E88-4275-8307-4CF33D73149A}" dt="2024-07-04T19:34:52.370" v="2527" actId="1076"/>
          <ac:picMkLst>
            <pc:docMk/>
            <pc:sldMk cId="2959079651" sldId="287"/>
            <ac:picMk id="7" creationId="{10EA3B3B-9B0E-3142-E6DD-D1115B3A06CB}"/>
          </ac:picMkLst>
        </pc:picChg>
        <pc:picChg chg="del mod">
          <ac:chgData name="Goulli, Samy" userId="87a9284e-32f7-43e0-ae5d-f91922d0bc7e" providerId="ADAL" clId="{BF56814F-2E88-4275-8307-4CF33D73149A}" dt="2024-07-04T19:34:27.413" v="2524" actId="478"/>
          <ac:picMkLst>
            <pc:docMk/>
            <pc:sldMk cId="2959079651" sldId="287"/>
            <ac:picMk id="38" creationId="{37F9E2BB-6AC0-398E-F5BD-682D9A63CD4A}"/>
          </ac:picMkLst>
        </pc:picChg>
        <pc:cxnChg chg="ord">
          <ac:chgData name="Goulli, Samy" userId="87a9284e-32f7-43e0-ae5d-f91922d0bc7e" providerId="ADAL" clId="{BF56814F-2E88-4275-8307-4CF33D73149A}" dt="2024-07-04T19:34:08.113" v="2521" actId="166"/>
          <ac:cxnSpMkLst>
            <pc:docMk/>
            <pc:sldMk cId="2959079651" sldId="287"/>
            <ac:cxnSpMk id="45" creationId="{51B2A401-F0BA-5A3F-A76E-F98098EAF2D8}"/>
          </ac:cxnSpMkLst>
        </pc:cxnChg>
        <pc:cxnChg chg="ord">
          <ac:chgData name="Goulli, Samy" userId="87a9284e-32f7-43e0-ae5d-f91922d0bc7e" providerId="ADAL" clId="{BF56814F-2E88-4275-8307-4CF33D73149A}" dt="2024-07-04T19:34:32.646" v="2525" actId="166"/>
          <ac:cxnSpMkLst>
            <pc:docMk/>
            <pc:sldMk cId="2959079651" sldId="287"/>
            <ac:cxnSpMk id="46" creationId="{E5093915-6286-CE25-F414-9560806101CB}"/>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p:cNvSpPr>
            <a:spLocks noGrp="1"/>
          </p:cNvSpPr>
          <p:nvPr>
            <p:ph type="dt" sz="half" idx="10"/>
          </p:nvPr>
        </p:nvSpPr>
        <p:spPr/>
        <p:txBody>
          <a:bodyPr/>
          <a:lstStyle/>
          <a:p>
            <a:fld id="{D6DC349E-4328-4388-B93D-7A2D5665D98B}" type="datetimeFigureOut">
              <a:rPr lang="en-CA" smtClean="0"/>
              <a:t>2024-09-04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F87A890-2E0C-44A7-B9A6-6A5B4D33B8EA}" type="slidenum">
              <a:rPr lang="en-CA" smtClean="0"/>
              <a:t>‹#›</a:t>
            </a:fld>
            <a:endParaRPr lang="en-CA"/>
          </a:p>
        </p:txBody>
      </p:sp>
    </p:spTree>
    <p:extLst>
      <p:ext uri="{BB962C8B-B14F-4D97-AF65-F5344CB8AC3E}">
        <p14:creationId xmlns:p14="http://schemas.microsoft.com/office/powerpoint/2010/main" val="4276180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D6DC349E-4328-4388-B93D-7A2D5665D98B}" type="datetimeFigureOut">
              <a:rPr lang="en-CA" smtClean="0"/>
              <a:t>2024-09-04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F87A890-2E0C-44A7-B9A6-6A5B4D33B8EA}" type="slidenum">
              <a:rPr lang="en-CA" smtClean="0"/>
              <a:t>‹#›</a:t>
            </a:fld>
            <a:endParaRPr lang="en-CA"/>
          </a:p>
        </p:txBody>
      </p:sp>
    </p:spTree>
    <p:extLst>
      <p:ext uri="{BB962C8B-B14F-4D97-AF65-F5344CB8AC3E}">
        <p14:creationId xmlns:p14="http://schemas.microsoft.com/office/powerpoint/2010/main" val="688449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D6DC349E-4328-4388-B93D-7A2D5665D98B}" type="datetimeFigureOut">
              <a:rPr lang="en-CA" smtClean="0"/>
              <a:t>2024-09-04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F87A890-2E0C-44A7-B9A6-6A5B4D33B8EA}" type="slidenum">
              <a:rPr lang="en-CA" smtClean="0"/>
              <a:t>‹#›</a:t>
            </a:fld>
            <a:endParaRPr lang="en-CA"/>
          </a:p>
        </p:txBody>
      </p:sp>
    </p:spTree>
    <p:extLst>
      <p:ext uri="{BB962C8B-B14F-4D97-AF65-F5344CB8AC3E}">
        <p14:creationId xmlns:p14="http://schemas.microsoft.com/office/powerpoint/2010/main" val="2957846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D6DC349E-4328-4388-B93D-7A2D5665D98B}" type="datetimeFigureOut">
              <a:rPr lang="en-CA" smtClean="0"/>
              <a:t>2024-09-04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F87A890-2E0C-44A7-B9A6-6A5B4D33B8EA}" type="slidenum">
              <a:rPr lang="en-CA" smtClean="0"/>
              <a:t>‹#›</a:t>
            </a:fld>
            <a:endParaRPr lang="en-CA"/>
          </a:p>
        </p:txBody>
      </p:sp>
    </p:spTree>
    <p:extLst>
      <p:ext uri="{BB962C8B-B14F-4D97-AF65-F5344CB8AC3E}">
        <p14:creationId xmlns:p14="http://schemas.microsoft.com/office/powerpoint/2010/main" val="470957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6DC349E-4328-4388-B93D-7A2D5665D98B}" type="datetimeFigureOut">
              <a:rPr lang="en-CA" smtClean="0"/>
              <a:t>2024-09-04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0F87A890-2E0C-44A7-B9A6-6A5B4D33B8EA}" type="slidenum">
              <a:rPr lang="en-CA" smtClean="0"/>
              <a:t>‹#›</a:t>
            </a:fld>
            <a:endParaRPr lang="en-CA"/>
          </a:p>
        </p:txBody>
      </p:sp>
    </p:spTree>
    <p:extLst>
      <p:ext uri="{BB962C8B-B14F-4D97-AF65-F5344CB8AC3E}">
        <p14:creationId xmlns:p14="http://schemas.microsoft.com/office/powerpoint/2010/main" val="1264798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fld id="{D6DC349E-4328-4388-B93D-7A2D5665D98B}" type="datetimeFigureOut">
              <a:rPr lang="en-CA" smtClean="0"/>
              <a:t>2024-09-04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0F87A890-2E0C-44A7-B9A6-6A5B4D33B8EA}" type="slidenum">
              <a:rPr lang="en-CA" smtClean="0"/>
              <a:t>‹#›</a:t>
            </a:fld>
            <a:endParaRPr lang="en-CA"/>
          </a:p>
        </p:txBody>
      </p:sp>
    </p:spTree>
    <p:extLst>
      <p:ext uri="{BB962C8B-B14F-4D97-AF65-F5344CB8AC3E}">
        <p14:creationId xmlns:p14="http://schemas.microsoft.com/office/powerpoint/2010/main" val="424175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fld id="{D6DC349E-4328-4388-B93D-7A2D5665D98B}" type="datetimeFigureOut">
              <a:rPr lang="en-CA" smtClean="0"/>
              <a:t>2024-09-04</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0F87A890-2E0C-44A7-B9A6-6A5B4D33B8EA}" type="slidenum">
              <a:rPr lang="en-CA" smtClean="0"/>
              <a:t>‹#›</a:t>
            </a:fld>
            <a:endParaRPr lang="en-CA"/>
          </a:p>
        </p:txBody>
      </p:sp>
    </p:spTree>
    <p:extLst>
      <p:ext uri="{BB962C8B-B14F-4D97-AF65-F5344CB8AC3E}">
        <p14:creationId xmlns:p14="http://schemas.microsoft.com/office/powerpoint/2010/main" val="3370113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fld id="{D6DC349E-4328-4388-B93D-7A2D5665D98B}" type="datetimeFigureOut">
              <a:rPr lang="en-CA" smtClean="0"/>
              <a:t>2024-09-04</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0F87A890-2E0C-44A7-B9A6-6A5B4D33B8EA}" type="slidenum">
              <a:rPr lang="en-CA" smtClean="0"/>
              <a:t>‹#›</a:t>
            </a:fld>
            <a:endParaRPr lang="en-CA"/>
          </a:p>
        </p:txBody>
      </p:sp>
    </p:spTree>
    <p:extLst>
      <p:ext uri="{BB962C8B-B14F-4D97-AF65-F5344CB8AC3E}">
        <p14:creationId xmlns:p14="http://schemas.microsoft.com/office/powerpoint/2010/main" val="1153719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DC349E-4328-4388-B93D-7A2D5665D98B}" type="datetimeFigureOut">
              <a:rPr lang="en-CA" smtClean="0"/>
              <a:t>2024-09-04</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0F87A890-2E0C-44A7-B9A6-6A5B4D33B8EA}" type="slidenum">
              <a:rPr lang="en-CA" smtClean="0"/>
              <a:t>‹#›</a:t>
            </a:fld>
            <a:endParaRPr lang="en-CA"/>
          </a:p>
        </p:txBody>
      </p:sp>
    </p:spTree>
    <p:extLst>
      <p:ext uri="{BB962C8B-B14F-4D97-AF65-F5344CB8AC3E}">
        <p14:creationId xmlns:p14="http://schemas.microsoft.com/office/powerpoint/2010/main" val="1289668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6DC349E-4328-4388-B93D-7A2D5665D98B}" type="datetimeFigureOut">
              <a:rPr lang="en-CA" smtClean="0"/>
              <a:t>2024-09-04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0F87A890-2E0C-44A7-B9A6-6A5B4D33B8EA}" type="slidenum">
              <a:rPr lang="en-CA" smtClean="0"/>
              <a:t>‹#›</a:t>
            </a:fld>
            <a:endParaRPr lang="en-CA"/>
          </a:p>
        </p:txBody>
      </p:sp>
    </p:spTree>
    <p:extLst>
      <p:ext uri="{BB962C8B-B14F-4D97-AF65-F5344CB8AC3E}">
        <p14:creationId xmlns:p14="http://schemas.microsoft.com/office/powerpoint/2010/main" val="859590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6DC349E-4328-4388-B93D-7A2D5665D98B}" type="datetimeFigureOut">
              <a:rPr lang="en-CA" smtClean="0"/>
              <a:t>2024-09-04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0F87A890-2E0C-44A7-B9A6-6A5B4D33B8EA}" type="slidenum">
              <a:rPr lang="en-CA" smtClean="0"/>
              <a:t>‹#›</a:t>
            </a:fld>
            <a:endParaRPr lang="en-CA"/>
          </a:p>
        </p:txBody>
      </p:sp>
    </p:spTree>
    <p:extLst>
      <p:ext uri="{BB962C8B-B14F-4D97-AF65-F5344CB8AC3E}">
        <p14:creationId xmlns:p14="http://schemas.microsoft.com/office/powerpoint/2010/main" val="1276652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DC349E-4328-4388-B93D-7A2D5665D98B}" type="datetimeFigureOut">
              <a:rPr lang="en-CA" smtClean="0"/>
              <a:t>2024-09-04</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87A890-2E0C-44A7-B9A6-6A5B4D33B8EA}" type="slidenum">
              <a:rPr lang="en-CA" smtClean="0"/>
              <a:t>‹#›</a:t>
            </a:fld>
            <a:endParaRPr lang="en-CA"/>
          </a:p>
        </p:txBody>
      </p:sp>
    </p:spTree>
    <p:extLst>
      <p:ext uri="{BB962C8B-B14F-4D97-AF65-F5344CB8AC3E}">
        <p14:creationId xmlns:p14="http://schemas.microsoft.com/office/powerpoint/2010/main" val="13261793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8.png"/><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9.png"/><Relationship Id="rId1" Type="http://schemas.openxmlformats.org/officeDocument/2006/relationships/slideLayout" Target="../slideLayouts/slideLayout2.xml"/><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9.png"/><Relationship Id="rId1" Type="http://schemas.openxmlformats.org/officeDocument/2006/relationships/slideLayout" Target="../slideLayouts/slideLayout2.xml"/><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4.png"/><Relationship Id="rId3" Type="http://schemas.openxmlformats.org/officeDocument/2006/relationships/image" Target="../media/image16.png"/><Relationship Id="rId7" Type="http://schemas.microsoft.com/office/2007/relationships/hdphoto" Target="../media/hdphoto1.wdp"/><Relationship Id="rId12" Type="http://schemas.openxmlformats.org/officeDocument/2006/relationships/image" Target="../media/image26.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27.png"/><Relationship Id="rId5" Type="http://schemas.microsoft.com/office/2007/relationships/hdphoto" Target="../media/hdphoto2.wdp"/><Relationship Id="rId15" Type="http://schemas.openxmlformats.org/officeDocument/2006/relationships/image" Target="../media/image250.png"/><Relationship Id="rId10" Type="http://schemas.openxmlformats.org/officeDocument/2006/relationships/image" Target="../media/image24.png"/><Relationship Id="rId4" Type="http://schemas.openxmlformats.org/officeDocument/2006/relationships/image" Target="../media/image21.png"/><Relationship Id="rId9" Type="http://schemas.openxmlformats.org/officeDocument/2006/relationships/image" Target="../media/image23.png"/><Relationship Id="rId14" Type="http://schemas.openxmlformats.org/officeDocument/2006/relationships/image" Target="../media/image270.png"/></Relationships>
</file>

<file path=ppt/slides/_rels/slide19.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17.png"/><Relationship Id="rId3" Type="http://schemas.openxmlformats.org/officeDocument/2006/relationships/image" Target="../media/image21.png"/><Relationship Id="rId7" Type="http://schemas.openxmlformats.org/officeDocument/2006/relationships/image" Target="../media/image30.png"/><Relationship Id="rId12" Type="http://schemas.openxmlformats.org/officeDocument/2006/relationships/image" Target="../media/image16.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2.png"/><Relationship Id="rId10" Type="http://schemas.openxmlformats.org/officeDocument/2006/relationships/image" Target="../media/image33.png"/><Relationship Id="rId4" Type="http://schemas.microsoft.com/office/2007/relationships/hdphoto" Target="../media/hdphoto2.wdp"/><Relationship Id="rId9" Type="http://schemas.openxmlformats.org/officeDocument/2006/relationships/image" Target="../media/image32.png"/><Relationship Id="rId14" Type="http://schemas.microsoft.com/office/2007/relationships/hdphoto" Target="../media/hdphoto1.wdp"/></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Multi-</a:t>
            </a:r>
            <a:r>
              <a:rPr lang="en-US" dirty="0" err="1"/>
              <a:t>Altiz</a:t>
            </a:r>
            <a:r>
              <a:rPr lang="en-US" dirty="0"/>
              <a:t> Alignment</a:t>
            </a:r>
            <a:endParaRPr lang="en-CA" dirty="0"/>
          </a:p>
        </p:txBody>
      </p:sp>
      <p:sp>
        <p:nvSpPr>
          <p:cNvPr id="4" name="Subtitle 3"/>
          <p:cNvSpPr>
            <a:spLocks noGrp="1"/>
          </p:cNvSpPr>
          <p:nvPr>
            <p:ph type="subTitle" idx="1"/>
          </p:nvPr>
        </p:nvSpPr>
        <p:spPr/>
        <p:txBody>
          <a:bodyPr>
            <a:normAutofit/>
          </a:bodyPr>
          <a:lstStyle/>
          <a:p>
            <a:r>
              <a:rPr lang="en-US" sz="3200" dirty="0"/>
              <a:t>Calibration Tool</a:t>
            </a:r>
          </a:p>
          <a:p>
            <a:r>
              <a:rPr lang="en-US" sz="3200" dirty="0"/>
              <a:t>One line</a:t>
            </a:r>
            <a:endParaRPr lang="en-CA" sz="3200" dirty="0"/>
          </a:p>
        </p:txBody>
      </p:sp>
    </p:spTree>
    <p:extLst>
      <p:ext uri="{BB962C8B-B14F-4D97-AF65-F5344CB8AC3E}">
        <p14:creationId xmlns:p14="http://schemas.microsoft.com/office/powerpoint/2010/main" val="39404362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4E5BF-F87A-24D2-AC16-5A4D00C7D467}"/>
              </a:ext>
            </a:extLst>
          </p:cNvPr>
          <p:cNvSpPr>
            <a:spLocks noGrp="1"/>
          </p:cNvSpPr>
          <p:nvPr>
            <p:ph type="title"/>
          </p:nvPr>
        </p:nvSpPr>
        <p:spPr/>
        <p:txBody>
          <a:bodyPr/>
          <a:lstStyle/>
          <a:p>
            <a:r>
              <a:rPr lang="en-CA" dirty="0"/>
              <a:t>Installation</a:t>
            </a:r>
          </a:p>
        </p:txBody>
      </p:sp>
      <p:sp>
        <p:nvSpPr>
          <p:cNvPr id="3" name="Content Placeholder 2">
            <a:extLst>
              <a:ext uri="{FF2B5EF4-FFF2-40B4-BE49-F238E27FC236}">
                <a16:creationId xmlns:a16="http://schemas.microsoft.com/office/drawing/2014/main" id="{44CA97B1-191D-86A4-C3AB-1D049D23D7FF}"/>
              </a:ext>
            </a:extLst>
          </p:cNvPr>
          <p:cNvSpPr>
            <a:spLocks noGrp="1"/>
          </p:cNvSpPr>
          <p:nvPr>
            <p:ph idx="1"/>
          </p:nvPr>
        </p:nvSpPr>
        <p:spPr>
          <a:xfrm>
            <a:off x="838200" y="1825625"/>
            <a:ext cx="10706100" cy="4351338"/>
          </a:xfrm>
        </p:spPr>
        <p:txBody>
          <a:bodyPr>
            <a:normAutofit fontScale="85000" lnSpcReduction="20000"/>
          </a:bodyPr>
          <a:lstStyle/>
          <a:p>
            <a:r>
              <a:rPr lang="en-CA" dirty="0"/>
              <a:t>Required:</a:t>
            </a:r>
          </a:p>
          <a:p>
            <a:pPr lvl="1">
              <a:buFont typeface="Wingdings" panose="05000000000000000000" pitchFamily="2" charset="2"/>
              <a:buChar char="q"/>
            </a:pPr>
            <a:r>
              <a:rPr lang="en-CA" dirty="0"/>
              <a:t>MIL X 23H2 minimum.</a:t>
            </a:r>
          </a:p>
          <a:p>
            <a:pPr lvl="1">
              <a:buFont typeface="Wingdings" panose="05000000000000000000" pitchFamily="2" charset="2"/>
              <a:buChar char="q"/>
            </a:pPr>
            <a:r>
              <a:rPr lang="en-CA"/>
              <a:t>SP7 </a:t>
            </a:r>
            <a:r>
              <a:rPr lang="en-CA" dirty="0"/>
              <a:t>minimum.</a:t>
            </a:r>
          </a:p>
          <a:p>
            <a:pPr lvl="1">
              <a:buFont typeface="Wingdings" panose="05000000000000000000" pitchFamily="2" charset="2"/>
              <a:buChar char="q"/>
            </a:pPr>
            <a:r>
              <a:rPr lang="en-CA" dirty="0"/>
              <a:t>Image Processing module license.</a:t>
            </a:r>
          </a:p>
          <a:p>
            <a:pPr lvl="1">
              <a:buFont typeface="Wingdings" panose="05000000000000000000" pitchFamily="2" charset="2"/>
              <a:buChar char="q"/>
            </a:pPr>
            <a:r>
              <a:rPr lang="en-CA" dirty="0"/>
              <a:t>U149</a:t>
            </a:r>
          </a:p>
          <a:p>
            <a:r>
              <a:rPr lang="en-CA" dirty="0"/>
              <a:t>To add a plugin in Capture Works:</a:t>
            </a:r>
          </a:p>
          <a:p>
            <a:pPr lvl="1">
              <a:buFont typeface="Wingdings" panose="05000000000000000000" pitchFamily="2" charset="2"/>
              <a:buChar char="q"/>
            </a:pPr>
            <a:r>
              <a:rPr lang="en-CA" dirty="0"/>
              <a:t>Download the plugin Zip folder.</a:t>
            </a:r>
          </a:p>
          <a:p>
            <a:pPr lvl="1">
              <a:buFont typeface="Wingdings" panose="05000000000000000000" pitchFamily="2" charset="2"/>
              <a:buChar char="q"/>
            </a:pPr>
            <a:r>
              <a:rPr lang="en-CA" dirty="0"/>
              <a:t>Unzip. Inside you’ll find a PowerShell script (.ps1) and a folder containing the plugin.</a:t>
            </a:r>
          </a:p>
          <a:p>
            <a:pPr lvl="1">
              <a:buFont typeface="Wingdings" panose="05000000000000000000" pitchFamily="2" charset="2"/>
              <a:buChar char="q"/>
            </a:pPr>
            <a:r>
              <a:rPr lang="en-CA" dirty="0"/>
              <a:t>Open PowerShell as an administrator.</a:t>
            </a:r>
          </a:p>
          <a:p>
            <a:pPr lvl="1">
              <a:buFont typeface="Wingdings" panose="05000000000000000000" pitchFamily="2" charset="2"/>
              <a:buChar char="q"/>
            </a:pPr>
            <a:r>
              <a:rPr lang="en-US" dirty="0"/>
              <a:t>Use the “cd” command to navigate to the directory containing your PowerShell script.</a:t>
            </a:r>
          </a:p>
          <a:p>
            <a:pPr lvl="1">
              <a:buFont typeface="Wingdings" panose="05000000000000000000" pitchFamily="2" charset="2"/>
              <a:buChar char="q"/>
            </a:pPr>
            <a:r>
              <a:rPr lang="en-US" dirty="0"/>
              <a:t>Write  .\MultiAltizInstallScript.ps1 and press enter. The script will check:</a:t>
            </a:r>
          </a:p>
          <a:p>
            <a:pPr lvl="2">
              <a:buFont typeface="Wingdings" panose="05000000000000000000" pitchFamily="2" charset="2"/>
              <a:buChar char="ü"/>
            </a:pPr>
            <a:r>
              <a:rPr lang="en-US" dirty="0"/>
              <a:t>Python installed in your machine.</a:t>
            </a:r>
          </a:p>
          <a:p>
            <a:pPr lvl="2">
              <a:buFont typeface="Wingdings" panose="05000000000000000000" pitchFamily="2" charset="2"/>
              <a:buChar char="ü"/>
            </a:pPr>
            <a:r>
              <a:rPr lang="en-US" dirty="0"/>
              <a:t>pip package install.</a:t>
            </a:r>
          </a:p>
          <a:p>
            <a:pPr lvl="2">
              <a:buFont typeface="Wingdings" panose="05000000000000000000" pitchFamily="2" charset="2"/>
              <a:buChar char="ü"/>
            </a:pPr>
            <a:r>
              <a:rPr lang="en-US" dirty="0"/>
              <a:t>Mil Python package. If not, it will install it.</a:t>
            </a:r>
          </a:p>
          <a:p>
            <a:pPr marL="457200" lvl="1" indent="0">
              <a:buNone/>
            </a:pPr>
            <a:r>
              <a:rPr lang="en-CA" dirty="0"/>
              <a:t>Once all checking are done it will copy the plugin folder in </a:t>
            </a:r>
            <a:r>
              <a:rPr lang="en-CA" dirty="0" err="1"/>
              <a:t>CaptureWorksPlugin</a:t>
            </a:r>
            <a:r>
              <a:rPr lang="en-CA" dirty="0"/>
              <a:t> folder.</a:t>
            </a:r>
          </a:p>
        </p:txBody>
      </p:sp>
    </p:spTree>
    <p:extLst>
      <p:ext uri="{BB962C8B-B14F-4D97-AF65-F5344CB8AC3E}">
        <p14:creationId xmlns:p14="http://schemas.microsoft.com/office/powerpoint/2010/main" val="2277239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581E3-C843-B7A7-2648-47705875B25A}"/>
              </a:ext>
            </a:extLst>
          </p:cNvPr>
          <p:cNvSpPr>
            <a:spLocks noGrp="1"/>
          </p:cNvSpPr>
          <p:nvPr>
            <p:ph type="title"/>
          </p:nvPr>
        </p:nvSpPr>
        <p:spPr/>
        <p:txBody>
          <a:bodyPr/>
          <a:lstStyle/>
          <a:p>
            <a:r>
              <a:rPr lang="en-CA" dirty="0"/>
              <a:t>User guide</a:t>
            </a:r>
          </a:p>
        </p:txBody>
      </p:sp>
      <p:sp>
        <p:nvSpPr>
          <p:cNvPr id="3" name="Content Placeholder 2">
            <a:extLst>
              <a:ext uri="{FF2B5EF4-FFF2-40B4-BE49-F238E27FC236}">
                <a16:creationId xmlns:a16="http://schemas.microsoft.com/office/drawing/2014/main" id="{BFA0BB11-EE51-4EC8-7374-4BA2E6D3542B}"/>
              </a:ext>
            </a:extLst>
          </p:cNvPr>
          <p:cNvSpPr>
            <a:spLocks noGrp="1"/>
          </p:cNvSpPr>
          <p:nvPr>
            <p:ph idx="1"/>
          </p:nvPr>
        </p:nvSpPr>
        <p:spPr/>
        <p:txBody>
          <a:bodyPr/>
          <a:lstStyle/>
          <a:p>
            <a:r>
              <a:rPr lang="en-CA" dirty="0"/>
              <a:t>After opening </a:t>
            </a:r>
            <a:r>
              <a:rPr lang="en-CA" dirty="0" err="1"/>
              <a:t>CaptureWorks</a:t>
            </a:r>
            <a:r>
              <a:rPr lang="en-CA" dirty="0"/>
              <a:t>       open the “Plugin manager”       :</a:t>
            </a:r>
          </a:p>
          <a:p>
            <a:r>
              <a:rPr lang="en-CA" dirty="0"/>
              <a:t> Select “</a:t>
            </a:r>
            <a:r>
              <a:rPr lang="en-CA" dirty="0" err="1"/>
              <a:t>multi_altiz</a:t>
            </a:r>
            <a:r>
              <a:rPr lang="en-CA" dirty="0"/>
              <a:t>” then </a:t>
            </a:r>
            <a:r>
              <a:rPr lang="en-CA" dirty="0" err="1"/>
              <a:t>clic</a:t>
            </a:r>
            <a:r>
              <a:rPr lang="en-CA" dirty="0"/>
              <a:t> on OK</a:t>
            </a:r>
          </a:p>
        </p:txBody>
      </p:sp>
      <p:pic>
        <p:nvPicPr>
          <p:cNvPr id="5" name="Picture 4">
            <a:extLst>
              <a:ext uri="{FF2B5EF4-FFF2-40B4-BE49-F238E27FC236}">
                <a16:creationId xmlns:a16="http://schemas.microsoft.com/office/drawing/2014/main" id="{1D1EBD2F-E1CB-FB5E-5377-6EEAD6F723B3}"/>
              </a:ext>
            </a:extLst>
          </p:cNvPr>
          <p:cNvPicPr>
            <a:picLocks noChangeAspect="1"/>
          </p:cNvPicPr>
          <p:nvPr/>
        </p:nvPicPr>
        <p:blipFill>
          <a:blip r:embed="rId2"/>
          <a:stretch>
            <a:fillRect/>
          </a:stretch>
        </p:blipFill>
        <p:spPr>
          <a:xfrm>
            <a:off x="5410176" y="1852586"/>
            <a:ext cx="342948" cy="371527"/>
          </a:xfrm>
          <a:prstGeom prst="rect">
            <a:avLst/>
          </a:prstGeom>
        </p:spPr>
      </p:pic>
      <p:pic>
        <p:nvPicPr>
          <p:cNvPr id="7" name="Picture 6">
            <a:extLst>
              <a:ext uri="{FF2B5EF4-FFF2-40B4-BE49-F238E27FC236}">
                <a16:creationId xmlns:a16="http://schemas.microsoft.com/office/drawing/2014/main" id="{07400126-CC62-1270-0133-D87EFFA48D24}"/>
              </a:ext>
            </a:extLst>
          </p:cNvPr>
          <p:cNvPicPr>
            <a:picLocks noChangeAspect="1"/>
          </p:cNvPicPr>
          <p:nvPr/>
        </p:nvPicPr>
        <p:blipFill>
          <a:blip r:embed="rId3"/>
          <a:stretch>
            <a:fillRect/>
          </a:stretch>
        </p:blipFill>
        <p:spPr>
          <a:xfrm>
            <a:off x="9910738" y="1862111"/>
            <a:ext cx="352474" cy="371527"/>
          </a:xfrm>
          <a:prstGeom prst="rect">
            <a:avLst/>
          </a:prstGeom>
        </p:spPr>
      </p:pic>
      <p:pic>
        <p:nvPicPr>
          <p:cNvPr id="6" name="Picture 5">
            <a:extLst>
              <a:ext uri="{FF2B5EF4-FFF2-40B4-BE49-F238E27FC236}">
                <a16:creationId xmlns:a16="http://schemas.microsoft.com/office/drawing/2014/main" id="{FCA47781-C9A4-3F44-4D81-E49C78F496B9}"/>
              </a:ext>
            </a:extLst>
          </p:cNvPr>
          <p:cNvPicPr>
            <a:picLocks noChangeAspect="1"/>
          </p:cNvPicPr>
          <p:nvPr/>
        </p:nvPicPr>
        <p:blipFill>
          <a:blip r:embed="rId4"/>
          <a:stretch>
            <a:fillRect/>
          </a:stretch>
        </p:blipFill>
        <p:spPr>
          <a:xfrm>
            <a:off x="3285840" y="2857499"/>
            <a:ext cx="5620320" cy="3638552"/>
          </a:xfrm>
          <a:prstGeom prst="rect">
            <a:avLst/>
          </a:prstGeom>
        </p:spPr>
      </p:pic>
    </p:spTree>
    <p:extLst>
      <p:ext uri="{BB962C8B-B14F-4D97-AF65-F5344CB8AC3E}">
        <p14:creationId xmlns:p14="http://schemas.microsoft.com/office/powerpoint/2010/main" val="2282276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078EF2-3D42-DB2E-3AC4-19C9098260AB}"/>
              </a:ext>
            </a:extLst>
          </p:cNvPr>
          <p:cNvSpPr>
            <a:spLocks noGrp="1"/>
          </p:cNvSpPr>
          <p:nvPr>
            <p:ph idx="1"/>
          </p:nvPr>
        </p:nvSpPr>
        <p:spPr/>
        <p:txBody>
          <a:bodyPr/>
          <a:lstStyle/>
          <a:p>
            <a:r>
              <a:rPr lang="en-CA" dirty="0"/>
              <a:t>Allocate each secondaries camera and </a:t>
            </a:r>
            <a:r>
              <a:rPr lang="en-CA" b="1" dirty="0"/>
              <a:t>then</a:t>
            </a:r>
            <a:r>
              <a:rPr lang="en-CA" dirty="0"/>
              <a:t> allocate the main camera.</a:t>
            </a:r>
            <a:br>
              <a:rPr lang="en-CA" dirty="0"/>
            </a:br>
            <a:r>
              <a:rPr lang="en-US" dirty="0"/>
              <a:t>You should see a new tab </a:t>
            </a:r>
            <a:r>
              <a:rPr lang="en-CA" dirty="0"/>
              <a:t>called “Multi </a:t>
            </a:r>
            <a:r>
              <a:rPr lang="en-CA" dirty="0" err="1"/>
              <a:t>AltiZ</a:t>
            </a:r>
            <a:r>
              <a:rPr lang="en-CA" dirty="0"/>
              <a:t> Plugin”:</a:t>
            </a:r>
          </a:p>
        </p:txBody>
      </p:sp>
      <p:pic>
        <p:nvPicPr>
          <p:cNvPr id="5" name="Picture 4">
            <a:extLst>
              <a:ext uri="{FF2B5EF4-FFF2-40B4-BE49-F238E27FC236}">
                <a16:creationId xmlns:a16="http://schemas.microsoft.com/office/drawing/2014/main" id="{80AA7A69-16A7-0F8E-7CC8-C8E3AEE614BB}"/>
              </a:ext>
            </a:extLst>
          </p:cNvPr>
          <p:cNvPicPr>
            <a:picLocks noChangeAspect="1"/>
          </p:cNvPicPr>
          <p:nvPr/>
        </p:nvPicPr>
        <p:blipFill>
          <a:blip r:embed="rId2"/>
          <a:stretch>
            <a:fillRect/>
          </a:stretch>
        </p:blipFill>
        <p:spPr>
          <a:xfrm>
            <a:off x="4728972" y="3057361"/>
            <a:ext cx="2734057" cy="2343477"/>
          </a:xfrm>
          <a:prstGeom prst="rect">
            <a:avLst/>
          </a:prstGeom>
        </p:spPr>
      </p:pic>
      <p:sp>
        <p:nvSpPr>
          <p:cNvPr id="2" name="Title 1">
            <a:extLst>
              <a:ext uri="{FF2B5EF4-FFF2-40B4-BE49-F238E27FC236}">
                <a16:creationId xmlns:a16="http://schemas.microsoft.com/office/drawing/2014/main" id="{3F3BB89B-B74F-8A4F-B8DC-F1ADD5512601}"/>
              </a:ext>
            </a:extLst>
          </p:cNvPr>
          <p:cNvSpPr>
            <a:spLocks noGrp="1"/>
          </p:cNvSpPr>
          <p:nvPr>
            <p:ph type="title"/>
          </p:nvPr>
        </p:nvSpPr>
        <p:spPr>
          <a:xfrm>
            <a:off x="838200" y="365125"/>
            <a:ext cx="10515600" cy="1325563"/>
          </a:xfrm>
        </p:spPr>
        <p:txBody>
          <a:bodyPr/>
          <a:lstStyle/>
          <a:p>
            <a:r>
              <a:rPr lang="en-CA" dirty="0"/>
              <a:t>User guide</a:t>
            </a:r>
          </a:p>
        </p:txBody>
      </p:sp>
    </p:spTree>
    <p:extLst>
      <p:ext uri="{BB962C8B-B14F-4D97-AF65-F5344CB8AC3E}">
        <p14:creationId xmlns:p14="http://schemas.microsoft.com/office/powerpoint/2010/main" val="39397130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E7DCA99-63A2-07A3-4468-FC1ED4EA2144}"/>
              </a:ext>
            </a:extLst>
          </p:cNvPr>
          <p:cNvPicPr>
            <a:picLocks noChangeAspect="1"/>
          </p:cNvPicPr>
          <p:nvPr/>
        </p:nvPicPr>
        <p:blipFill>
          <a:blip r:embed="rId2"/>
          <a:stretch>
            <a:fillRect/>
          </a:stretch>
        </p:blipFill>
        <p:spPr>
          <a:xfrm>
            <a:off x="261626" y="2624757"/>
            <a:ext cx="5173614" cy="2000529"/>
          </a:xfrm>
          <a:prstGeom prst="rect">
            <a:avLst/>
          </a:prstGeom>
        </p:spPr>
      </p:pic>
      <p:sp>
        <p:nvSpPr>
          <p:cNvPr id="3" name="Content Placeholder 2">
            <a:extLst>
              <a:ext uri="{FF2B5EF4-FFF2-40B4-BE49-F238E27FC236}">
                <a16:creationId xmlns:a16="http://schemas.microsoft.com/office/drawing/2014/main" id="{23AF2820-644A-9952-CC79-5323724F359E}"/>
              </a:ext>
            </a:extLst>
          </p:cNvPr>
          <p:cNvSpPr>
            <a:spLocks noGrp="1"/>
          </p:cNvSpPr>
          <p:nvPr>
            <p:ph idx="1"/>
          </p:nvPr>
        </p:nvSpPr>
        <p:spPr/>
        <p:txBody>
          <a:bodyPr/>
          <a:lstStyle/>
          <a:p>
            <a:r>
              <a:rPr lang="en-CA" dirty="0"/>
              <a:t>Extend the Multi </a:t>
            </a:r>
            <a:r>
              <a:rPr lang="en-CA" dirty="0" err="1"/>
              <a:t>AltiZ</a:t>
            </a:r>
            <a:r>
              <a:rPr lang="en-CA" dirty="0"/>
              <a:t> Plugin tab to see all the features it contains. (1)</a:t>
            </a:r>
          </a:p>
          <a:p>
            <a:endParaRPr lang="en-CA" dirty="0"/>
          </a:p>
        </p:txBody>
      </p:sp>
      <p:cxnSp>
        <p:nvCxnSpPr>
          <p:cNvPr id="7" name="Straight Arrow Connector 6">
            <a:extLst>
              <a:ext uri="{FF2B5EF4-FFF2-40B4-BE49-F238E27FC236}">
                <a16:creationId xmlns:a16="http://schemas.microsoft.com/office/drawing/2014/main" id="{BDF1DEEB-9E4A-B3DE-BEAE-0BFB5F8813D2}"/>
              </a:ext>
            </a:extLst>
          </p:cNvPr>
          <p:cNvCxnSpPr>
            <a:cxnSpLocks/>
          </p:cNvCxnSpPr>
          <p:nvPr/>
        </p:nvCxnSpPr>
        <p:spPr>
          <a:xfrm flipH="1">
            <a:off x="2514600" y="2714625"/>
            <a:ext cx="360045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8199B6B-4C19-2645-AAAA-063D4D8859DF}"/>
              </a:ext>
            </a:extLst>
          </p:cNvPr>
          <p:cNvCxnSpPr>
            <a:cxnSpLocks/>
          </p:cNvCxnSpPr>
          <p:nvPr/>
        </p:nvCxnSpPr>
        <p:spPr>
          <a:xfrm flipH="1">
            <a:off x="4267200" y="2943225"/>
            <a:ext cx="184785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5ACF85C-97C4-2588-A373-4A6F22FAB5DE}"/>
              </a:ext>
            </a:extLst>
          </p:cNvPr>
          <p:cNvCxnSpPr>
            <a:cxnSpLocks/>
          </p:cNvCxnSpPr>
          <p:nvPr/>
        </p:nvCxnSpPr>
        <p:spPr>
          <a:xfrm flipH="1">
            <a:off x="4276725" y="3247055"/>
            <a:ext cx="184785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41B9EF2-7762-8257-F5A0-15CD9D96882B}"/>
              </a:ext>
            </a:extLst>
          </p:cNvPr>
          <p:cNvCxnSpPr>
            <a:cxnSpLocks/>
          </p:cNvCxnSpPr>
          <p:nvPr/>
        </p:nvCxnSpPr>
        <p:spPr>
          <a:xfrm flipH="1">
            <a:off x="4676775" y="3807086"/>
            <a:ext cx="14478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02338E9-88B3-FEC3-1E4B-DF5124D83C61}"/>
              </a:ext>
            </a:extLst>
          </p:cNvPr>
          <p:cNvCxnSpPr>
            <a:cxnSpLocks/>
          </p:cNvCxnSpPr>
          <p:nvPr/>
        </p:nvCxnSpPr>
        <p:spPr>
          <a:xfrm flipH="1">
            <a:off x="4276725" y="4120242"/>
            <a:ext cx="1838325"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3E2BD48-9537-DBEE-FBF6-1F87B10DC0EB}"/>
              </a:ext>
            </a:extLst>
          </p:cNvPr>
          <p:cNvCxnSpPr>
            <a:cxnSpLocks/>
          </p:cNvCxnSpPr>
          <p:nvPr/>
        </p:nvCxnSpPr>
        <p:spPr>
          <a:xfrm flipH="1">
            <a:off x="4276725" y="4395688"/>
            <a:ext cx="1838325"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0EB2238-9763-F7C6-7864-97AEB83BBC63}"/>
              </a:ext>
            </a:extLst>
          </p:cNvPr>
          <p:cNvSpPr txBox="1"/>
          <p:nvPr/>
        </p:nvSpPr>
        <p:spPr>
          <a:xfrm>
            <a:off x="6191250" y="2514600"/>
            <a:ext cx="1581150" cy="369332"/>
          </a:xfrm>
          <a:prstGeom prst="rect">
            <a:avLst/>
          </a:prstGeom>
          <a:noFill/>
        </p:spPr>
        <p:txBody>
          <a:bodyPr wrap="square" rtlCol="0">
            <a:spAutoFit/>
          </a:bodyPr>
          <a:lstStyle/>
          <a:p>
            <a:r>
              <a:rPr lang="en-CA" dirty="0"/>
              <a:t>Plugin’s name.</a:t>
            </a:r>
          </a:p>
        </p:txBody>
      </p:sp>
      <p:sp>
        <p:nvSpPr>
          <p:cNvPr id="22" name="TextBox 21">
            <a:extLst>
              <a:ext uri="{FF2B5EF4-FFF2-40B4-BE49-F238E27FC236}">
                <a16:creationId xmlns:a16="http://schemas.microsoft.com/office/drawing/2014/main" id="{F5ECBEE9-B396-4433-A415-FF0F07A01BBF}"/>
              </a:ext>
            </a:extLst>
          </p:cNvPr>
          <p:cNvSpPr txBox="1"/>
          <p:nvPr/>
        </p:nvSpPr>
        <p:spPr>
          <a:xfrm>
            <a:off x="6200774" y="3049128"/>
            <a:ext cx="5524500" cy="369332"/>
          </a:xfrm>
          <a:prstGeom prst="rect">
            <a:avLst/>
          </a:prstGeom>
          <a:noFill/>
        </p:spPr>
        <p:txBody>
          <a:bodyPr wrap="square" rtlCol="0">
            <a:spAutoFit/>
          </a:bodyPr>
          <a:lstStyle/>
          <a:p>
            <a:r>
              <a:rPr lang="en-CA" dirty="0"/>
              <a:t>Sub tab allowing the user to set the plugin’s parameters.</a:t>
            </a:r>
          </a:p>
        </p:txBody>
      </p:sp>
      <p:sp>
        <p:nvSpPr>
          <p:cNvPr id="23" name="TextBox 22">
            <a:extLst>
              <a:ext uri="{FF2B5EF4-FFF2-40B4-BE49-F238E27FC236}">
                <a16:creationId xmlns:a16="http://schemas.microsoft.com/office/drawing/2014/main" id="{00EFC0ED-C9F3-B3B0-6E6E-9138CFD8C563}"/>
              </a:ext>
            </a:extLst>
          </p:cNvPr>
          <p:cNvSpPr txBox="1"/>
          <p:nvPr/>
        </p:nvSpPr>
        <p:spPr>
          <a:xfrm>
            <a:off x="6191249" y="2762250"/>
            <a:ext cx="2505075" cy="369332"/>
          </a:xfrm>
          <a:prstGeom prst="rect">
            <a:avLst/>
          </a:prstGeom>
          <a:noFill/>
        </p:spPr>
        <p:txBody>
          <a:bodyPr wrap="square" rtlCol="0">
            <a:spAutoFit/>
          </a:bodyPr>
          <a:lstStyle/>
          <a:p>
            <a:r>
              <a:rPr lang="en-CA" dirty="0"/>
              <a:t>Main camera name.</a:t>
            </a:r>
          </a:p>
        </p:txBody>
      </p:sp>
      <p:sp>
        <p:nvSpPr>
          <p:cNvPr id="24" name="TextBox 23">
            <a:extLst>
              <a:ext uri="{FF2B5EF4-FFF2-40B4-BE49-F238E27FC236}">
                <a16:creationId xmlns:a16="http://schemas.microsoft.com/office/drawing/2014/main" id="{6C62A5F1-81CD-DDD6-A6F5-F1EE08B6E98F}"/>
              </a:ext>
            </a:extLst>
          </p:cNvPr>
          <p:cNvSpPr txBox="1"/>
          <p:nvPr/>
        </p:nvSpPr>
        <p:spPr>
          <a:xfrm>
            <a:off x="6191249" y="4234241"/>
            <a:ext cx="2905125" cy="369332"/>
          </a:xfrm>
          <a:prstGeom prst="rect">
            <a:avLst/>
          </a:prstGeom>
          <a:noFill/>
        </p:spPr>
        <p:txBody>
          <a:bodyPr wrap="square" rtlCol="0">
            <a:spAutoFit/>
          </a:bodyPr>
          <a:lstStyle/>
          <a:p>
            <a:r>
              <a:rPr lang="en-CA" dirty="0"/>
              <a:t>Control cameras parameters.</a:t>
            </a:r>
          </a:p>
        </p:txBody>
      </p:sp>
      <p:sp>
        <p:nvSpPr>
          <p:cNvPr id="25" name="TextBox 24">
            <a:extLst>
              <a:ext uri="{FF2B5EF4-FFF2-40B4-BE49-F238E27FC236}">
                <a16:creationId xmlns:a16="http://schemas.microsoft.com/office/drawing/2014/main" id="{BE89E46C-FCD0-D147-2EAD-90B981DFA639}"/>
              </a:ext>
            </a:extLst>
          </p:cNvPr>
          <p:cNvSpPr txBox="1"/>
          <p:nvPr/>
        </p:nvSpPr>
        <p:spPr>
          <a:xfrm>
            <a:off x="6191249" y="3935576"/>
            <a:ext cx="5410201" cy="369332"/>
          </a:xfrm>
          <a:prstGeom prst="rect">
            <a:avLst/>
          </a:prstGeom>
          <a:noFill/>
        </p:spPr>
        <p:txBody>
          <a:bodyPr wrap="square" rtlCol="0">
            <a:spAutoFit/>
          </a:bodyPr>
          <a:lstStyle/>
          <a:p>
            <a:r>
              <a:rPr lang="en-CA" dirty="0"/>
              <a:t>Sets the distance between the holes along </a:t>
            </a:r>
            <a:r>
              <a:rPr lang="en-CA" dirty="0" err="1"/>
              <a:t>Altiz’s</a:t>
            </a:r>
            <a:r>
              <a:rPr lang="en-CA" dirty="0"/>
              <a:t> X-axis.</a:t>
            </a:r>
          </a:p>
        </p:txBody>
      </p:sp>
      <p:sp>
        <p:nvSpPr>
          <p:cNvPr id="26" name="TextBox 25">
            <a:extLst>
              <a:ext uri="{FF2B5EF4-FFF2-40B4-BE49-F238E27FC236}">
                <a16:creationId xmlns:a16="http://schemas.microsoft.com/office/drawing/2014/main" id="{D7C5B667-8A25-6FEE-8BCA-3FC4F1434900}"/>
              </a:ext>
            </a:extLst>
          </p:cNvPr>
          <p:cNvSpPr txBox="1"/>
          <p:nvPr/>
        </p:nvSpPr>
        <p:spPr>
          <a:xfrm>
            <a:off x="6191249" y="3618995"/>
            <a:ext cx="4524376" cy="369332"/>
          </a:xfrm>
          <a:prstGeom prst="rect">
            <a:avLst/>
          </a:prstGeom>
          <a:noFill/>
        </p:spPr>
        <p:txBody>
          <a:bodyPr wrap="square" rtlCol="0">
            <a:spAutoFit/>
          </a:bodyPr>
          <a:lstStyle/>
          <a:p>
            <a:r>
              <a:rPr lang="en-CA" dirty="0"/>
              <a:t>Instruction and status of alignment.</a:t>
            </a:r>
          </a:p>
        </p:txBody>
      </p:sp>
      <p:sp>
        <p:nvSpPr>
          <p:cNvPr id="28" name="TextBox 27">
            <a:extLst>
              <a:ext uri="{FF2B5EF4-FFF2-40B4-BE49-F238E27FC236}">
                <a16:creationId xmlns:a16="http://schemas.microsoft.com/office/drawing/2014/main" id="{639D5129-CB35-752C-91EB-011EE5B50422}"/>
              </a:ext>
            </a:extLst>
          </p:cNvPr>
          <p:cNvSpPr txBox="1"/>
          <p:nvPr/>
        </p:nvSpPr>
        <p:spPr>
          <a:xfrm>
            <a:off x="6191249" y="3336006"/>
            <a:ext cx="5848350" cy="369332"/>
          </a:xfrm>
          <a:prstGeom prst="rect">
            <a:avLst/>
          </a:prstGeom>
          <a:noFill/>
        </p:spPr>
        <p:txBody>
          <a:bodyPr wrap="square" rtlCol="0">
            <a:spAutoFit/>
          </a:bodyPr>
          <a:lstStyle/>
          <a:p>
            <a:r>
              <a:rPr lang="en-CA" dirty="0"/>
              <a:t>Set whether you want to perform alignment. </a:t>
            </a:r>
          </a:p>
        </p:txBody>
      </p:sp>
      <p:sp>
        <p:nvSpPr>
          <p:cNvPr id="2" name="Title 1">
            <a:extLst>
              <a:ext uri="{FF2B5EF4-FFF2-40B4-BE49-F238E27FC236}">
                <a16:creationId xmlns:a16="http://schemas.microsoft.com/office/drawing/2014/main" id="{1C11E9C5-056E-4E60-1F80-B3564033868F}"/>
              </a:ext>
            </a:extLst>
          </p:cNvPr>
          <p:cNvSpPr>
            <a:spLocks noGrp="1"/>
          </p:cNvSpPr>
          <p:nvPr>
            <p:ph type="title"/>
          </p:nvPr>
        </p:nvSpPr>
        <p:spPr>
          <a:xfrm>
            <a:off x="838200" y="365125"/>
            <a:ext cx="10515600" cy="1325563"/>
          </a:xfrm>
        </p:spPr>
        <p:txBody>
          <a:bodyPr/>
          <a:lstStyle/>
          <a:p>
            <a:r>
              <a:rPr lang="en-CA" dirty="0"/>
              <a:t>User guide</a:t>
            </a:r>
          </a:p>
        </p:txBody>
      </p:sp>
      <p:cxnSp>
        <p:nvCxnSpPr>
          <p:cNvPr id="8" name="Straight Arrow Connector 7">
            <a:extLst>
              <a:ext uri="{FF2B5EF4-FFF2-40B4-BE49-F238E27FC236}">
                <a16:creationId xmlns:a16="http://schemas.microsoft.com/office/drawing/2014/main" id="{ABC20493-D1E6-2066-B9A6-8757AC4A6275}"/>
              </a:ext>
            </a:extLst>
          </p:cNvPr>
          <p:cNvCxnSpPr>
            <a:cxnSpLocks/>
          </p:cNvCxnSpPr>
          <p:nvPr/>
        </p:nvCxnSpPr>
        <p:spPr>
          <a:xfrm flipH="1">
            <a:off x="4276725" y="3531640"/>
            <a:ext cx="184785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7309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B31812-8217-A4AB-743D-CBA7436B7DC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4B0220-DC73-4418-5773-30AC7F5ECD8D}"/>
              </a:ext>
            </a:extLst>
          </p:cNvPr>
          <p:cNvSpPr>
            <a:spLocks noGrp="1"/>
          </p:cNvSpPr>
          <p:nvPr>
            <p:ph idx="1"/>
          </p:nvPr>
        </p:nvSpPr>
        <p:spPr/>
        <p:txBody>
          <a:bodyPr/>
          <a:lstStyle/>
          <a:p>
            <a:r>
              <a:rPr lang="en-CA" dirty="0"/>
              <a:t>Extend the Multi </a:t>
            </a:r>
            <a:r>
              <a:rPr lang="en-CA" dirty="0" err="1"/>
              <a:t>AltiZ</a:t>
            </a:r>
            <a:r>
              <a:rPr lang="en-CA" dirty="0"/>
              <a:t> Plugin tab to see all the features it contains. (2)</a:t>
            </a:r>
          </a:p>
          <a:p>
            <a:endParaRPr lang="en-CA" dirty="0"/>
          </a:p>
        </p:txBody>
      </p:sp>
      <p:pic>
        <p:nvPicPr>
          <p:cNvPr id="5" name="Picture 4">
            <a:extLst>
              <a:ext uri="{FF2B5EF4-FFF2-40B4-BE49-F238E27FC236}">
                <a16:creationId xmlns:a16="http://schemas.microsoft.com/office/drawing/2014/main" id="{12D1B559-8904-8FFA-4A05-0E514A554FCD}"/>
              </a:ext>
            </a:extLst>
          </p:cNvPr>
          <p:cNvPicPr>
            <a:picLocks noChangeAspect="1"/>
          </p:cNvPicPr>
          <p:nvPr/>
        </p:nvPicPr>
        <p:blipFill>
          <a:blip r:embed="rId2"/>
          <a:stretch>
            <a:fillRect/>
          </a:stretch>
        </p:blipFill>
        <p:spPr>
          <a:xfrm>
            <a:off x="1195134" y="2609717"/>
            <a:ext cx="3629532" cy="1905266"/>
          </a:xfrm>
          <a:prstGeom prst="roundRect">
            <a:avLst>
              <a:gd name="adj" fmla="val 8594"/>
            </a:avLst>
          </a:prstGeom>
          <a:solidFill>
            <a:srgbClr val="FFFFFF">
              <a:shade val="85000"/>
            </a:srgbClr>
          </a:solidFill>
          <a:ln>
            <a:noFill/>
          </a:ln>
          <a:effectLst/>
        </p:spPr>
      </p:pic>
      <p:cxnSp>
        <p:nvCxnSpPr>
          <p:cNvPr id="11" name="Straight Arrow Connector 10">
            <a:extLst>
              <a:ext uri="{FF2B5EF4-FFF2-40B4-BE49-F238E27FC236}">
                <a16:creationId xmlns:a16="http://schemas.microsoft.com/office/drawing/2014/main" id="{2ADE03C6-23B8-CE87-E897-EB6175D0E2B1}"/>
              </a:ext>
            </a:extLst>
          </p:cNvPr>
          <p:cNvCxnSpPr>
            <a:cxnSpLocks/>
          </p:cNvCxnSpPr>
          <p:nvPr/>
        </p:nvCxnSpPr>
        <p:spPr>
          <a:xfrm flipH="1">
            <a:off x="4267200" y="2943225"/>
            <a:ext cx="184785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35B77190-EA2D-BCE8-B288-7F6F27E768D5}"/>
              </a:ext>
            </a:extLst>
          </p:cNvPr>
          <p:cNvSpPr txBox="1"/>
          <p:nvPr/>
        </p:nvSpPr>
        <p:spPr>
          <a:xfrm>
            <a:off x="6191250" y="2762250"/>
            <a:ext cx="3171825" cy="1200329"/>
          </a:xfrm>
          <a:prstGeom prst="rect">
            <a:avLst/>
          </a:prstGeom>
          <a:noFill/>
        </p:spPr>
        <p:txBody>
          <a:bodyPr wrap="square" rtlCol="0">
            <a:spAutoFit/>
          </a:bodyPr>
          <a:lstStyle/>
          <a:p>
            <a:pPr algn="just"/>
            <a:r>
              <a:rPr lang="en-CA" dirty="0"/>
              <a:t>Based on the IO, the plugin will automatically find topology and identifies the main camera (when it is allocated).</a:t>
            </a:r>
          </a:p>
        </p:txBody>
      </p:sp>
      <p:pic>
        <p:nvPicPr>
          <p:cNvPr id="2" name="Picture 1">
            <a:extLst>
              <a:ext uri="{FF2B5EF4-FFF2-40B4-BE49-F238E27FC236}">
                <a16:creationId xmlns:a16="http://schemas.microsoft.com/office/drawing/2014/main" id="{84D57FE0-6CFB-BB85-F6A0-36B19BE535CB}"/>
              </a:ext>
            </a:extLst>
          </p:cNvPr>
          <p:cNvPicPr>
            <a:picLocks noChangeAspect="1"/>
          </p:cNvPicPr>
          <p:nvPr/>
        </p:nvPicPr>
        <p:blipFill rotWithShape="1">
          <a:blip r:embed="rId3">
            <a:extLst>
              <a:ext uri="{BEBA8EAE-BF5A-486C-A8C5-ECC9F3942E4B}">
                <a14:imgProps xmlns:a14="http://schemas.microsoft.com/office/drawing/2010/main">
                  <a14:imgLayer r:embed="rId4">
                    <a14:imgEffect>
                      <a14:artisticBlur/>
                    </a14:imgEffect>
                  </a14:imgLayer>
                </a14:imgProps>
              </a:ext>
            </a:extLst>
          </a:blip>
          <a:srcRect t="26709"/>
          <a:stretch/>
        </p:blipFill>
        <p:spPr>
          <a:xfrm>
            <a:off x="1195134" y="3118585"/>
            <a:ext cx="3629532" cy="1396398"/>
          </a:xfrm>
          <a:prstGeom prst="roundRect">
            <a:avLst>
              <a:gd name="adj" fmla="val 8594"/>
            </a:avLst>
          </a:prstGeom>
          <a:solidFill>
            <a:srgbClr val="FFFFFF">
              <a:shade val="85000"/>
            </a:srgbClr>
          </a:solidFill>
          <a:ln>
            <a:noFill/>
          </a:ln>
          <a:effectLst>
            <a:softEdge rad="12700"/>
          </a:effectLst>
        </p:spPr>
      </p:pic>
      <p:sp>
        <p:nvSpPr>
          <p:cNvPr id="4" name="Title 1">
            <a:extLst>
              <a:ext uri="{FF2B5EF4-FFF2-40B4-BE49-F238E27FC236}">
                <a16:creationId xmlns:a16="http://schemas.microsoft.com/office/drawing/2014/main" id="{224F7CB5-249C-0EBE-3965-BCA294AEDE3A}"/>
              </a:ext>
            </a:extLst>
          </p:cNvPr>
          <p:cNvSpPr>
            <a:spLocks noGrp="1"/>
          </p:cNvSpPr>
          <p:nvPr>
            <p:ph type="title"/>
          </p:nvPr>
        </p:nvSpPr>
        <p:spPr>
          <a:xfrm>
            <a:off x="838200" y="365125"/>
            <a:ext cx="10515600" cy="1325563"/>
          </a:xfrm>
        </p:spPr>
        <p:txBody>
          <a:bodyPr/>
          <a:lstStyle/>
          <a:p>
            <a:r>
              <a:rPr lang="en-CA" dirty="0"/>
              <a:t>User guide</a:t>
            </a:r>
          </a:p>
        </p:txBody>
      </p:sp>
    </p:spTree>
    <p:extLst>
      <p:ext uri="{BB962C8B-B14F-4D97-AF65-F5344CB8AC3E}">
        <p14:creationId xmlns:p14="http://schemas.microsoft.com/office/powerpoint/2010/main" val="36937752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0F2F46-9CB6-9396-A5F5-A7B2AE8F085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4B8019-47DA-DE8C-B557-E6EF9328E017}"/>
              </a:ext>
            </a:extLst>
          </p:cNvPr>
          <p:cNvSpPr>
            <a:spLocks noGrp="1"/>
          </p:cNvSpPr>
          <p:nvPr>
            <p:ph idx="1"/>
          </p:nvPr>
        </p:nvSpPr>
        <p:spPr/>
        <p:txBody>
          <a:bodyPr/>
          <a:lstStyle/>
          <a:p>
            <a:r>
              <a:rPr lang="en-CA" dirty="0"/>
              <a:t>Extend the Multi </a:t>
            </a:r>
            <a:r>
              <a:rPr lang="en-CA" dirty="0" err="1"/>
              <a:t>AltiZ</a:t>
            </a:r>
            <a:r>
              <a:rPr lang="en-CA" dirty="0"/>
              <a:t> Plugin tab to see all the features it contains. (3)</a:t>
            </a:r>
          </a:p>
          <a:p>
            <a:endParaRPr lang="en-CA" dirty="0"/>
          </a:p>
        </p:txBody>
      </p:sp>
      <p:sp>
        <p:nvSpPr>
          <p:cNvPr id="22" name="TextBox 21">
            <a:extLst>
              <a:ext uri="{FF2B5EF4-FFF2-40B4-BE49-F238E27FC236}">
                <a16:creationId xmlns:a16="http://schemas.microsoft.com/office/drawing/2014/main" id="{5E1C5C84-336C-EBBE-4242-C0089220F383}"/>
              </a:ext>
            </a:extLst>
          </p:cNvPr>
          <p:cNvSpPr txBox="1"/>
          <p:nvPr/>
        </p:nvSpPr>
        <p:spPr>
          <a:xfrm>
            <a:off x="6191250" y="3019425"/>
            <a:ext cx="5524500" cy="369332"/>
          </a:xfrm>
          <a:prstGeom prst="rect">
            <a:avLst/>
          </a:prstGeom>
          <a:noFill/>
        </p:spPr>
        <p:txBody>
          <a:bodyPr wrap="square" rtlCol="0">
            <a:spAutoFit/>
          </a:bodyPr>
          <a:lstStyle/>
          <a:p>
            <a:r>
              <a:rPr lang="en-CA" dirty="0"/>
              <a:t>Sub tab allowing user to set plugin’s parameters.</a:t>
            </a:r>
          </a:p>
        </p:txBody>
      </p:sp>
      <p:pic>
        <p:nvPicPr>
          <p:cNvPr id="5" name="Picture 4">
            <a:extLst>
              <a:ext uri="{FF2B5EF4-FFF2-40B4-BE49-F238E27FC236}">
                <a16:creationId xmlns:a16="http://schemas.microsoft.com/office/drawing/2014/main" id="{1A3019CA-9165-DA6E-ACDB-49B5C8E48270}"/>
              </a:ext>
            </a:extLst>
          </p:cNvPr>
          <p:cNvPicPr>
            <a:picLocks noChangeAspect="1"/>
          </p:cNvPicPr>
          <p:nvPr/>
        </p:nvPicPr>
        <p:blipFill>
          <a:blip r:embed="rId2"/>
          <a:stretch>
            <a:fillRect/>
          </a:stretch>
        </p:blipFill>
        <p:spPr>
          <a:xfrm>
            <a:off x="1195134" y="2609717"/>
            <a:ext cx="3629532" cy="1905266"/>
          </a:xfrm>
          <a:prstGeom prst="roundRect">
            <a:avLst>
              <a:gd name="adj" fmla="val 8594"/>
            </a:avLst>
          </a:prstGeom>
          <a:solidFill>
            <a:srgbClr val="FFFFFF">
              <a:shade val="85000"/>
            </a:srgbClr>
          </a:solidFill>
          <a:ln>
            <a:noFill/>
          </a:ln>
          <a:effectLst/>
        </p:spPr>
      </p:pic>
      <p:pic>
        <p:nvPicPr>
          <p:cNvPr id="8" name="Picture 7">
            <a:extLst>
              <a:ext uri="{FF2B5EF4-FFF2-40B4-BE49-F238E27FC236}">
                <a16:creationId xmlns:a16="http://schemas.microsoft.com/office/drawing/2014/main" id="{F6076414-155C-2DF5-E65F-8FCE6A48ED84}"/>
              </a:ext>
            </a:extLst>
          </p:cNvPr>
          <p:cNvPicPr>
            <a:picLocks noChangeAspect="1"/>
          </p:cNvPicPr>
          <p:nvPr/>
        </p:nvPicPr>
        <p:blipFill rotWithShape="1">
          <a:blip r:embed="rId3">
            <a:extLst>
              <a:ext uri="{BEBA8EAE-BF5A-486C-A8C5-ECC9F3942E4B}">
                <a14:imgProps xmlns:a14="http://schemas.microsoft.com/office/drawing/2010/main">
                  <a14:imgLayer r:embed="rId4">
                    <a14:imgEffect>
                      <a14:artisticBlur/>
                    </a14:imgEffect>
                  </a14:imgLayer>
                </a14:imgProps>
              </a:ext>
            </a:extLst>
          </a:blip>
          <a:srcRect t="35802"/>
          <a:stretch/>
        </p:blipFill>
        <p:spPr>
          <a:xfrm>
            <a:off x="1195134" y="3291839"/>
            <a:ext cx="3629532" cy="1223143"/>
          </a:xfrm>
          <a:prstGeom prst="roundRect">
            <a:avLst>
              <a:gd name="adj" fmla="val 8594"/>
            </a:avLst>
          </a:prstGeom>
          <a:solidFill>
            <a:srgbClr val="FFFFFF">
              <a:shade val="85000"/>
            </a:srgbClr>
          </a:solidFill>
          <a:ln>
            <a:noFill/>
          </a:ln>
          <a:effectLst>
            <a:softEdge rad="25400"/>
          </a:effectLst>
        </p:spPr>
      </p:pic>
      <p:pic>
        <p:nvPicPr>
          <p:cNvPr id="6" name="Picture 5">
            <a:extLst>
              <a:ext uri="{FF2B5EF4-FFF2-40B4-BE49-F238E27FC236}">
                <a16:creationId xmlns:a16="http://schemas.microsoft.com/office/drawing/2014/main" id="{25F823CC-2686-8783-08C7-6B3CF419DB5C}"/>
              </a:ext>
            </a:extLst>
          </p:cNvPr>
          <p:cNvPicPr>
            <a:picLocks noChangeAspect="1"/>
          </p:cNvPicPr>
          <p:nvPr/>
        </p:nvPicPr>
        <p:blipFill>
          <a:blip r:embed="rId5"/>
          <a:stretch>
            <a:fillRect/>
          </a:stretch>
        </p:blipFill>
        <p:spPr>
          <a:xfrm>
            <a:off x="1578916" y="3787357"/>
            <a:ext cx="4629796" cy="1676634"/>
          </a:xfrm>
          <a:prstGeom prst="roundRect">
            <a:avLst>
              <a:gd name="adj" fmla="val 8594"/>
            </a:avLst>
          </a:prstGeom>
          <a:solidFill>
            <a:srgbClr val="FFFFFF">
              <a:shade val="85000"/>
            </a:srgbClr>
          </a:solidFill>
          <a:ln>
            <a:noFill/>
          </a:ln>
          <a:effectLst/>
        </p:spPr>
      </p:pic>
      <p:pic>
        <p:nvPicPr>
          <p:cNvPr id="9" name="Picture 8">
            <a:extLst>
              <a:ext uri="{FF2B5EF4-FFF2-40B4-BE49-F238E27FC236}">
                <a16:creationId xmlns:a16="http://schemas.microsoft.com/office/drawing/2014/main" id="{A6E49056-3626-425C-B5A3-D7241986FEBA}"/>
              </a:ext>
            </a:extLst>
          </p:cNvPr>
          <p:cNvPicPr>
            <a:picLocks noChangeAspect="1"/>
          </p:cNvPicPr>
          <p:nvPr/>
        </p:nvPicPr>
        <p:blipFill rotWithShape="1">
          <a:blip r:embed="rId3">
            <a:extLst>
              <a:ext uri="{BEBA8EAE-BF5A-486C-A8C5-ECC9F3942E4B}">
                <a14:imgProps xmlns:a14="http://schemas.microsoft.com/office/drawing/2010/main">
                  <a14:imgLayer r:embed="rId4">
                    <a14:imgEffect>
                      <a14:artisticBlur/>
                    </a14:imgEffect>
                  </a14:imgLayer>
                </a14:imgProps>
              </a:ext>
            </a:extLst>
          </a:blip>
          <a:srcRect b="74807"/>
          <a:stretch/>
        </p:blipFill>
        <p:spPr>
          <a:xfrm>
            <a:off x="1195134" y="2609717"/>
            <a:ext cx="3629532" cy="479992"/>
          </a:xfrm>
          <a:prstGeom prst="roundRect">
            <a:avLst>
              <a:gd name="adj" fmla="val 8594"/>
            </a:avLst>
          </a:prstGeom>
          <a:solidFill>
            <a:srgbClr val="FFFFFF">
              <a:shade val="85000"/>
            </a:srgbClr>
          </a:solidFill>
          <a:ln>
            <a:noFill/>
          </a:ln>
          <a:effectLst>
            <a:softEdge rad="38100"/>
          </a:effectLst>
        </p:spPr>
      </p:pic>
      <p:cxnSp>
        <p:nvCxnSpPr>
          <p:cNvPr id="19" name="Straight Arrow Connector 18">
            <a:extLst>
              <a:ext uri="{FF2B5EF4-FFF2-40B4-BE49-F238E27FC236}">
                <a16:creationId xmlns:a16="http://schemas.microsoft.com/office/drawing/2014/main" id="{83C81F84-ADD2-2666-CB37-6AC0DD5466D0}"/>
              </a:ext>
            </a:extLst>
          </p:cNvPr>
          <p:cNvCxnSpPr>
            <a:cxnSpLocks/>
          </p:cNvCxnSpPr>
          <p:nvPr/>
        </p:nvCxnSpPr>
        <p:spPr>
          <a:xfrm flipH="1">
            <a:off x="4276725" y="3200400"/>
            <a:ext cx="184785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B48206E0-3220-FD11-7563-A20F5C5C25C8}"/>
              </a:ext>
            </a:extLst>
          </p:cNvPr>
          <p:cNvCxnSpPr>
            <a:cxnSpLocks/>
          </p:cNvCxnSpPr>
          <p:nvPr/>
        </p:nvCxnSpPr>
        <p:spPr>
          <a:xfrm flipH="1">
            <a:off x="5516522" y="4463358"/>
            <a:ext cx="81945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3023E42-6943-6114-9DCB-763CC602C094}"/>
              </a:ext>
            </a:extLst>
          </p:cNvPr>
          <p:cNvCxnSpPr>
            <a:cxnSpLocks/>
          </p:cNvCxnSpPr>
          <p:nvPr/>
        </p:nvCxnSpPr>
        <p:spPr>
          <a:xfrm flipH="1">
            <a:off x="5525859" y="5038856"/>
            <a:ext cx="81945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C5CA6B98-463F-4DFB-4A70-498BB5FF850E}"/>
              </a:ext>
            </a:extLst>
          </p:cNvPr>
          <p:cNvSpPr txBox="1"/>
          <p:nvPr/>
        </p:nvSpPr>
        <p:spPr>
          <a:xfrm>
            <a:off x="6375481" y="3246593"/>
            <a:ext cx="5612631" cy="1200329"/>
          </a:xfrm>
          <a:prstGeom prst="rect">
            <a:avLst/>
          </a:prstGeom>
          <a:noFill/>
        </p:spPr>
        <p:txBody>
          <a:bodyPr wrap="square" rtlCol="0">
            <a:spAutoFit/>
          </a:bodyPr>
          <a:lstStyle/>
          <a:p>
            <a:r>
              <a:rPr lang="en-CA" dirty="0"/>
              <a:t>Selects whether you want to save settings in a camera. </a:t>
            </a:r>
          </a:p>
          <a:p>
            <a:r>
              <a:rPr lang="en-CA" dirty="0"/>
              <a:t>Note that when activated, it slows the plugin just before the grab. Make sure the “Acquisition…” status is on before moving the stage.</a:t>
            </a:r>
          </a:p>
        </p:txBody>
      </p:sp>
      <p:sp>
        <p:nvSpPr>
          <p:cNvPr id="36" name="TextBox 35">
            <a:extLst>
              <a:ext uri="{FF2B5EF4-FFF2-40B4-BE49-F238E27FC236}">
                <a16:creationId xmlns:a16="http://schemas.microsoft.com/office/drawing/2014/main" id="{BFFE7851-7B22-09E0-609A-B72FC08D7954}"/>
              </a:ext>
            </a:extLst>
          </p:cNvPr>
          <p:cNvSpPr txBox="1"/>
          <p:nvPr/>
        </p:nvSpPr>
        <p:spPr>
          <a:xfrm>
            <a:off x="6362967" y="4292016"/>
            <a:ext cx="5543550" cy="369332"/>
          </a:xfrm>
          <a:prstGeom prst="rect">
            <a:avLst/>
          </a:prstGeom>
          <a:noFill/>
        </p:spPr>
        <p:txBody>
          <a:bodyPr wrap="square" rtlCol="0">
            <a:spAutoFit/>
          </a:bodyPr>
          <a:lstStyle/>
          <a:p>
            <a:r>
              <a:rPr lang="en-US" dirty="0"/>
              <a:t>Keep the data of all the grabs and not only the merge.</a:t>
            </a:r>
            <a:endParaRPr lang="en-CA" dirty="0"/>
          </a:p>
        </p:txBody>
      </p:sp>
      <p:sp>
        <p:nvSpPr>
          <p:cNvPr id="37" name="TextBox 36">
            <a:extLst>
              <a:ext uri="{FF2B5EF4-FFF2-40B4-BE49-F238E27FC236}">
                <a16:creationId xmlns:a16="http://schemas.microsoft.com/office/drawing/2014/main" id="{9D8AB09C-6398-C968-D0ED-2CC09A55D561}"/>
              </a:ext>
            </a:extLst>
          </p:cNvPr>
          <p:cNvSpPr txBox="1"/>
          <p:nvPr/>
        </p:nvSpPr>
        <p:spPr>
          <a:xfrm>
            <a:off x="6314707" y="4858547"/>
            <a:ext cx="5543550" cy="369332"/>
          </a:xfrm>
          <a:prstGeom prst="rect">
            <a:avLst/>
          </a:prstGeom>
          <a:noFill/>
        </p:spPr>
        <p:txBody>
          <a:bodyPr wrap="square" rtlCol="0">
            <a:spAutoFit/>
          </a:bodyPr>
          <a:lstStyle/>
          <a:p>
            <a:r>
              <a:rPr lang="en-US" dirty="0"/>
              <a:t>Refresh values on the feature browser.</a:t>
            </a:r>
            <a:endParaRPr lang="en-CA" dirty="0"/>
          </a:p>
        </p:txBody>
      </p:sp>
      <p:sp>
        <p:nvSpPr>
          <p:cNvPr id="38" name="TextBox 37">
            <a:extLst>
              <a:ext uri="{FF2B5EF4-FFF2-40B4-BE49-F238E27FC236}">
                <a16:creationId xmlns:a16="http://schemas.microsoft.com/office/drawing/2014/main" id="{23B75C41-20A0-9B6D-81A2-5686B9EC6568}"/>
              </a:ext>
            </a:extLst>
          </p:cNvPr>
          <p:cNvSpPr txBox="1"/>
          <p:nvPr/>
        </p:nvSpPr>
        <p:spPr>
          <a:xfrm>
            <a:off x="6375481" y="5134847"/>
            <a:ext cx="5543550" cy="923330"/>
          </a:xfrm>
          <a:prstGeom prst="rect">
            <a:avLst/>
          </a:prstGeom>
          <a:noFill/>
        </p:spPr>
        <p:txBody>
          <a:bodyPr wrap="square" rtlCol="0">
            <a:spAutoFit/>
          </a:bodyPr>
          <a:lstStyle/>
          <a:p>
            <a:r>
              <a:rPr lang="en-US" dirty="0"/>
              <a:t>Setup the laser multiplexing mode: - </a:t>
            </a:r>
            <a:r>
              <a:rPr lang="en-US" dirty="0" err="1"/>
              <a:t>Neighbour</a:t>
            </a:r>
            <a:r>
              <a:rPr lang="en-US" dirty="0"/>
              <a:t> (default)</a:t>
            </a:r>
          </a:p>
          <a:p>
            <a:r>
              <a:rPr lang="en-US" dirty="0"/>
              <a:t>			           - Off</a:t>
            </a:r>
          </a:p>
          <a:p>
            <a:r>
              <a:rPr lang="en-US" dirty="0"/>
              <a:t>			           - Custom</a:t>
            </a:r>
            <a:endParaRPr lang="en-CA" dirty="0"/>
          </a:p>
        </p:txBody>
      </p:sp>
      <p:sp>
        <p:nvSpPr>
          <p:cNvPr id="2" name="Title 1">
            <a:extLst>
              <a:ext uri="{FF2B5EF4-FFF2-40B4-BE49-F238E27FC236}">
                <a16:creationId xmlns:a16="http://schemas.microsoft.com/office/drawing/2014/main" id="{BF3DC0B5-591C-CDB2-233C-6042C6251AE1}"/>
              </a:ext>
            </a:extLst>
          </p:cNvPr>
          <p:cNvSpPr>
            <a:spLocks noGrp="1"/>
          </p:cNvSpPr>
          <p:nvPr>
            <p:ph type="title"/>
          </p:nvPr>
        </p:nvSpPr>
        <p:spPr>
          <a:xfrm>
            <a:off x="838200" y="365125"/>
            <a:ext cx="10515600" cy="1325563"/>
          </a:xfrm>
        </p:spPr>
        <p:txBody>
          <a:bodyPr/>
          <a:lstStyle/>
          <a:p>
            <a:r>
              <a:rPr lang="en-CA" dirty="0"/>
              <a:t>User guide</a:t>
            </a:r>
          </a:p>
        </p:txBody>
      </p:sp>
      <p:sp>
        <p:nvSpPr>
          <p:cNvPr id="10" name="TextBox 9">
            <a:extLst>
              <a:ext uri="{FF2B5EF4-FFF2-40B4-BE49-F238E27FC236}">
                <a16:creationId xmlns:a16="http://schemas.microsoft.com/office/drawing/2014/main" id="{9C6A772E-6DD2-49C2-195A-DD8577CF0F8C}"/>
              </a:ext>
            </a:extLst>
          </p:cNvPr>
          <p:cNvSpPr txBox="1"/>
          <p:nvPr/>
        </p:nvSpPr>
        <p:spPr>
          <a:xfrm>
            <a:off x="6366076" y="4573335"/>
            <a:ext cx="5543550" cy="369332"/>
          </a:xfrm>
          <a:prstGeom prst="rect">
            <a:avLst/>
          </a:prstGeom>
          <a:noFill/>
        </p:spPr>
        <p:txBody>
          <a:bodyPr wrap="square" rtlCol="0">
            <a:spAutoFit/>
          </a:bodyPr>
          <a:lstStyle/>
          <a:p>
            <a:r>
              <a:rPr lang="en-US" dirty="0"/>
              <a:t>Assign a unique color per PC grabbed by each </a:t>
            </a:r>
            <a:r>
              <a:rPr lang="en-US" dirty="0" err="1"/>
              <a:t>AltiZ</a:t>
            </a:r>
            <a:r>
              <a:rPr lang="en-US" dirty="0"/>
              <a:t>.</a:t>
            </a:r>
            <a:endParaRPr lang="en-CA" dirty="0"/>
          </a:p>
        </p:txBody>
      </p:sp>
      <p:cxnSp>
        <p:nvCxnSpPr>
          <p:cNvPr id="11" name="Straight Arrow Connector 10">
            <a:extLst>
              <a:ext uri="{FF2B5EF4-FFF2-40B4-BE49-F238E27FC236}">
                <a16:creationId xmlns:a16="http://schemas.microsoft.com/office/drawing/2014/main" id="{E743E2CE-9A22-CFDC-9F47-3E053AD0BC39}"/>
              </a:ext>
            </a:extLst>
          </p:cNvPr>
          <p:cNvCxnSpPr>
            <a:cxnSpLocks/>
          </p:cNvCxnSpPr>
          <p:nvPr/>
        </p:nvCxnSpPr>
        <p:spPr>
          <a:xfrm flipH="1">
            <a:off x="5510300" y="4742967"/>
            <a:ext cx="81945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AA1B7310-7D93-7AAC-6120-CF14CE07CB8F}"/>
              </a:ext>
            </a:extLst>
          </p:cNvPr>
          <p:cNvCxnSpPr>
            <a:cxnSpLocks/>
          </p:cNvCxnSpPr>
          <p:nvPr/>
        </p:nvCxnSpPr>
        <p:spPr>
          <a:xfrm flipH="1">
            <a:off x="5525859" y="5282696"/>
            <a:ext cx="81945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67B9DEFE-5033-FD7A-7DD9-EA377B9156A9}"/>
              </a:ext>
            </a:extLst>
          </p:cNvPr>
          <p:cNvCxnSpPr>
            <a:cxnSpLocks/>
          </p:cNvCxnSpPr>
          <p:nvPr/>
        </p:nvCxnSpPr>
        <p:spPr>
          <a:xfrm rot="10800000" flipV="1">
            <a:off x="5608321" y="3428998"/>
            <a:ext cx="767165" cy="744232"/>
          </a:xfrm>
          <a:prstGeom prst="bentConnector3">
            <a:avLst>
              <a:gd name="adj1" fmla="val 9028"/>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21400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F3D37B-8C73-086E-1C8F-96269AD020A9}"/>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684DACDC-91AD-6C09-E6DD-C7D4196EB9BA}"/>
              </a:ext>
            </a:extLst>
          </p:cNvPr>
          <p:cNvPicPr>
            <a:picLocks noChangeAspect="1"/>
          </p:cNvPicPr>
          <p:nvPr/>
        </p:nvPicPr>
        <p:blipFill>
          <a:blip r:embed="rId2"/>
          <a:stretch>
            <a:fillRect/>
          </a:stretch>
        </p:blipFill>
        <p:spPr>
          <a:xfrm>
            <a:off x="1195134" y="2609718"/>
            <a:ext cx="3629532" cy="1905266"/>
          </a:xfrm>
          <a:prstGeom prst="roundRect">
            <a:avLst>
              <a:gd name="adj" fmla="val 8594"/>
            </a:avLst>
          </a:prstGeom>
          <a:solidFill>
            <a:srgbClr val="FFFFFF">
              <a:shade val="85000"/>
            </a:srgbClr>
          </a:solidFill>
          <a:ln>
            <a:noFill/>
          </a:ln>
          <a:effectLst/>
        </p:spPr>
      </p:pic>
      <p:sp>
        <p:nvSpPr>
          <p:cNvPr id="3" name="Content Placeholder 2">
            <a:extLst>
              <a:ext uri="{FF2B5EF4-FFF2-40B4-BE49-F238E27FC236}">
                <a16:creationId xmlns:a16="http://schemas.microsoft.com/office/drawing/2014/main" id="{DF2ED7FF-94D4-F003-F1F6-B0CC782D0134}"/>
              </a:ext>
            </a:extLst>
          </p:cNvPr>
          <p:cNvSpPr>
            <a:spLocks noGrp="1"/>
          </p:cNvSpPr>
          <p:nvPr>
            <p:ph idx="1"/>
          </p:nvPr>
        </p:nvSpPr>
        <p:spPr/>
        <p:txBody>
          <a:bodyPr/>
          <a:lstStyle/>
          <a:p>
            <a:r>
              <a:rPr lang="en-CA" dirty="0"/>
              <a:t>Extend the Multi </a:t>
            </a:r>
            <a:r>
              <a:rPr lang="en-CA" dirty="0" err="1"/>
              <a:t>AltiZ</a:t>
            </a:r>
            <a:r>
              <a:rPr lang="en-CA" dirty="0"/>
              <a:t> Plugin tab to see all the features it contains. (4)</a:t>
            </a:r>
          </a:p>
          <a:p>
            <a:endParaRPr lang="en-CA" dirty="0"/>
          </a:p>
        </p:txBody>
      </p:sp>
      <p:sp>
        <p:nvSpPr>
          <p:cNvPr id="28" name="TextBox 27">
            <a:extLst>
              <a:ext uri="{FF2B5EF4-FFF2-40B4-BE49-F238E27FC236}">
                <a16:creationId xmlns:a16="http://schemas.microsoft.com/office/drawing/2014/main" id="{B15F0AD5-3833-863A-3513-B583DB670234}"/>
              </a:ext>
            </a:extLst>
          </p:cNvPr>
          <p:cNvSpPr txBox="1"/>
          <p:nvPr/>
        </p:nvSpPr>
        <p:spPr>
          <a:xfrm>
            <a:off x="5392454" y="2919367"/>
            <a:ext cx="5848350" cy="1477328"/>
          </a:xfrm>
          <a:prstGeom prst="rect">
            <a:avLst/>
          </a:prstGeom>
          <a:noFill/>
        </p:spPr>
        <p:txBody>
          <a:bodyPr wrap="square" rtlCol="0">
            <a:spAutoFit/>
          </a:bodyPr>
          <a:lstStyle/>
          <a:p>
            <a:r>
              <a:rPr lang="en-CA" dirty="0"/>
              <a:t>Set whether you want to perform alignment. When feature is set to “</a:t>
            </a:r>
            <a:r>
              <a:rPr lang="en-CA" b="1" dirty="0"/>
              <a:t>Alignment</a:t>
            </a:r>
            <a:r>
              <a:rPr lang="en-CA" dirty="0"/>
              <a:t>”, simply press the Single Grab button to performs the grab and alignment. Or set this feature to “</a:t>
            </a:r>
            <a:r>
              <a:rPr lang="en-CA" b="1" dirty="0"/>
              <a:t>Grab Only</a:t>
            </a:r>
            <a:r>
              <a:rPr lang="en-CA" dirty="0"/>
              <a:t>” when an alignment has already been made. The conveyor can be moved. </a:t>
            </a:r>
          </a:p>
        </p:txBody>
      </p:sp>
      <p:pic>
        <p:nvPicPr>
          <p:cNvPr id="2" name="Picture 1">
            <a:extLst>
              <a:ext uri="{FF2B5EF4-FFF2-40B4-BE49-F238E27FC236}">
                <a16:creationId xmlns:a16="http://schemas.microsoft.com/office/drawing/2014/main" id="{470D3A30-45E5-29C6-5565-43142A027F21}"/>
              </a:ext>
            </a:extLst>
          </p:cNvPr>
          <p:cNvPicPr>
            <a:picLocks noChangeAspect="1"/>
          </p:cNvPicPr>
          <p:nvPr/>
        </p:nvPicPr>
        <p:blipFill rotWithShape="1">
          <a:blip r:embed="rId3">
            <a:extLst>
              <a:ext uri="{BEBA8EAE-BF5A-486C-A8C5-ECC9F3942E4B}">
                <a14:imgProps xmlns:a14="http://schemas.microsoft.com/office/drawing/2010/main">
                  <a14:imgLayer r:embed="rId4">
                    <a14:imgEffect>
                      <a14:artisticBlur/>
                    </a14:imgEffect>
                  </a14:imgLayer>
                </a14:imgProps>
              </a:ext>
            </a:extLst>
          </a:blip>
          <a:srcRect t="-1" b="63694"/>
          <a:stretch/>
        </p:blipFill>
        <p:spPr>
          <a:xfrm>
            <a:off x="1195134" y="2609717"/>
            <a:ext cx="3629532" cy="790708"/>
          </a:xfrm>
          <a:prstGeom prst="roundRect">
            <a:avLst>
              <a:gd name="adj" fmla="val 8594"/>
            </a:avLst>
          </a:prstGeom>
          <a:solidFill>
            <a:srgbClr val="FFFFFF">
              <a:shade val="85000"/>
            </a:srgbClr>
          </a:solidFill>
          <a:ln>
            <a:noFill/>
          </a:ln>
          <a:effectLst/>
        </p:spPr>
      </p:pic>
      <p:pic>
        <p:nvPicPr>
          <p:cNvPr id="4" name="Picture 3">
            <a:extLst>
              <a:ext uri="{FF2B5EF4-FFF2-40B4-BE49-F238E27FC236}">
                <a16:creationId xmlns:a16="http://schemas.microsoft.com/office/drawing/2014/main" id="{E195EA68-73E4-7707-E395-648DF4BE1071}"/>
              </a:ext>
            </a:extLst>
          </p:cNvPr>
          <p:cNvPicPr>
            <a:picLocks noChangeAspect="1"/>
          </p:cNvPicPr>
          <p:nvPr/>
        </p:nvPicPr>
        <p:blipFill rotWithShape="1">
          <a:blip r:embed="rId3">
            <a:extLst>
              <a:ext uri="{BEBA8EAE-BF5A-486C-A8C5-ECC9F3942E4B}">
                <a14:imgProps xmlns:a14="http://schemas.microsoft.com/office/drawing/2010/main">
                  <a14:imgLayer r:embed="rId4">
                    <a14:imgEffect>
                      <a14:artisticBlur/>
                    </a14:imgEffect>
                  </a14:imgLayer>
                </a14:imgProps>
              </a:ext>
            </a:extLst>
          </a:blip>
          <a:srcRect t="60216"/>
          <a:stretch/>
        </p:blipFill>
        <p:spPr>
          <a:xfrm>
            <a:off x="1195134" y="3676650"/>
            <a:ext cx="3629532" cy="838333"/>
          </a:xfrm>
          <a:prstGeom prst="roundRect">
            <a:avLst>
              <a:gd name="adj" fmla="val 8594"/>
            </a:avLst>
          </a:prstGeom>
          <a:solidFill>
            <a:srgbClr val="FFFFFF">
              <a:shade val="85000"/>
            </a:srgbClr>
          </a:solidFill>
          <a:ln>
            <a:noFill/>
          </a:ln>
          <a:effectLst/>
        </p:spPr>
      </p:pic>
      <p:cxnSp>
        <p:nvCxnSpPr>
          <p:cNvPr id="9" name="Straight Arrow Connector 8">
            <a:extLst>
              <a:ext uri="{FF2B5EF4-FFF2-40B4-BE49-F238E27FC236}">
                <a16:creationId xmlns:a16="http://schemas.microsoft.com/office/drawing/2014/main" id="{F23E0328-FD4F-BB5F-CEA1-22154AE027F8}"/>
              </a:ext>
            </a:extLst>
          </p:cNvPr>
          <p:cNvCxnSpPr>
            <a:cxnSpLocks/>
          </p:cNvCxnSpPr>
          <p:nvPr/>
        </p:nvCxnSpPr>
        <p:spPr>
          <a:xfrm flipH="1" flipV="1">
            <a:off x="4238625" y="3514725"/>
            <a:ext cx="1080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9057CA33-30F8-9433-CBD2-5A733C7BD6EB}"/>
              </a:ext>
            </a:extLst>
          </p:cNvPr>
          <p:cNvSpPr>
            <a:spLocks noGrp="1"/>
          </p:cNvSpPr>
          <p:nvPr>
            <p:ph type="title"/>
          </p:nvPr>
        </p:nvSpPr>
        <p:spPr>
          <a:xfrm>
            <a:off x="838200" y="365125"/>
            <a:ext cx="10515600" cy="1325563"/>
          </a:xfrm>
        </p:spPr>
        <p:txBody>
          <a:bodyPr/>
          <a:lstStyle/>
          <a:p>
            <a:r>
              <a:rPr lang="en-CA" dirty="0"/>
              <a:t>User guide</a:t>
            </a:r>
          </a:p>
        </p:txBody>
      </p:sp>
    </p:spTree>
    <p:extLst>
      <p:ext uri="{BB962C8B-B14F-4D97-AF65-F5344CB8AC3E}">
        <p14:creationId xmlns:p14="http://schemas.microsoft.com/office/powerpoint/2010/main" val="2362623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3DAF86-FAEF-938E-F331-4BE7EC97658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67D15A1F-BA82-7849-56D2-6777965A8D52}"/>
              </a:ext>
            </a:extLst>
          </p:cNvPr>
          <p:cNvPicPr>
            <a:picLocks noChangeAspect="1"/>
          </p:cNvPicPr>
          <p:nvPr/>
        </p:nvPicPr>
        <p:blipFill>
          <a:blip r:embed="rId2"/>
          <a:stretch>
            <a:fillRect/>
          </a:stretch>
        </p:blipFill>
        <p:spPr>
          <a:xfrm>
            <a:off x="1195135" y="2609718"/>
            <a:ext cx="3629532" cy="1917700"/>
          </a:xfrm>
          <a:prstGeom prst="rect">
            <a:avLst/>
          </a:prstGeom>
        </p:spPr>
      </p:pic>
      <p:sp>
        <p:nvSpPr>
          <p:cNvPr id="3" name="Content Placeholder 2">
            <a:extLst>
              <a:ext uri="{FF2B5EF4-FFF2-40B4-BE49-F238E27FC236}">
                <a16:creationId xmlns:a16="http://schemas.microsoft.com/office/drawing/2014/main" id="{9FC0E5B5-97CA-9091-9A60-DE53E12A11CE}"/>
              </a:ext>
            </a:extLst>
          </p:cNvPr>
          <p:cNvSpPr>
            <a:spLocks noGrp="1"/>
          </p:cNvSpPr>
          <p:nvPr>
            <p:ph idx="1"/>
          </p:nvPr>
        </p:nvSpPr>
        <p:spPr/>
        <p:txBody>
          <a:bodyPr/>
          <a:lstStyle/>
          <a:p>
            <a:r>
              <a:rPr lang="en-CA" dirty="0"/>
              <a:t>Extend the Multi </a:t>
            </a:r>
            <a:r>
              <a:rPr lang="en-CA" dirty="0" err="1"/>
              <a:t>AltiZ</a:t>
            </a:r>
            <a:r>
              <a:rPr lang="en-CA" dirty="0"/>
              <a:t> Plugin tab to see all the features it contains. (5)</a:t>
            </a:r>
          </a:p>
          <a:p>
            <a:endParaRPr lang="en-CA" dirty="0"/>
          </a:p>
        </p:txBody>
      </p:sp>
      <p:cxnSp>
        <p:nvCxnSpPr>
          <p:cNvPr id="16" name="Straight Arrow Connector 15">
            <a:extLst>
              <a:ext uri="{FF2B5EF4-FFF2-40B4-BE49-F238E27FC236}">
                <a16:creationId xmlns:a16="http://schemas.microsoft.com/office/drawing/2014/main" id="{8505D2C4-0A66-6AA6-7C2F-9663F2420261}"/>
              </a:ext>
            </a:extLst>
          </p:cNvPr>
          <p:cNvCxnSpPr>
            <a:cxnSpLocks/>
          </p:cNvCxnSpPr>
          <p:nvPr/>
        </p:nvCxnSpPr>
        <p:spPr>
          <a:xfrm flipH="1">
            <a:off x="4676775" y="3810000"/>
            <a:ext cx="14478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D20B2E64-0C76-C41A-3CAD-48102EE37461}"/>
              </a:ext>
            </a:extLst>
          </p:cNvPr>
          <p:cNvSpPr txBox="1"/>
          <p:nvPr/>
        </p:nvSpPr>
        <p:spPr>
          <a:xfrm>
            <a:off x="6191250" y="3629025"/>
            <a:ext cx="4524376" cy="369332"/>
          </a:xfrm>
          <a:prstGeom prst="rect">
            <a:avLst/>
          </a:prstGeom>
          <a:noFill/>
        </p:spPr>
        <p:txBody>
          <a:bodyPr wrap="square" rtlCol="0">
            <a:spAutoFit/>
          </a:bodyPr>
          <a:lstStyle/>
          <a:p>
            <a:r>
              <a:rPr lang="en-CA" dirty="0"/>
              <a:t>Indicates if the plugin is ready to align or not. </a:t>
            </a:r>
          </a:p>
        </p:txBody>
      </p:sp>
      <p:pic>
        <p:nvPicPr>
          <p:cNvPr id="8" name="Picture 7">
            <a:extLst>
              <a:ext uri="{FF2B5EF4-FFF2-40B4-BE49-F238E27FC236}">
                <a16:creationId xmlns:a16="http://schemas.microsoft.com/office/drawing/2014/main" id="{DFD841C6-8BC3-D80E-B87E-ACABC699979B}"/>
              </a:ext>
            </a:extLst>
          </p:cNvPr>
          <p:cNvPicPr>
            <a:picLocks noChangeAspect="1"/>
          </p:cNvPicPr>
          <p:nvPr/>
        </p:nvPicPr>
        <p:blipFill rotWithShape="1">
          <a:blip r:embed="rId3">
            <a:extLst>
              <a:ext uri="{BEBA8EAE-BF5A-486C-A8C5-ECC9F3942E4B}">
                <a14:imgProps xmlns:a14="http://schemas.microsoft.com/office/drawing/2010/main">
                  <a14:imgLayer r:embed="rId4">
                    <a14:imgEffect>
                      <a14:artisticBlur/>
                    </a14:imgEffect>
                  </a14:imgLayer>
                </a14:imgProps>
              </a:ext>
            </a:extLst>
          </a:blip>
          <a:srcRect b="41464"/>
          <a:stretch/>
        </p:blipFill>
        <p:spPr>
          <a:xfrm>
            <a:off x="1195134" y="2609717"/>
            <a:ext cx="3629532" cy="1038355"/>
          </a:xfrm>
          <a:prstGeom prst="roundRect">
            <a:avLst>
              <a:gd name="adj" fmla="val 8594"/>
            </a:avLst>
          </a:prstGeom>
          <a:solidFill>
            <a:srgbClr val="FFFFFF">
              <a:shade val="85000"/>
            </a:srgbClr>
          </a:solidFill>
          <a:ln>
            <a:noFill/>
          </a:ln>
          <a:effectLst/>
        </p:spPr>
      </p:pic>
      <p:pic>
        <p:nvPicPr>
          <p:cNvPr id="9" name="Picture 8">
            <a:extLst>
              <a:ext uri="{FF2B5EF4-FFF2-40B4-BE49-F238E27FC236}">
                <a16:creationId xmlns:a16="http://schemas.microsoft.com/office/drawing/2014/main" id="{DD36D614-B3E3-B655-3446-814B256202E7}"/>
              </a:ext>
            </a:extLst>
          </p:cNvPr>
          <p:cNvPicPr>
            <a:picLocks noChangeAspect="1"/>
          </p:cNvPicPr>
          <p:nvPr/>
        </p:nvPicPr>
        <p:blipFill rotWithShape="1">
          <a:blip r:embed="rId3">
            <a:extLst>
              <a:ext uri="{BEBA8EAE-BF5A-486C-A8C5-ECC9F3942E4B}">
                <a14:imgProps xmlns:a14="http://schemas.microsoft.com/office/drawing/2010/main">
                  <a14:imgLayer r:embed="rId4">
                    <a14:imgEffect>
                      <a14:artisticBlur/>
                    </a14:imgEffect>
                  </a14:imgLayer>
                </a14:imgProps>
              </a:ext>
            </a:extLst>
          </a:blip>
          <a:srcRect t="72681"/>
          <a:stretch/>
        </p:blipFill>
        <p:spPr>
          <a:xfrm>
            <a:off x="1195134" y="3924299"/>
            <a:ext cx="3629532" cy="590683"/>
          </a:xfrm>
          <a:prstGeom prst="roundRect">
            <a:avLst>
              <a:gd name="adj" fmla="val 8594"/>
            </a:avLst>
          </a:prstGeom>
          <a:solidFill>
            <a:srgbClr val="FFFFFF">
              <a:shade val="85000"/>
            </a:srgbClr>
          </a:solidFill>
          <a:ln>
            <a:noFill/>
          </a:ln>
          <a:effectLst/>
        </p:spPr>
      </p:pic>
      <p:sp>
        <p:nvSpPr>
          <p:cNvPr id="2" name="Title 1">
            <a:extLst>
              <a:ext uri="{FF2B5EF4-FFF2-40B4-BE49-F238E27FC236}">
                <a16:creationId xmlns:a16="http://schemas.microsoft.com/office/drawing/2014/main" id="{6589214F-A7C8-E81C-7208-A937A9D54506}"/>
              </a:ext>
            </a:extLst>
          </p:cNvPr>
          <p:cNvSpPr>
            <a:spLocks noGrp="1"/>
          </p:cNvSpPr>
          <p:nvPr>
            <p:ph type="title"/>
          </p:nvPr>
        </p:nvSpPr>
        <p:spPr>
          <a:xfrm>
            <a:off x="838200" y="365125"/>
            <a:ext cx="10515600" cy="1325563"/>
          </a:xfrm>
        </p:spPr>
        <p:txBody>
          <a:bodyPr/>
          <a:lstStyle/>
          <a:p>
            <a:r>
              <a:rPr lang="en-CA" dirty="0"/>
              <a:t>User guide</a:t>
            </a:r>
          </a:p>
        </p:txBody>
      </p:sp>
    </p:spTree>
    <p:extLst>
      <p:ext uri="{BB962C8B-B14F-4D97-AF65-F5344CB8AC3E}">
        <p14:creationId xmlns:p14="http://schemas.microsoft.com/office/powerpoint/2010/main" val="939775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6B26A0-C367-C766-FFB0-2A228856FDDB}"/>
            </a:ext>
          </a:extLst>
        </p:cNvPr>
        <p:cNvGrpSpPr/>
        <p:nvPr/>
      </p:nvGrpSpPr>
      <p:grpSpPr>
        <a:xfrm>
          <a:off x="0" y="0"/>
          <a:ext cx="0" cy="0"/>
          <a:chOff x="0" y="0"/>
          <a:chExt cx="0" cy="0"/>
        </a:xfrm>
      </p:grpSpPr>
      <p:pic>
        <p:nvPicPr>
          <p:cNvPr id="41" name="Picture 40" descr="A black rectangular object with white text&#10;&#10;Description automatically generated">
            <a:extLst>
              <a:ext uri="{FF2B5EF4-FFF2-40B4-BE49-F238E27FC236}">
                <a16:creationId xmlns:a16="http://schemas.microsoft.com/office/drawing/2014/main" id="{48455862-699E-8E65-51ED-08C2AC75E33C}"/>
              </a:ext>
            </a:extLst>
          </p:cNvPr>
          <p:cNvPicPr>
            <a:picLocks noChangeAspect="1"/>
          </p:cNvPicPr>
          <p:nvPr/>
        </p:nvPicPr>
        <p:blipFill>
          <a:blip r:embed="rId2" cstate="print">
            <a:alphaModFix/>
            <a:extLst>
              <a:ext uri="{28A0092B-C50C-407E-A947-70E740481C1C}">
                <a14:useLocalDpi xmlns:a14="http://schemas.microsoft.com/office/drawing/2010/main" val="0"/>
              </a:ext>
            </a:extLst>
          </a:blip>
          <a:stretch>
            <a:fillRect/>
          </a:stretch>
        </p:blipFill>
        <p:spPr>
          <a:xfrm>
            <a:off x="7766045" y="4058650"/>
            <a:ext cx="610916" cy="2738388"/>
          </a:xfrm>
          <a:prstGeom prst="rect">
            <a:avLst/>
          </a:prstGeom>
        </p:spPr>
      </p:pic>
      <p:pic>
        <p:nvPicPr>
          <p:cNvPr id="40" name="Picture 39" descr="A black rectangular object with white text&#10;&#10;Description automatically generated">
            <a:extLst>
              <a:ext uri="{FF2B5EF4-FFF2-40B4-BE49-F238E27FC236}">
                <a16:creationId xmlns:a16="http://schemas.microsoft.com/office/drawing/2014/main" id="{83F98703-7C63-D9CC-9DA5-B4D6C9323A3F}"/>
              </a:ext>
            </a:extLst>
          </p:cNvPr>
          <p:cNvPicPr>
            <a:picLocks noChangeAspect="1"/>
          </p:cNvPicPr>
          <p:nvPr/>
        </p:nvPicPr>
        <p:blipFill>
          <a:blip r:embed="rId2" cstate="print">
            <a:alphaModFix/>
            <a:extLst>
              <a:ext uri="{28A0092B-C50C-407E-A947-70E740481C1C}">
                <a14:useLocalDpi xmlns:a14="http://schemas.microsoft.com/office/drawing/2010/main" val="0"/>
              </a:ext>
            </a:extLst>
          </a:blip>
          <a:stretch>
            <a:fillRect/>
          </a:stretch>
        </p:blipFill>
        <p:spPr>
          <a:xfrm>
            <a:off x="5769685" y="3733003"/>
            <a:ext cx="610916" cy="2738388"/>
          </a:xfrm>
          <a:prstGeom prst="rect">
            <a:avLst/>
          </a:prstGeom>
        </p:spPr>
      </p:pic>
      <p:pic>
        <p:nvPicPr>
          <p:cNvPr id="9" name="Picture 8" descr="A black rectangular object with white text&#10;&#10;Description automatically generated">
            <a:extLst>
              <a:ext uri="{FF2B5EF4-FFF2-40B4-BE49-F238E27FC236}">
                <a16:creationId xmlns:a16="http://schemas.microsoft.com/office/drawing/2014/main" id="{A13694EA-CC3B-A2F3-3074-AD6E06383076}"/>
              </a:ext>
            </a:extLst>
          </p:cNvPr>
          <p:cNvPicPr>
            <a:picLocks noChangeAspect="1"/>
          </p:cNvPicPr>
          <p:nvPr/>
        </p:nvPicPr>
        <p:blipFill>
          <a:blip r:embed="rId2" cstate="print">
            <a:alphaModFix/>
            <a:extLst>
              <a:ext uri="{28A0092B-C50C-407E-A947-70E740481C1C}">
                <a14:useLocalDpi xmlns:a14="http://schemas.microsoft.com/office/drawing/2010/main" val="0"/>
              </a:ext>
            </a:extLst>
          </a:blip>
          <a:stretch>
            <a:fillRect/>
          </a:stretch>
        </p:blipFill>
        <p:spPr>
          <a:xfrm>
            <a:off x="3806509" y="3878981"/>
            <a:ext cx="610916" cy="2738388"/>
          </a:xfrm>
          <a:prstGeom prst="rect">
            <a:avLst/>
          </a:prstGeom>
        </p:spPr>
      </p:pic>
      <p:sp>
        <p:nvSpPr>
          <p:cNvPr id="3" name="Content Placeholder 2">
            <a:extLst>
              <a:ext uri="{FF2B5EF4-FFF2-40B4-BE49-F238E27FC236}">
                <a16:creationId xmlns:a16="http://schemas.microsoft.com/office/drawing/2014/main" id="{B6D0C85F-6614-BF40-3112-0AE0BC354852}"/>
              </a:ext>
            </a:extLst>
          </p:cNvPr>
          <p:cNvSpPr>
            <a:spLocks noGrp="1"/>
          </p:cNvSpPr>
          <p:nvPr>
            <p:ph idx="1"/>
          </p:nvPr>
        </p:nvSpPr>
        <p:spPr>
          <a:xfrm>
            <a:off x="838200" y="603216"/>
            <a:ext cx="10515600" cy="4351338"/>
          </a:xfrm>
        </p:spPr>
        <p:txBody>
          <a:bodyPr/>
          <a:lstStyle/>
          <a:p>
            <a:r>
              <a:rPr lang="en-CA" dirty="0"/>
              <a:t>Extend the Multi </a:t>
            </a:r>
            <a:r>
              <a:rPr lang="en-CA" dirty="0" err="1"/>
              <a:t>AltiZ</a:t>
            </a:r>
            <a:r>
              <a:rPr lang="en-CA" dirty="0"/>
              <a:t> Plugin tab to see all the features it contains. (6)</a:t>
            </a:r>
          </a:p>
          <a:p>
            <a:endParaRPr lang="en-CA" dirty="0"/>
          </a:p>
        </p:txBody>
      </p:sp>
      <p:pic>
        <p:nvPicPr>
          <p:cNvPr id="5" name="Picture 4">
            <a:extLst>
              <a:ext uri="{FF2B5EF4-FFF2-40B4-BE49-F238E27FC236}">
                <a16:creationId xmlns:a16="http://schemas.microsoft.com/office/drawing/2014/main" id="{AF6F87BA-3F0C-E669-13A7-A8F1022B3258}"/>
              </a:ext>
            </a:extLst>
          </p:cNvPr>
          <p:cNvPicPr>
            <a:picLocks noChangeAspect="1"/>
          </p:cNvPicPr>
          <p:nvPr/>
        </p:nvPicPr>
        <p:blipFill>
          <a:blip r:embed="rId3"/>
          <a:stretch>
            <a:fillRect/>
          </a:stretch>
        </p:blipFill>
        <p:spPr>
          <a:xfrm>
            <a:off x="1195134" y="1387308"/>
            <a:ext cx="3629532" cy="1905266"/>
          </a:xfrm>
          <a:prstGeom prst="roundRect">
            <a:avLst>
              <a:gd name="adj" fmla="val 8594"/>
            </a:avLst>
          </a:prstGeom>
          <a:solidFill>
            <a:srgbClr val="FFFFFF">
              <a:shade val="85000"/>
            </a:srgbClr>
          </a:solidFill>
          <a:ln>
            <a:noFill/>
          </a:ln>
          <a:effectLst/>
        </p:spPr>
      </p:pic>
      <p:cxnSp>
        <p:nvCxnSpPr>
          <p:cNvPr id="18" name="Straight Arrow Connector 17">
            <a:extLst>
              <a:ext uri="{FF2B5EF4-FFF2-40B4-BE49-F238E27FC236}">
                <a16:creationId xmlns:a16="http://schemas.microsoft.com/office/drawing/2014/main" id="{4D89378F-717D-AD6A-3228-E141B8CDA719}"/>
              </a:ext>
            </a:extLst>
          </p:cNvPr>
          <p:cNvCxnSpPr>
            <a:cxnSpLocks/>
          </p:cNvCxnSpPr>
          <p:nvPr/>
        </p:nvCxnSpPr>
        <p:spPr>
          <a:xfrm flipH="1">
            <a:off x="4276725" y="2901916"/>
            <a:ext cx="1838325"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EDB674D0-F94B-EF76-F097-DA8844DF4528}"/>
              </a:ext>
            </a:extLst>
          </p:cNvPr>
          <p:cNvSpPr txBox="1"/>
          <p:nvPr/>
        </p:nvSpPr>
        <p:spPr>
          <a:xfrm>
            <a:off x="6134100" y="2587591"/>
            <a:ext cx="4569794" cy="646331"/>
          </a:xfrm>
          <a:prstGeom prst="rect">
            <a:avLst/>
          </a:prstGeom>
          <a:noFill/>
        </p:spPr>
        <p:txBody>
          <a:bodyPr wrap="square" rtlCol="0">
            <a:spAutoFit/>
          </a:bodyPr>
          <a:lstStyle/>
          <a:p>
            <a:r>
              <a:rPr lang="en-CA" dirty="0"/>
              <a:t>Set the distance between the holes along </a:t>
            </a:r>
            <a:r>
              <a:rPr lang="en-CA" dirty="0" err="1"/>
              <a:t>Altiz’s</a:t>
            </a:r>
            <a:r>
              <a:rPr lang="en-CA" dirty="0"/>
              <a:t> X-axis from the main camera. </a:t>
            </a:r>
          </a:p>
        </p:txBody>
      </p:sp>
      <p:sp>
        <p:nvSpPr>
          <p:cNvPr id="2" name="Rectangle 1">
            <a:extLst>
              <a:ext uri="{FF2B5EF4-FFF2-40B4-BE49-F238E27FC236}">
                <a16:creationId xmlns:a16="http://schemas.microsoft.com/office/drawing/2014/main" id="{00F4D1D6-8C62-5B90-2F37-94824974E68C}"/>
              </a:ext>
            </a:extLst>
          </p:cNvPr>
          <p:cNvSpPr/>
          <p:nvPr/>
        </p:nvSpPr>
        <p:spPr>
          <a:xfrm>
            <a:off x="2816992" y="4649003"/>
            <a:ext cx="6480000" cy="12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Oval 3">
            <a:extLst>
              <a:ext uri="{FF2B5EF4-FFF2-40B4-BE49-F238E27FC236}">
                <a16:creationId xmlns:a16="http://schemas.microsoft.com/office/drawing/2014/main" id="{34B7F108-0E46-79BC-FFA5-532B4E2D9562}"/>
              </a:ext>
            </a:extLst>
          </p:cNvPr>
          <p:cNvSpPr/>
          <p:nvPr/>
        </p:nvSpPr>
        <p:spPr>
          <a:xfrm>
            <a:off x="3731513" y="4930687"/>
            <a:ext cx="720000" cy="720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a:p>
        </p:txBody>
      </p:sp>
      <p:sp>
        <p:nvSpPr>
          <p:cNvPr id="6" name="Oval 5">
            <a:extLst>
              <a:ext uri="{FF2B5EF4-FFF2-40B4-BE49-F238E27FC236}">
                <a16:creationId xmlns:a16="http://schemas.microsoft.com/office/drawing/2014/main" id="{6B91D99E-D40A-B489-F414-C9B492B7A28F}"/>
              </a:ext>
            </a:extLst>
          </p:cNvPr>
          <p:cNvSpPr/>
          <p:nvPr/>
        </p:nvSpPr>
        <p:spPr>
          <a:xfrm>
            <a:off x="5711006" y="4927935"/>
            <a:ext cx="720000" cy="720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a:p>
        </p:txBody>
      </p:sp>
      <p:sp>
        <p:nvSpPr>
          <p:cNvPr id="8" name="Oval 7">
            <a:extLst>
              <a:ext uri="{FF2B5EF4-FFF2-40B4-BE49-F238E27FC236}">
                <a16:creationId xmlns:a16="http://schemas.microsoft.com/office/drawing/2014/main" id="{9EC3CBD8-149B-2195-94B3-4A37462F6530}"/>
              </a:ext>
            </a:extLst>
          </p:cNvPr>
          <p:cNvSpPr/>
          <p:nvPr/>
        </p:nvSpPr>
        <p:spPr>
          <a:xfrm>
            <a:off x="7690160" y="4921915"/>
            <a:ext cx="720000" cy="720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a:p>
        </p:txBody>
      </p:sp>
      <p:cxnSp>
        <p:nvCxnSpPr>
          <p:cNvPr id="10" name="Straight Arrow Connector 9">
            <a:extLst>
              <a:ext uri="{FF2B5EF4-FFF2-40B4-BE49-F238E27FC236}">
                <a16:creationId xmlns:a16="http://schemas.microsoft.com/office/drawing/2014/main" id="{2301937C-9FA3-6CD8-9F8D-EADBCCF8C58C}"/>
              </a:ext>
            </a:extLst>
          </p:cNvPr>
          <p:cNvCxnSpPr>
            <a:stCxn id="4" idx="1"/>
            <a:endCxn id="4" idx="5"/>
          </p:cNvCxnSpPr>
          <p:nvPr/>
        </p:nvCxnSpPr>
        <p:spPr>
          <a:xfrm>
            <a:off x="3836955" y="5010898"/>
            <a:ext cx="509116" cy="509116"/>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569F77B-69A9-8D8E-326C-D86646522B7E}"/>
              </a:ext>
            </a:extLst>
          </p:cNvPr>
          <p:cNvCxnSpPr/>
          <p:nvPr/>
        </p:nvCxnSpPr>
        <p:spPr>
          <a:xfrm>
            <a:off x="5789443" y="5010467"/>
            <a:ext cx="509116" cy="509116"/>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F68D7C5-6330-4BF1-2F77-941EC555C977}"/>
              </a:ext>
            </a:extLst>
          </p:cNvPr>
          <p:cNvCxnSpPr/>
          <p:nvPr/>
        </p:nvCxnSpPr>
        <p:spPr>
          <a:xfrm>
            <a:off x="7784682" y="5010467"/>
            <a:ext cx="509116" cy="509116"/>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34A67FE-CF05-E8B1-06A6-38B2F776A710}"/>
              </a:ext>
            </a:extLst>
          </p:cNvPr>
          <p:cNvSpPr txBox="1"/>
          <p:nvPr/>
        </p:nvSpPr>
        <p:spPr>
          <a:xfrm rot="2702166">
            <a:off x="3885978" y="5076831"/>
            <a:ext cx="561474" cy="261610"/>
          </a:xfrm>
          <a:prstGeom prst="rect">
            <a:avLst/>
          </a:prstGeom>
          <a:noFill/>
        </p:spPr>
        <p:txBody>
          <a:bodyPr wrap="square" rtlCol="0">
            <a:spAutoFit/>
          </a:bodyPr>
          <a:lstStyle/>
          <a:p>
            <a:r>
              <a:rPr lang="en-US" sz="1100" dirty="0"/>
              <a:t>40mm</a:t>
            </a:r>
            <a:endParaRPr lang="en-CA" dirty="0"/>
          </a:p>
        </p:txBody>
      </p:sp>
      <p:sp>
        <p:nvSpPr>
          <p:cNvPr id="17" name="TextBox 16">
            <a:extLst>
              <a:ext uri="{FF2B5EF4-FFF2-40B4-BE49-F238E27FC236}">
                <a16:creationId xmlns:a16="http://schemas.microsoft.com/office/drawing/2014/main" id="{D90E9944-918E-3637-E05E-5DFDC1B85DAA}"/>
              </a:ext>
            </a:extLst>
          </p:cNvPr>
          <p:cNvSpPr txBox="1"/>
          <p:nvPr/>
        </p:nvSpPr>
        <p:spPr>
          <a:xfrm rot="2702166">
            <a:off x="5822706" y="5054957"/>
            <a:ext cx="561474" cy="261610"/>
          </a:xfrm>
          <a:prstGeom prst="rect">
            <a:avLst/>
          </a:prstGeom>
          <a:noFill/>
        </p:spPr>
        <p:txBody>
          <a:bodyPr wrap="square" rtlCol="0">
            <a:spAutoFit/>
          </a:bodyPr>
          <a:lstStyle/>
          <a:p>
            <a:r>
              <a:rPr lang="en-US" sz="1100" dirty="0"/>
              <a:t>40mm</a:t>
            </a:r>
            <a:endParaRPr lang="en-CA" dirty="0"/>
          </a:p>
        </p:txBody>
      </p:sp>
      <p:sp>
        <p:nvSpPr>
          <p:cNvPr id="19" name="TextBox 18">
            <a:extLst>
              <a:ext uri="{FF2B5EF4-FFF2-40B4-BE49-F238E27FC236}">
                <a16:creationId xmlns:a16="http://schemas.microsoft.com/office/drawing/2014/main" id="{37A71FC3-0194-78F1-59B3-56DE0BBC751B}"/>
              </a:ext>
            </a:extLst>
          </p:cNvPr>
          <p:cNvSpPr txBox="1"/>
          <p:nvPr/>
        </p:nvSpPr>
        <p:spPr>
          <a:xfrm rot="2702166">
            <a:off x="7846230" y="5097706"/>
            <a:ext cx="561474" cy="261610"/>
          </a:xfrm>
          <a:prstGeom prst="rect">
            <a:avLst/>
          </a:prstGeom>
          <a:noFill/>
        </p:spPr>
        <p:txBody>
          <a:bodyPr wrap="square" rtlCol="0">
            <a:spAutoFit/>
          </a:bodyPr>
          <a:lstStyle/>
          <a:p>
            <a:r>
              <a:rPr lang="en-US" sz="1100" dirty="0"/>
              <a:t>40mm</a:t>
            </a:r>
            <a:endParaRPr lang="en-CA" dirty="0"/>
          </a:p>
        </p:txBody>
      </p:sp>
      <p:sp>
        <p:nvSpPr>
          <p:cNvPr id="32" name="TextBox 31">
            <a:extLst>
              <a:ext uri="{FF2B5EF4-FFF2-40B4-BE49-F238E27FC236}">
                <a16:creationId xmlns:a16="http://schemas.microsoft.com/office/drawing/2014/main" id="{246DE039-9119-E82D-E074-2806D1FCA8F6}"/>
              </a:ext>
            </a:extLst>
          </p:cNvPr>
          <p:cNvSpPr txBox="1"/>
          <p:nvPr/>
        </p:nvSpPr>
        <p:spPr>
          <a:xfrm>
            <a:off x="4689677" y="4984288"/>
            <a:ext cx="782435" cy="307777"/>
          </a:xfrm>
          <a:prstGeom prst="rect">
            <a:avLst/>
          </a:prstGeom>
          <a:noFill/>
        </p:spPr>
        <p:txBody>
          <a:bodyPr wrap="square" rtlCol="0">
            <a:spAutoFit/>
          </a:bodyPr>
          <a:lstStyle/>
          <a:p>
            <a:r>
              <a:rPr lang="en-US" sz="1400" dirty="0"/>
              <a:t>100 mm</a:t>
            </a:r>
            <a:endParaRPr lang="en-CA" dirty="0"/>
          </a:p>
        </p:txBody>
      </p:sp>
      <p:sp>
        <p:nvSpPr>
          <p:cNvPr id="33" name="TextBox 32">
            <a:extLst>
              <a:ext uri="{FF2B5EF4-FFF2-40B4-BE49-F238E27FC236}">
                <a16:creationId xmlns:a16="http://schemas.microsoft.com/office/drawing/2014/main" id="{046CD8B2-7997-3E82-5C8E-1DAFAB4C5690}"/>
              </a:ext>
            </a:extLst>
          </p:cNvPr>
          <p:cNvSpPr txBox="1"/>
          <p:nvPr/>
        </p:nvSpPr>
        <p:spPr>
          <a:xfrm>
            <a:off x="6789675" y="4983857"/>
            <a:ext cx="835088" cy="307777"/>
          </a:xfrm>
          <a:prstGeom prst="rect">
            <a:avLst/>
          </a:prstGeom>
          <a:noFill/>
        </p:spPr>
        <p:txBody>
          <a:bodyPr wrap="square" rtlCol="0">
            <a:spAutoFit/>
          </a:bodyPr>
          <a:lstStyle/>
          <a:p>
            <a:r>
              <a:rPr lang="en-US" sz="1400" dirty="0"/>
              <a:t>100</a:t>
            </a:r>
            <a:r>
              <a:rPr lang="en-CA" sz="1400" dirty="0"/>
              <a:t> mm</a:t>
            </a:r>
            <a:endParaRPr lang="en-US" sz="1400" dirty="0"/>
          </a:p>
        </p:txBody>
      </p:sp>
      <p:sp>
        <p:nvSpPr>
          <p:cNvPr id="57" name="TextBox 56">
            <a:extLst>
              <a:ext uri="{FF2B5EF4-FFF2-40B4-BE49-F238E27FC236}">
                <a16:creationId xmlns:a16="http://schemas.microsoft.com/office/drawing/2014/main" id="{6E490D6C-9003-8469-2465-AA4001E3614B}"/>
              </a:ext>
            </a:extLst>
          </p:cNvPr>
          <p:cNvSpPr txBox="1"/>
          <p:nvPr/>
        </p:nvSpPr>
        <p:spPr>
          <a:xfrm>
            <a:off x="3817840" y="3406637"/>
            <a:ext cx="697010" cy="369332"/>
          </a:xfrm>
          <a:prstGeom prst="rect">
            <a:avLst/>
          </a:prstGeom>
          <a:noFill/>
        </p:spPr>
        <p:txBody>
          <a:bodyPr wrap="square" rtlCol="0">
            <a:spAutoFit/>
          </a:bodyPr>
          <a:lstStyle/>
          <a:p>
            <a:r>
              <a:rPr lang="en-CA" dirty="0"/>
              <a:t>Main</a:t>
            </a:r>
          </a:p>
        </p:txBody>
      </p:sp>
      <p:sp>
        <p:nvSpPr>
          <p:cNvPr id="58" name="TextBox 57">
            <a:extLst>
              <a:ext uri="{FF2B5EF4-FFF2-40B4-BE49-F238E27FC236}">
                <a16:creationId xmlns:a16="http://schemas.microsoft.com/office/drawing/2014/main" id="{9C149A2B-AE66-398F-A292-D6183CACCFD1}"/>
              </a:ext>
            </a:extLst>
          </p:cNvPr>
          <p:cNvSpPr txBox="1"/>
          <p:nvPr/>
        </p:nvSpPr>
        <p:spPr>
          <a:xfrm>
            <a:off x="5500050" y="3343272"/>
            <a:ext cx="1413754" cy="369332"/>
          </a:xfrm>
          <a:prstGeom prst="rect">
            <a:avLst/>
          </a:prstGeom>
          <a:noFill/>
        </p:spPr>
        <p:txBody>
          <a:bodyPr wrap="square" rtlCol="0">
            <a:spAutoFit/>
          </a:bodyPr>
          <a:lstStyle/>
          <a:p>
            <a:r>
              <a:rPr lang="en-CA" dirty="0"/>
              <a:t>Secondary 1</a:t>
            </a:r>
          </a:p>
        </p:txBody>
      </p:sp>
      <p:sp>
        <p:nvSpPr>
          <p:cNvPr id="59" name="TextBox 58">
            <a:extLst>
              <a:ext uri="{FF2B5EF4-FFF2-40B4-BE49-F238E27FC236}">
                <a16:creationId xmlns:a16="http://schemas.microsoft.com/office/drawing/2014/main" id="{4B530BE1-A4BE-4FE6-58B7-CA3BF99E1805}"/>
              </a:ext>
            </a:extLst>
          </p:cNvPr>
          <p:cNvSpPr txBox="1"/>
          <p:nvPr/>
        </p:nvSpPr>
        <p:spPr>
          <a:xfrm>
            <a:off x="7360957" y="3349757"/>
            <a:ext cx="1421093" cy="646331"/>
          </a:xfrm>
          <a:prstGeom prst="rect">
            <a:avLst/>
          </a:prstGeom>
          <a:noFill/>
        </p:spPr>
        <p:txBody>
          <a:bodyPr wrap="square" rtlCol="0">
            <a:spAutoFit/>
          </a:bodyPr>
          <a:lstStyle/>
          <a:p>
            <a:r>
              <a:rPr lang="en-CA" dirty="0"/>
              <a:t>Secondary 2</a:t>
            </a:r>
          </a:p>
          <a:p>
            <a:endParaRPr lang="en-CA" dirty="0"/>
          </a:p>
        </p:txBody>
      </p:sp>
      <p:cxnSp>
        <p:nvCxnSpPr>
          <p:cNvPr id="31" name="Straight Arrow Connector 30">
            <a:extLst>
              <a:ext uri="{FF2B5EF4-FFF2-40B4-BE49-F238E27FC236}">
                <a16:creationId xmlns:a16="http://schemas.microsoft.com/office/drawing/2014/main" id="{4215C6F5-B97F-2205-4546-E8CD5BA322A4}"/>
              </a:ext>
            </a:extLst>
          </p:cNvPr>
          <p:cNvCxnSpPr>
            <a:cxnSpLocks/>
          </p:cNvCxnSpPr>
          <p:nvPr/>
        </p:nvCxnSpPr>
        <p:spPr>
          <a:xfrm>
            <a:off x="6065245" y="5287935"/>
            <a:ext cx="1980000" cy="0"/>
          </a:xfrm>
          <a:prstGeom prst="straightConnector1">
            <a:avLst/>
          </a:prstGeom>
          <a:ln>
            <a:solidFill>
              <a:schemeClr val="bg1"/>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65DD86F2-9962-2C67-6388-CA274760959A}"/>
              </a:ext>
            </a:extLst>
          </p:cNvPr>
          <p:cNvCxnSpPr>
            <a:cxnSpLocks/>
          </p:cNvCxnSpPr>
          <p:nvPr/>
        </p:nvCxnSpPr>
        <p:spPr>
          <a:xfrm flipV="1">
            <a:off x="4095380" y="5287935"/>
            <a:ext cx="1980000" cy="2752"/>
          </a:xfrm>
          <a:prstGeom prst="straightConnector1">
            <a:avLst/>
          </a:prstGeom>
          <a:ln>
            <a:solidFill>
              <a:schemeClr val="bg1"/>
            </a:solidFill>
            <a:headEnd type="triangle"/>
            <a:tailEnd type="triangle"/>
          </a:ln>
        </p:spPr>
        <p:style>
          <a:lnRef idx="1">
            <a:schemeClr val="dk1"/>
          </a:lnRef>
          <a:fillRef idx="0">
            <a:schemeClr val="dk1"/>
          </a:fillRef>
          <a:effectRef idx="0">
            <a:schemeClr val="dk1"/>
          </a:effectRef>
          <a:fontRef idx="minor">
            <a:schemeClr val="tx1"/>
          </a:fontRef>
        </p:style>
      </p:cxnSp>
      <p:pic>
        <p:nvPicPr>
          <p:cNvPr id="60" name="Picture 59" descr="A black rectangular object with white text&#10;&#10;Description automatically generated">
            <a:extLst>
              <a:ext uri="{FF2B5EF4-FFF2-40B4-BE49-F238E27FC236}">
                <a16:creationId xmlns:a16="http://schemas.microsoft.com/office/drawing/2014/main" id="{992A753C-4D92-BFF5-7C9E-70CEE4C3AE39}"/>
              </a:ext>
            </a:extLst>
          </p:cNvPr>
          <p:cNvPicPr>
            <a:picLocks noChangeAspect="1"/>
          </p:cNvPicPr>
          <p:nvPr/>
        </p:nvPicPr>
        <p:blipFill rotWithShape="1">
          <a:blip r:embed="rId4" cstate="print">
            <a:extLst>
              <a:ext uri="{BEBA8EAE-BF5A-486C-A8C5-ECC9F3942E4B}">
                <a14:imgProps xmlns:a14="http://schemas.microsoft.com/office/drawing/2010/main">
                  <a14:imgLayer r:embed="rId5">
                    <a14:imgEffect>
                      <a14:artisticBlur radius="25"/>
                    </a14:imgEffect>
                  </a14:imgLayer>
                </a14:imgProps>
              </a:ext>
              <a:ext uri="{28A0092B-C50C-407E-A947-70E740481C1C}">
                <a14:useLocalDpi xmlns:a14="http://schemas.microsoft.com/office/drawing/2010/main" val="0"/>
              </a:ext>
            </a:extLst>
          </a:blip>
          <a:srcRect l="6808" t="77134" r="10558" b="14865"/>
          <a:stretch/>
        </p:blipFill>
        <p:spPr>
          <a:xfrm>
            <a:off x="3848100" y="5991225"/>
            <a:ext cx="504826" cy="219076"/>
          </a:xfrm>
          <a:prstGeom prst="rect">
            <a:avLst/>
          </a:prstGeom>
        </p:spPr>
      </p:pic>
      <p:pic>
        <p:nvPicPr>
          <p:cNvPr id="61" name="Picture 60" descr="A black rectangular object with white text&#10;&#10;Description automatically generated">
            <a:extLst>
              <a:ext uri="{FF2B5EF4-FFF2-40B4-BE49-F238E27FC236}">
                <a16:creationId xmlns:a16="http://schemas.microsoft.com/office/drawing/2014/main" id="{DD1A73F6-2792-2928-7C8C-5AC80F18715B}"/>
              </a:ext>
            </a:extLst>
          </p:cNvPr>
          <p:cNvPicPr>
            <a:picLocks noChangeAspect="1"/>
          </p:cNvPicPr>
          <p:nvPr/>
        </p:nvPicPr>
        <p:blipFill rotWithShape="1">
          <a:blip r:embed="rId4" cstate="print">
            <a:extLst>
              <a:ext uri="{BEBA8EAE-BF5A-486C-A8C5-ECC9F3942E4B}">
                <a14:imgProps xmlns:a14="http://schemas.microsoft.com/office/drawing/2010/main">
                  <a14:imgLayer r:embed="rId5">
                    <a14:imgEffect>
                      <a14:artisticBlur radius="25"/>
                    </a14:imgEffect>
                  </a14:imgLayer>
                </a14:imgProps>
              </a:ext>
              <a:ext uri="{28A0092B-C50C-407E-A947-70E740481C1C}">
                <a14:useLocalDpi xmlns:a14="http://schemas.microsoft.com/office/drawing/2010/main" val="0"/>
              </a:ext>
            </a:extLst>
          </a:blip>
          <a:srcRect l="6808" t="77134" r="10558" b="14865"/>
          <a:stretch/>
        </p:blipFill>
        <p:spPr>
          <a:xfrm>
            <a:off x="7800975" y="6162675"/>
            <a:ext cx="504826" cy="219076"/>
          </a:xfrm>
          <a:prstGeom prst="rect">
            <a:avLst/>
          </a:prstGeom>
        </p:spPr>
      </p:pic>
      <p:pic>
        <p:nvPicPr>
          <p:cNvPr id="63" name="Picture 62">
            <a:extLst>
              <a:ext uri="{FF2B5EF4-FFF2-40B4-BE49-F238E27FC236}">
                <a16:creationId xmlns:a16="http://schemas.microsoft.com/office/drawing/2014/main" id="{A93EA859-DC7B-25ED-276F-A8AD40FA2304}"/>
              </a:ext>
            </a:extLst>
          </p:cNvPr>
          <p:cNvPicPr>
            <a:picLocks noChangeAspect="1"/>
          </p:cNvPicPr>
          <p:nvPr/>
        </p:nvPicPr>
        <p:blipFill rotWithShape="1">
          <a:blip r:embed="rId6">
            <a:extLst>
              <a:ext uri="{BEBA8EAE-BF5A-486C-A8C5-ECC9F3942E4B}">
                <a14:imgProps xmlns:a14="http://schemas.microsoft.com/office/drawing/2010/main">
                  <a14:imgLayer r:embed="rId7">
                    <a14:imgEffect>
                      <a14:artisticBlur/>
                    </a14:imgEffect>
                  </a14:imgLayer>
                </a14:imgProps>
              </a:ext>
            </a:extLst>
          </a:blip>
          <a:srcRect b="27335"/>
          <a:stretch/>
        </p:blipFill>
        <p:spPr>
          <a:xfrm>
            <a:off x="1195134" y="1387308"/>
            <a:ext cx="3629532" cy="1384467"/>
          </a:xfrm>
          <a:prstGeom prst="roundRect">
            <a:avLst>
              <a:gd name="adj" fmla="val 8594"/>
            </a:avLst>
          </a:prstGeom>
          <a:solidFill>
            <a:srgbClr val="FFFFFF">
              <a:shade val="85000"/>
            </a:srgbClr>
          </a:solidFill>
          <a:ln>
            <a:noFill/>
          </a:ln>
          <a:effectLst/>
        </p:spPr>
      </p:pic>
      <p:pic>
        <p:nvPicPr>
          <p:cNvPr id="64" name="Picture 63">
            <a:extLst>
              <a:ext uri="{FF2B5EF4-FFF2-40B4-BE49-F238E27FC236}">
                <a16:creationId xmlns:a16="http://schemas.microsoft.com/office/drawing/2014/main" id="{4BBFE12F-C3DC-4926-610D-EB4585ACF36B}"/>
              </a:ext>
            </a:extLst>
          </p:cNvPr>
          <p:cNvPicPr>
            <a:picLocks noChangeAspect="1"/>
          </p:cNvPicPr>
          <p:nvPr/>
        </p:nvPicPr>
        <p:blipFill rotWithShape="1">
          <a:blip r:embed="rId6">
            <a:extLst>
              <a:ext uri="{BEBA8EAE-BF5A-486C-A8C5-ECC9F3942E4B}">
                <a14:imgProps xmlns:a14="http://schemas.microsoft.com/office/drawing/2010/main">
                  <a14:imgLayer r:embed="rId7">
                    <a14:imgEffect>
                      <a14:artisticBlur/>
                    </a14:imgEffect>
                  </a14:imgLayer>
                </a14:imgProps>
              </a:ext>
            </a:extLst>
          </a:blip>
          <a:srcRect t="86163"/>
          <a:stretch/>
        </p:blipFill>
        <p:spPr>
          <a:xfrm>
            <a:off x="1195134" y="2990850"/>
            <a:ext cx="3629532" cy="263624"/>
          </a:xfrm>
          <a:prstGeom prst="roundRect">
            <a:avLst>
              <a:gd name="adj" fmla="val 44725"/>
            </a:avLst>
          </a:prstGeom>
          <a:solidFill>
            <a:srgbClr val="FFFFFF">
              <a:shade val="85000"/>
            </a:srgbClr>
          </a:solidFill>
          <a:ln>
            <a:noFill/>
          </a:ln>
          <a:effectLst/>
        </p:spPr>
      </p:pic>
      <p:pic>
        <p:nvPicPr>
          <p:cNvPr id="22" name="Picture 21" descr="A black rectangular object with white text&#10;&#10;Description automatically generated">
            <a:extLst>
              <a:ext uri="{FF2B5EF4-FFF2-40B4-BE49-F238E27FC236}">
                <a16:creationId xmlns:a16="http://schemas.microsoft.com/office/drawing/2014/main" id="{643AA5C5-DB18-977A-EB83-4686F880DCEA}"/>
              </a:ext>
            </a:extLst>
          </p:cNvPr>
          <p:cNvPicPr>
            <a:picLocks noChangeAspect="1"/>
          </p:cNvPicPr>
          <p:nvPr/>
        </p:nvPicPr>
        <p:blipFill rotWithShape="1">
          <a:blip r:embed="rId8" cstate="print">
            <a:alphaModFix amt="75000"/>
            <a:extLst>
              <a:ext uri="{28A0092B-C50C-407E-A947-70E740481C1C}">
                <a14:useLocalDpi xmlns:a14="http://schemas.microsoft.com/office/drawing/2010/main" val="0"/>
              </a:ext>
            </a:extLst>
          </a:blip>
          <a:srcRect t="21559" b="32044"/>
          <a:stretch/>
        </p:blipFill>
        <p:spPr>
          <a:xfrm>
            <a:off x="7766045" y="4649002"/>
            <a:ext cx="610916" cy="1270535"/>
          </a:xfrm>
          <a:prstGeom prst="rect">
            <a:avLst/>
          </a:prstGeom>
        </p:spPr>
      </p:pic>
      <p:cxnSp>
        <p:nvCxnSpPr>
          <p:cNvPr id="43" name="Straight Arrow Connector 42">
            <a:extLst>
              <a:ext uri="{FF2B5EF4-FFF2-40B4-BE49-F238E27FC236}">
                <a16:creationId xmlns:a16="http://schemas.microsoft.com/office/drawing/2014/main" id="{BA1C20EF-9EFA-9EB5-F80E-F19FFFAA686F}"/>
              </a:ext>
            </a:extLst>
          </p:cNvPr>
          <p:cNvCxnSpPr/>
          <p:nvPr/>
        </p:nvCxnSpPr>
        <p:spPr>
          <a:xfrm>
            <a:off x="7911966" y="5447899"/>
            <a:ext cx="827773" cy="0"/>
          </a:xfrm>
          <a:prstGeom prst="straightConnector1">
            <a:avLst/>
          </a:prstGeom>
          <a:ln w="28575">
            <a:solidFill>
              <a:srgbClr val="FF0000"/>
            </a:solidFill>
            <a:tailEnd type="triangle"/>
          </a:ln>
        </p:spPr>
        <p:style>
          <a:lnRef idx="3">
            <a:schemeClr val="accent2"/>
          </a:lnRef>
          <a:fillRef idx="0">
            <a:schemeClr val="accent2"/>
          </a:fillRef>
          <a:effectRef idx="2">
            <a:schemeClr val="accent2"/>
          </a:effectRef>
          <a:fontRef idx="minor">
            <a:schemeClr val="tx1"/>
          </a:fontRef>
        </p:style>
      </p:cxn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678491AF-F532-C2BA-CDE3-EA8EB86B53C7}"/>
                  </a:ext>
                </a:extLst>
              </p:cNvPr>
              <p:cNvSpPr txBox="1"/>
              <p:nvPr/>
            </p:nvSpPr>
            <p:spPr>
              <a:xfrm>
                <a:off x="8268101" y="5361271"/>
                <a:ext cx="654518" cy="56214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groupChr>
                        <m:groupChrPr>
                          <m:chr m:val="→"/>
                          <m:pos m:val="top"/>
                          <m:ctrlPr>
                            <a:rPr lang="en-CA" sz="2400" i="1" dirty="0" smtClean="0">
                              <a:solidFill>
                                <a:srgbClr val="FF0000"/>
                              </a:solidFill>
                              <a:latin typeface="Cambria Math" panose="02040503050406030204" pitchFamily="18" charset="0"/>
                            </a:rPr>
                          </m:ctrlPr>
                        </m:groupChrPr>
                        <m:e>
                          <m:r>
                            <m:rPr>
                              <m:brk m:alnAt="1"/>
                            </m:rPr>
                            <a:rPr lang="en-CA" sz="2400" b="0" i="1" dirty="0" smtClean="0">
                              <a:solidFill>
                                <a:srgbClr val="FF0000"/>
                              </a:solidFill>
                              <a:latin typeface="Cambria Math" panose="02040503050406030204" pitchFamily="18" charset="0"/>
                            </a:rPr>
                            <m:t>𝑥</m:t>
                          </m:r>
                        </m:e>
                      </m:groupChr>
                    </m:oMath>
                  </m:oMathPara>
                </a14:m>
                <a:endParaRPr lang="en-CA" dirty="0">
                  <a:solidFill>
                    <a:srgbClr val="FF0000"/>
                  </a:solidFill>
                </a:endParaRPr>
              </a:p>
            </p:txBody>
          </p:sp>
        </mc:Choice>
        <mc:Fallback xmlns="">
          <p:sp>
            <p:nvSpPr>
              <p:cNvPr id="24" name="TextBox 23">
                <a:extLst>
                  <a:ext uri="{FF2B5EF4-FFF2-40B4-BE49-F238E27FC236}">
                    <a16:creationId xmlns:a16="http://schemas.microsoft.com/office/drawing/2014/main" id="{678491AF-F532-C2BA-CDE3-EA8EB86B53C7}"/>
                  </a:ext>
                </a:extLst>
              </p:cNvPr>
              <p:cNvSpPr txBox="1">
                <a:spLocks noRot="1" noChangeAspect="1" noMove="1" noResize="1" noEditPoints="1" noAdjustHandles="1" noChangeArrowheads="1" noChangeShapeType="1" noTextEdit="1"/>
              </p:cNvSpPr>
              <p:nvPr/>
            </p:nvSpPr>
            <p:spPr>
              <a:xfrm>
                <a:off x="8268101" y="5361271"/>
                <a:ext cx="654518" cy="562142"/>
              </a:xfrm>
              <a:prstGeom prst="rect">
                <a:avLst/>
              </a:prstGeom>
              <a:blipFill>
                <a:blip r:embed="rId9"/>
                <a:stretch>
                  <a:fillRect l="-4630" t="-17204" r="-37963" b="-26882"/>
                </a:stretch>
              </a:blipFill>
            </p:spPr>
            <p:txBody>
              <a:bodyPr/>
              <a:lstStyle/>
              <a:p>
                <a:r>
                  <a:rPr lang="en-US">
                    <a:noFill/>
                  </a:rPr>
                  <a:t> </a:t>
                </a:r>
              </a:p>
            </p:txBody>
          </p:sp>
        </mc:Fallback>
      </mc:AlternateContent>
      <p:cxnSp>
        <p:nvCxnSpPr>
          <p:cNvPr id="44" name="Straight Arrow Connector 43">
            <a:extLst>
              <a:ext uri="{FF2B5EF4-FFF2-40B4-BE49-F238E27FC236}">
                <a16:creationId xmlns:a16="http://schemas.microsoft.com/office/drawing/2014/main" id="{9E1088D3-97E5-E148-09C7-87454AB3C806}"/>
              </a:ext>
            </a:extLst>
          </p:cNvPr>
          <p:cNvCxnSpPr/>
          <p:nvPr/>
        </p:nvCxnSpPr>
        <p:spPr>
          <a:xfrm>
            <a:off x="8045116" y="5263414"/>
            <a:ext cx="0" cy="828000"/>
          </a:xfrm>
          <a:prstGeom prst="straightConnector1">
            <a:avLst/>
          </a:prstGeom>
          <a:ln w="28575">
            <a:tailEnd type="triangle"/>
          </a:ln>
        </p:spPr>
        <p:style>
          <a:lnRef idx="3">
            <a:schemeClr val="accent6"/>
          </a:lnRef>
          <a:fillRef idx="0">
            <a:schemeClr val="accent6"/>
          </a:fillRef>
          <a:effectRef idx="2">
            <a:schemeClr val="accent6"/>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7CB07BF1-1E86-B67D-EEDE-16F89FE0AB38}"/>
                  </a:ext>
                </a:extLst>
              </p:cNvPr>
              <p:cNvSpPr txBox="1"/>
              <p:nvPr/>
            </p:nvSpPr>
            <p:spPr>
              <a:xfrm>
                <a:off x="7554227" y="5609925"/>
                <a:ext cx="654518" cy="60535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groupChr>
                        <m:groupChrPr>
                          <m:chr m:val="→"/>
                          <m:pos m:val="top"/>
                          <m:ctrlPr>
                            <a:rPr lang="en-CA" sz="2400" i="1" dirty="0" smtClean="0">
                              <a:solidFill>
                                <a:srgbClr val="92D050"/>
                              </a:solidFill>
                              <a:latin typeface="Cambria Math" panose="02040503050406030204" pitchFamily="18" charset="0"/>
                            </a:rPr>
                          </m:ctrlPr>
                        </m:groupChrPr>
                        <m:e>
                          <m:r>
                            <m:rPr>
                              <m:brk m:alnAt="1"/>
                            </m:rPr>
                            <a:rPr lang="en-CA" sz="2400" b="0" i="1" dirty="0" smtClean="0">
                              <a:solidFill>
                                <a:srgbClr val="92D050"/>
                              </a:solidFill>
                              <a:latin typeface="Cambria Math" panose="02040503050406030204" pitchFamily="18" charset="0"/>
                            </a:rPr>
                            <m:t>𝑦</m:t>
                          </m:r>
                        </m:e>
                      </m:groupChr>
                    </m:oMath>
                  </m:oMathPara>
                </a14:m>
                <a:endParaRPr lang="en-CA" dirty="0">
                  <a:solidFill>
                    <a:srgbClr val="FF0000"/>
                  </a:solidFill>
                </a:endParaRPr>
              </a:p>
            </p:txBody>
          </p:sp>
        </mc:Choice>
        <mc:Fallback xmlns="">
          <p:sp>
            <p:nvSpPr>
              <p:cNvPr id="26" name="TextBox 25">
                <a:extLst>
                  <a:ext uri="{FF2B5EF4-FFF2-40B4-BE49-F238E27FC236}">
                    <a16:creationId xmlns:a16="http://schemas.microsoft.com/office/drawing/2014/main" id="{7CB07BF1-1E86-B67D-EEDE-16F89FE0AB38}"/>
                  </a:ext>
                </a:extLst>
              </p:cNvPr>
              <p:cNvSpPr txBox="1">
                <a:spLocks noRot="1" noChangeAspect="1" noMove="1" noResize="1" noEditPoints="1" noAdjustHandles="1" noChangeArrowheads="1" noChangeShapeType="1" noTextEdit="1"/>
              </p:cNvSpPr>
              <p:nvPr/>
            </p:nvSpPr>
            <p:spPr>
              <a:xfrm>
                <a:off x="7554227" y="5609925"/>
                <a:ext cx="654518" cy="605359"/>
              </a:xfrm>
              <a:prstGeom prst="rect">
                <a:avLst/>
              </a:prstGeom>
              <a:blipFill>
                <a:blip r:embed="rId10"/>
                <a:stretch>
                  <a:fillRect l="-4630" t="-16000" r="-37963" b="-18000"/>
                </a:stretch>
              </a:blipFill>
            </p:spPr>
            <p:txBody>
              <a:bodyPr/>
              <a:lstStyle/>
              <a:p>
                <a:r>
                  <a:rPr lang="en-US">
                    <a:noFill/>
                  </a:rPr>
                  <a:t> </a:t>
                </a:r>
              </a:p>
            </p:txBody>
          </p:sp>
        </mc:Fallback>
      </mc:AlternateContent>
      <p:pic>
        <p:nvPicPr>
          <p:cNvPr id="29" name="Picture 28" descr="A black rectangular object with white text&#10;&#10;Description automatically generated">
            <a:extLst>
              <a:ext uri="{FF2B5EF4-FFF2-40B4-BE49-F238E27FC236}">
                <a16:creationId xmlns:a16="http://schemas.microsoft.com/office/drawing/2014/main" id="{09EC232E-9403-166E-8926-F6B98E8A6585}"/>
              </a:ext>
            </a:extLst>
          </p:cNvPr>
          <p:cNvPicPr>
            <a:picLocks noChangeAspect="1"/>
          </p:cNvPicPr>
          <p:nvPr/>
        </p:nvPicPr>
        <p:blipFill rotWithShape="1">
          <a:blip r:embed="rId2" cstate="print">
            <a:alphaModFix amt="75000"/>
            <a:extLst>
              <a:ext uri="{28A0092B-C50C-407E-A947-70E740481C1C}">
                <a14:useLocalDpi xmlns:a14="http://schemas.microsoft.com/office/drawing/2010/main" val="0"/>
              </a:ext>
            </a:extLst>
          </a:blip>
          <a:srcRect t="27768" b="25132"/>
          <a:stretch/>
        </p:blipFill>
        <p:spPr>
          <a:xfrm>
            <a:off x="3806509" y="4639378"/>
            <a:ext cx="610916" cy="1294698"/>
          </a:xfrm>
          <a:prstGeom prst="rect">
            <a:avLst/>
          </a:prstGeom>
        </p:spPr>
      </p:pic>
      <p:cxnSp>
        <p:nvCxnSpPr>
          <p:cNvPr id="48" name="Straight Arrow Connector 47">
            <a:extLst>
              <a:ext uri="{FF2B5EF4-FFF2-40B4-BE49-F238E27FC236}">
                <a16:creationId xmlns:a16="http://schemas.microsoft.com/office/drawing/2014/main" id="{9EE2DEF7-DB82-CC3D-B5DF-8807241411B9}"/>
              </a:ext>
            </a:extLst>
          </p:cNvPr>
          <p:cNvCxnSpPr/>
          <p:nvPr/>
        </p:nvCxnSpPr>
        <p:spPr>
          <a:xfrm>
            <a:off x="4076299" y="5077326"/>
            <a:ext cx="0" cy="828000"/>
          </a:xfrm>
          <a:prstGeom prst="straightConnector1">
            <a:avLst/>
          </a:prstGeom>
          <a:ln w="28575">
            <a:tailEnd type="triangle"/>
          </a:ln>
        </p:spPr>
        <p:style>
          <a:lnRef idx="3">
            <a:schemeClr val="accent6"/>
          </a:lnRef>
          <a:fillRef idx="0">
            <a:schemeClr val="accent6"/>
          </a:fillRef>
          <a:effectRef idx="2">
            <a:schemeClr val="accent6"/>
          </a:effectRef>
          <a:fontRef idx="minor">
            <a:schemeClr val="tx1"/>
          </a:fontRef>
        </p:style>
      </p:cxn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1A85900C-CEC6-0A53-35EF-EF9B58177658}"/>
                  </a:ext>
                </a:extLst>
              </p:cNvPr>
              <p:cNvSpPr txBox="1"/>
              <p:nvPr/>
            </p:nvSpPr>
            <p:spPr>
              <a:xfrm>
                <a:off x="3585410" y="5404586"/>
                <a:ext cx="654518" cy="60535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groupChr>
                        <m:groupChrPr>
                          <m:chr m:val="→"/>
                          <m:pos m:val="top"/>
                          <m:ctrlPr>
                            <a:rPr lang="en-CA" sz="2400" i="1" dirty="0" smtClean="0">
                              <a:solidFill>
                                <a:srgbClr val="92D050"/>
                              </a:solidFill>
                              <a:latin typeface="Cambria Math" panose="02040503050406030204" pitchFamily="18" charset="0"/>
                            </a:rPr>
                          </m:ctrlPr>
                        </m:groupChrPr>
                        <m:e>
                          <m:r>
                            <m:rPr>
                              <m:brk m:alnAt="1"/>
                            </m:rPr>
                            <a:rPr lang="en-CA" sz="2400" b="0" i="1" dirty="0" smtClean="0">
                              <a:solidFill>
                                <a:srgbClr val="92D050"/>
                              </a:solidFill>
                              <a:latin typeface="Cambria Math" panose="02040503050406030204" pitchFamily="18" charset="0"/>
                            </a:rPr>
                            <m:t>𝑦</m:t>
                          </m:r>
                        </m:e>
                      </m:groupChr>
                    </m:oMath>
                  </m:oMathPara>
                </a14:m>
                <a:endParaRPr lang="en-CA" dirty="0">
                  <a:solidFill>
                    <a:srgbClr val="FF0000"/>
                  </a:solidFill>
                </a:endParaRPr>
              </a:p>
            </p:txBody>
          </p:sp>
        </mc:Choice>
        <mc:Fallback xmlns="">
          <p:sp>
            <p:nvSpPr>
              <p:cNvPr id="35" name="TextBox 34">
                <a:extLst>
                  <a:ext uri="{FF2B5EF4-FFF2-40B4-BE49-F238E27FC236}">
                    <a16:creationId xmlns:a16="http://schemas.microsoft.com/office/drawing/2014/main" id="{1A85900C-CEC6-0A53-35EF-EF9B58177658}"/>
                  </a:ext>
                </a:extLst>
              </p:cNvPr>
              <p:cNvSpPr txBox="1">
                <a:spLocks noRot="1" noChangeAspect="1" noMove="1" noResize="1" noEditPoints="1" noAdjustHandles="1" noChangeArrowheads="1" noChangeShapeType="1" noTextEdit="1"/>
              </p:cNvSpPr>
              <p:nvPr/>
            </p:nvSpPr>
            <p:spPr>
              <a:xfrm>
                <a:off x="3585410" y="5404586"/>
                <a:ext cx="654518" cy="605359"/>
              </a:xfrm>
              <a:prstGeom prst="rect">
                <a:avLst/>
              </a:prstGeom>
              <a:blipFill>
                <a:blip r:embed="rId11"/>
                <a:stretch>
                  <a:fillRect l="-4630" t="-16162" r="-37963" b="-19192"/>
                </a:stretch>
              </a:blipFill>
            </p:spPr>
            <p:txBody>
              <a:bodyPr/>
              <a:lstStyle/>
              <a:p>
                <a:r>
                  <a:rPr lang="en-US">
                    <a:noFill/>
                  </a:rPr>
                  <a:t> </a:t>
                </a:r>
              </a:p>
            </p:txBody>
          </p:sp>
        </mc:Fallback>
      </mc:AlternateContent>
      <p:cxnSp>
        <p:nvCxnSpPr>
          <p:cNvPr id="47" name="Straight Arrow Connector 46">
            <a:extLst>
              <a:ext uri="{FF2B5EF4-FFF2-40B4-BE49-F238E27FC236}">
                <a16:creationId xmlns:a16="http://schemas.microsoft.com/office/drawing/2014/main" id="{49EE8A6A-5E10-65E9-1211-3B6D77655FA0}"/>
              </a:ext>
            </a:extLst>
          </p:cNvPr>
          <p:cNvCxnSpPr/>
          <p:nvPr/>
        </p:nvCxnSpPr>
        <p:spPr>
          <a:xfrm>
            <a:off x="3943149" y="5261811"/>
            <a:ext cx="827773" cy="0"/>
          </a:xfrm>
          <a:prstGeom prst="straightConnector1">
            <a:avLst/>
          </a:prstGeom>
          <a:ln w="28575">
            <a:solidFill>
              <a:srgbClr val="FF0000"/>
            </a:solidFill>
            <a:tailEnd type="triangle"/>
          </a:ln>
        </p:spPr>
        <p:style>
          <a:lnRef idx="3">
            <a:schemeClr val="accent2"/>
          </a:lnRef>
          <a:fillRef idx="0">
            <a:schemeClr val="accent2"/>
          </a:fillRef>
          <a:effectRef idx="2">
            <a:schemeClr val="accent2"/>
          </a:effectRef>
          <a:fontRef idx="minor">
            <a:schemeClr val="tx1"/>
          </a:fontRef>
        </p:style>
      </p:cxn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CA639CBF-66FD-0F6C-A534-70095D4158A2}"/>
                  </a:ext>
                </a:extLst>
              </p:cNvPr>
              <p:cNvSpPr txBox="1"/>
              <p:nvPr/>
            </p:nvSpPr>
            <p:spPr>
              <a:xfrm>
                <a:off x="4299284" y="5155932"/>
                <a:ext cx="654518" cy="56214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groupChr>
                        <m:groupChrPr>
                          <m:chr m:val="→"/>
                          <m:pos m:val="top"/>
                          <m:ctrlPr>
                            <a:rPr lang="en-CA" sz="2400" i="1" dirty="0" smtClean="0">
                              <a:solidFill>
                                <a:srgbClr val="FF0000"/>
                              </a:solidFill>
                              <a:latin typeface="Cambria Math" panose="02040503050406030204" pitchFamily="18" charset="0"/>
                            </a:rPr>
                          </m:ctrlPr>
                        </m:groupChrPr>
                        <m:e>
                          <m:r>
                            <m:rPr>
                              <m:brk m:alnAt="1"/>
                            </m:rPr>
                            <a:rPr lang="en-CA" sz="2400" b="0" i="1" dirty="0" smtClean="0">
                              <a:solidFill>
                                <a:srgbClr val="FF0000"/>
                              </a:solidFill>
                              <a:latin typeface="Cambria Math" panose="02040503050406030204" pitchFamily="18" charset="0"/>
                            </a:rPr>
                            <m:t>𝑥</m:t>
                          </m:r>
                        </m:e>
                      </m:groupChr>
                    </m:oMath>
                  </m:oMathPara>
                </a14:m>
                <a:endParaRPr lang="en-CA" dirty="0">
                  <a:solidFill>
                    <a:srgbClr val="FF0000"/>
                  </a:solidFill>
                </a:endParaRPr>
              </a:p>
            </p:txBody>
          </p:sp>
        </mc:Choice>
        <mc:Fallback xmlns="">
          <p:sp>
            <p:nvSpPr>
              <p:cNvPr id="36" name="TextBox 35">
                <a:extLst>
                  <a:ext uri="{FF2B5EF4-FFF2-40B4-BE49-F238E27FC236}">
                    <a16:creationId xmlns:a16="http://schemas.microsoft.com/office/drawing/2014/main" id="{CA639CBF-66FD-0F6C-A534-70095D4158A2}"/>
                  </a:ext>
                </a:extLst>
              </p:cNvPr>
              <p:cNvSpPr txBox="1">
                <a:spLocks noRot="1" noChangeAspect="1" noMove="1" noResize="1" noEditPoints="1" noAdjustHandles="1" noChangeArrowheads="1" noChangeShapeType="1" noTextEdit="1"/>
              </p:cNvSpPr>
              <p:nvPr/>
            </p:nvSpPr>
            <p:spPr>
              <a:xfrm>
                <a:off x="4299284" y="5155932"/>
                <a:ext cx="654518" cy="562142"/>
              </a:xfrm>
              <a:prstGeom prst="rect">
                <a:avLst/>
              </a:prstGeom>
              <a:blipFill>
                <a:blip r:embed="rId12"/>
                <a:stretch>
                  <a:fillRect l="-4630" t="-17391" r="-37963" b="-28261"/>
                </a:stretch>
              </a:blipFill>
            </p:spPr>
            <p:txBody>
              <a:bodyPr/>
              <a:lstStyle/>
              <a:p>
                <a:r>
                  <a:rPr lang="en-US">
                    <a:noFill/>
                  </a:rPr>
                  <a:t> </a:t>
                </a:r>
              </a:p>
            </p:txBody>
          </p:sp>
        </mc:Fallback>
      </mc:AlternateContent>
      <p:pic>
        <p:nvPicPr>
          <p:cNvPr id="62" name="Picture 61" descr="A black rectangular object with white text&#10;&#10;Description automatically generated">
            <a:extLst>
              <a:ext uri="{FF2B5EF4-FFF2-40B4-BE49-F238E27FC236}">
                <a16:creationId xmlns:a16="http://schemas.microsoft.com/office/drawing/2014/main" id="{D8637631-3078-BDBD-59AC-6E37043F3E79}"/>
              </a:ext>
            </a:extLst>
          </p:cNvPr>
          <p:cNvPicPr>
            <a:picLocks noChangeAspect="1"/>
          </p:cNvPicPr>
          <p:nvPr/>
        </p:nvPicPr>
        <p:blipFill rotWithShape="1">
          <a:blip r:embed="rId13" cstate="print">
            <a:extLst>
              <a:ext uri="{BEBA8EAE-BF5A-486C-A8C5-ECC9F3942E4B}">
                <a14:imgProps xmlns:a14="http://schemas.microsoft.com/office/drawing/2010/main">
                  <a14:imgLayer r:embed="rId5">
                    <a14:imgEffect>
                      <a14:artisticBlur radius="25"/>
                    </a14:imgEffect>
                  </a14:imgLayer>
                </a14:imgProps>
              </a:ext>
              <a:ext uri="{28A0092B-C50C-407E-A947-70E740481C1C}">
                <a14:useLocalDpi xmlns:a14="http://schemas.microsoft.com/office/drawing/2010/main" val="0"/>
              </a:ext>
            </a:extLst>
          </a:blip>
          <a:srcRect l="6808" t="77134" r="10558" b="14865"/>
          <a:stretch/>
        </p:blipFill>
        <p:spPr>
          <a:xfrm>
            <a:off x="5819775" y="5832909"/>
            <a:ext cx="504826" cy="224992"/>
          </a:xfrm>
          <a:prstGeom prst="rect">
            <a:avLst/>
          </a:prstGeom>
        </p:spPr>
      </p:pic>
      <p:pic>
        <p:nvPicPr>
          <p:cNvPr id="7" name="Picture 6" descr="A black rectangular object with white text&#10;&#10;Description automatically generated">
            <a:extLst>
              <a:ext uri="{FF2B5EF4-FFF2-40B4-BE49-F238E27FC236}">
                <a16:creationId xmlns:a16="http://schemas.microsoft.com/office/drawing/2014/main" id="{10EA3B3B-9B0E-3142-E6DD-D1115B3A06CB}"/>
              </a:ext>
            </a:extLst>
          </p:cNvPr>
          <p:cNvPicPr>
            <a:picLocks noChangeAspect="1"/>
          </p:cNvPicPr>
          <p:nvPr/>
        </p:nvPicPr>
        <p:blipFill rotWithShape="1">
          <a:blip r:embed="rId2" cstate="print">
            <a:alphaModFix amt="75000"/>
            <a:extLst>
              <a:ext uri="{28A0092B-C50C-407E-A947-70E740481C1C}">
                <a14:useLocalDpi xmlns:a14="http://schemas.microsoft.com/office/drawing/2010/main" val="0"/>
              </a:ext>
            </a:extLst>
          </a:blip>
          <a:srcRect t="27768" b="25132"/>
          <a:stretch/>
        </p:blipFill>
        <p:spPr>
          <a:xfrm>
            <a:off x="5773558" y="4639378"/>
            <a:ext cx="610916" cy="1294698"/>
          </a:xfrm>
          <a:prstGeom prst="rect">
            <a:avLst/>
          </a:prstGeom>
        </p:spPr>
      </p:pic>
      <p:cxnSp>
        <p:nvCxnSpPr>
          <p:cNvPr id="45" name="Straight Arrow Connector 44">
            <a:extLst>
              <a:ext uri="{FF2B5EF4-FFF2-40B4-BE49-F238E27FC236}">
                <a16:creationId xmlns:a16="http://schemas.microsoft.com/office/drawing/2014/main" id="{51B2A401-F0BA-5A3F-A76E-F98098EAF2D8}"/>
              </a:ext>
            </a:extLst>
          </p:cNvPr>
          <p:cNvCxnSpPr/>
          <p:nvPr/>
        </p:nvCxnSpPr>
        <p:spPr>
          <a:xfrm>
            <a:off x="5937183" y="5128661"/>
            <a:ext cx="827773" cy="0"/>
          </a:xfrm>
          <a:prstGeom prst="straightConnector1">
            <a:avLst/>
          </a:prstGeom>
          <a:ln w="28575">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46" name="Straight Arrow Connector 45">
            <a:extLst>
              <a:ext uri="{FF2B5EF4-FFF2-40B4-BE49-F238E27FC236}">
                <a16:creationId xmlns:a16="http://schemas.microsoft.com/office/drawing/2014/main" id="{E5093915-6286-CE25-F414-9560806101CB}"/>
              </a:ext>
            </a:extLst>
          </p:cNvPr>
          <p:cNvCxnSpPr/>
          <p:nvPr/>
        </p:nvCxnSpPr>
        <p:spPr>
          <a:xfrm>
            <a:off x="6057633" y="4982276"/>
            <a:ext cx="0" cy="828000"/>
          </a:xfrm>
          <a:prstGeom prst="straightConnector1">
            <a:avLst/>
          </a:prstGeom>
          <a:ln w="28575">
            <a:tailEnd type="triangle"/>
          </a:ln>
        </p:spPr>
        <p:style>
          <a:lnRef idx="3">
            <a:schemeClr val="accent6"/>
          </a:lnRef>
          <a:fillRef idx="0">
            <a:schemeClr val="accent6"/>
          </a:fillRef>
          <a:effectRef idx="2">
            <a:schemeClr val="accent6"/>
          </a:effectRef>
          <a:fontRef idx="minor">
            <a:schemeClr val="tx1"/>
          </a:fontRef>
        </p:style>
      </p:cxn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DFDBBAF0-5DA6-53FB-0508-19F69A8248DE}"/>
                  </a:ext>
                </a:extLst>
              </p:cNvPr>
              <p:cNvSpPr txBox="1"/>
              <p:nvPr/>
            </p:nvSpPr>
            <p:spPr>
              <a:xfrm>
                <a:off x="6312568" y="5022783"/>
                <a:ext cx="654518" cy="56214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groupChr>
                        <m:groupChrPr>
                          <m:chr m:val="→"/>
                          <m:pos m:val="top"/>
                          <m:ctrlPr>
                            <a:rPr lang="en-CA" sz="2400" i="1" dirty="0" smtClean="0">
                              <a:solidFill>
                                <a:srgbClr val="FF0000"/>
                              </a:solidFill>
                              <a:latin typeface="Cambria Math" panose="02040503050406030204" pitchFamily="18" charset="0"/>
                            </a:rPr>
                          </m:ctrlPr>
                        </m:groupChrPr>
                        <m:e>
                          <m:r>
                            <m:rPr>
                              <m:brk m:alnAt="1"/>
                            </m:rPr>
                            <a:rPr lang="en-CA" sz="2400" b="0" i="1" dirty="0" smtClean="0">
                              <a:solidFill>
                                <a:srgbClr val="FF0000"/>
                              </a:solidFill>
                              <a:latin typeface="Cambria Math" panose="02040503050406030204" pitchFamily="18" charset="0"/>
                            </a:rPr>
                            <m:t>𝑥</m:t>
                          </m:r>
                        </m:e>
                      </m:groupChr>
                    </m:oMath>
                  </m:oMathPara>
                </a14:m>
                <a:endParaRPr lang="en-CA" dirty="0">
                  <a:solidFill>
                    <a:srgbClr val="FF0000"/>
                  </a:solidFill>
                </a:endParaRPr>
              </a:p>
            </p:txBody>
          </p:sp>
        </mc:Choice>
        <mc:Fallback xmlns="">
          <p:sp>
            <p:nvSpPr>
              <p:cNvPr id="39" name="TextBox 38">
                <a:extLst>
                  <a:ext uri="{FF2B5EF4-FFF2-40B4-BE49-F238E27FC236}">
                    <a16:creationId xmlns:a16="http://schemas.microsoft.com/office/drawing/2014/main" id="{DFDBBAF0-5DA6-53FB-0508-19F69A8248DE}"/>
                  </a:ext>
                </a:extLst>
              </p:cNvPr>
              <p:cNvSpPr txBox="1">
                <a:spLocks noRot="1" noChangeAspect="1" noMove="1" noResize="1" noEditPoints="1" noAdjustHandles="1" noChangeArrowheads="1" noChangeShapeType="1" noTextEdit="1"/>
              </p:cNvSpPr>
              <p:nvPr/>
            </p:nvSpPr>
            <p:spPr>
              <a:xfrm>
                <a:off x="6312568" y="5022783"/>
                <a:ext cx="654518" cy="562142"/>
              </a:xfrm>
              <a:prstGeom prst="rect">
                <a:avLst/>
              </a:prstGeom>
              <a:blipFill>
                <a:blip r:embed="rId14"/>
                <a:stretch>
                  <a:fillRect l="-5607" t="-17391" r="-38318" b="-282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95275EBE-1279-6511-762C-E1A3FE9AB09D}"/>
                  </a:ext>
                </a:extLst>
              </p:cNvPr>
              <p:cNvSpPr txBox="1"/>
              <p:nvPr/>
            </p:nvSpPr>
            <p:spPr>
              <a:xfrm>
                <a:off x="5467165" y="5439305"/>
                <a:ext cx="654518" cy="60535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groupChr>
                        <m:groupChrPr>
                          <m:chr m:val="→"/>
                          <m:pos m:val="top"/>
                          <m:ctrlPr>
                            <a:rPr lang="en-CA" sz="2400" i="1" dirty="0" smtClean="0">
                              <a:solidFill>
                                <a:srgbClr val="92D050"/>
                              </a:solidFill>
                              <a:latin typeface="Cambria Math" panose="02040503050406030204" pitchFamily="18" charset="0"/>
                            </a:rPr>
                          </m:ctrlPr>
                        </m:groupChrPr>
                        <m:e>
                          <m:r>
                            <m:rPr>
                              <m:brk m:alnAt="1"/>
                            </m:rPr>
                            <a:rPr lang="en-CA" sz="2400" b="0" i="1" dirty="0" smtClean="0">
                              <a:solidFill>
                                <a:srgbClr val="92D050"/>
                              </a:solidFill>
                              <a:latin typeface="Cambria Math" panose="02040503050406030204" pitchFamily="18" charset="0"/>
                            </a:rPr>
                            <m:t>𝑦</m:t>
                          </m:r>
                        </m:e>
                      </m:groupChr>
                    </m:oMath>
                  </m:oMathPara>
                </a14:m>
                <a:endParaRPr lang="en-CA" dirty="0">
                  <a:solidFill>
                    <a:srgbClr val="FF0000"/>
                  </a:solidFill>
                </a:endParaRPr>
              </a:p>
            </p:txBody>
          </p:sp>
        </mc:Choice>
        <mc:Fallback xmlns="">
          <p:sp>
            <p:nvSpPr>
              <p:cNvPr id="52" name="TextBox 51">
                <a:extLst>
                  <a:ext uri="{FF2B5EF4-FFF2-40B4-BE49-F238E27FC236}">
                    <a16:creationId xmlns:a16="http://schemas.microsoft.com/office/drawing/2014/main" id="{95275EBE-1279-6511-762C-E1A3FE9AB09D}"/>
                  </a:ext>
                </a:extLst>
              </p:cNvPr>
              <p:cNvSpPr txBox="1">
                <a:spLocks noRot="1" noChangeAspect="1" noMove="1" noResize="1" noEditPoints="1" noAdjustHandles="1" noChangeArrowheads="1" noChangeShapeType="1" noTextEdit="1"/>
              </p:cNvSpPr>
              <p:nvPr/>
            </p:nvSpPr>
            <p:spPr>
              <a:xfrm>
                <a:off x="5467165" y="5439305"/>
                <a:ext cx="654518" cy="605359"/>
              </a:xfrm>
              <a:prstGeom prst="rect">
                <a:avLst/>
              </a:prstGeom>
              <a:blipFill>
                <a:blip r:embed="rId15"/>
                <a:stretch>
                  <a:fillRect l="-5607" t="-16000" r="-38318" b="-18000"/>
                </a:stretch>
              </a:blipFill>
            </p:spPr>
            <p:txBody>
              <a:bodyPr/>
              <a:lstStyle/>
              <a:p>
                <a:r>
                  <a:rPr lang="en-US">
                    <a:noFill/>
                  </a:rPr>
                  <a:t> </a:t>
                </a:r>
              </a:p>
            </p:txBody>
          </p:sp>
        </mc:Fallback>
      </mc:AlternateContent>
    </p:spTree>
    <p:extLst>
      <p:ext uri="{BB962C8B-B14F-4D97-AF65-F5344CB8AC3E}">
        <p14:creationId xmlns:p14="http://schemas.microsoft.com/office/powerpoint/2010/main" val="29590796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6B26A0-C367-C766-FFB0-2A228856FDDB}"/>
            </a:ext>
          </a:extLst>
        </p:cNvPr>
        <p:cNvGrpSpPr/>
        <p:nvPr/>
      </p:nvGrpSpPr>
      <p:grpSpPr>
        <a:xfrm>
          <a:off x="0" y="0"/>
          <a:ext cx="0" cy="0"/>
          <a:chOff x="0" y="0"/>
          <a:chExt cx="0" cy="0"/>
        </a:xfrm>
      </p:grpSpPr>
      <p:pic>
        <p:nvPicPr>
          <p:cNvPr id="41" name="Picture 40" descr="A black rectangular object with white text&#10;&#10;Description automatically generated">
            <a:extLst>
              <a:ext uri="{FF2B5EF4-FFF2-40B4-BE49-F238E27FC236}">
                <a16:creationId xmlns:a16="http://schemas.microsoft.com/office/drawing/2014/main" id="{48455862-699E-8E65-51ED-08C2AC75E33C}"/>
              </a:ext>
            </a:extLst>
          </p:cNvPr>
          <p:cNvPicPr>
            <a:picLocks noChangeAspect="1"/>
          </p:cNvPicPr>
          <p:nvPr/>
        </p:nvPicPr>
        <p:blipFill>
          <a:blip r:embed="rId2" cstate="print">
            <a:alphaModFix/>
            <a:extLst>
              <a:ext uri="{28A0092B-C50C-407E-A947-70E740481C1C}">
                <a14:useLocalDpi xmlns:a14="http://schemas.microsoft.com/office/drawing/2010/main" val="0"/>
              </a:ext>
            </a:extLst>
          </a:blip>
          <a:stretch>
            <a:fillRect/>
          </a:stretch>
        </p:blipFill>
        <p:spPr>
          <a:xfrm>
            <a:off x="9416785" y="3331234"/>
            <a:ext cx="610916" cy="2738388"/>
          </a:xfrm>
          <a:prstGeom prst="rect">
            <a:avLst/>
          </a:prstGeom>
        </p:spPr>
      </p:pic>
      <p:pic>
        <p:nvPicPr>
          <p:cNvPr id="40" name="Picture 39" descr="A black rectangular object with white text&#10;&#10;Description automatically generated">
            <a:extLst>
              <a:ext uri="{FF2B5EF4-FFF2-40B4-BE49-F238E27FC236}">
                <a16:creationId xmlns:a16="http://schemas.microsoft.com/office/drawing/2014/main" id="{83F98703-7C63-D9CC-9DA5-B4D6C9323A3F}"/>
              </a:ext>
            </a:extLst>
          </p:cNvPr>
          <p:cNvPicPr>
            <a:picLocks noChangeAspect="1"/>
          </p:cNvPicPr>
          <p:nvPr/>
        </p:nvPicPr>
        <p:blipFill>
          <a:blip r:embed="rId2" cstate="print">
            <a:alphaModFix/>
            <a:extLst>
              <a:ext uri="{28A0092B-C50C-407E-A947-70E740481C1C}">
                <a14:useLocalDpi xmlns:a14="http://schemas.microsoft.com/office/drawing/2010/main" val="0"/>
              </a:ext>
            </a:extLst>
          </a:blip>
          <a:stretch>
            <a:fillRect/>
          </a:stretch>
        </p:blipFill>
        <p:spPr>
          <a:xfrm>
            <a:off x="7420425" y="3005587"/>
            <a:ext cx="610916" cy="2738388"/>
          </a:xfrm>
          <a:prstGeom prst="rect">
            <a:avLst/>
          </a:prstGeom>
        </p:spPr>
      </p:pic>
      <p:pic>
        <p:nvPicPr>
          <p:cNvPr id="9" name="Picture 8" descr="A black rectangular object with white text&#10;&#10;Description automatically generated">
            <a:extLst>
              <a:ext uri="{FF2B5EF4-FFF2-40B4-BE49-F238E27FC236}">
                <a16:creationId xmlns:a16="http://schemas.microsoft.com/office/drawing/2014/main" id="{A13694EA-CC3B-A2F3-3074-AD6E06383076}"/>
              </a:ext>
            </a:extLst>
          </p:cNvPr>
          <p:cNvPicPr>
            <a:picLocks noChangeAspect="1"/>
          </p:cNvPicPr>
          <p:nvPr/>
        </p:nvPicPr>
        <p:blipFill>
          <a:blip r:embed="rId2" cstate="print">
            <a:alphaModFix/>
            <a:extLst>
              <a:ext uri="{28A0092B-C50C-407E-A947-70E740481C1C}">
                <a14:useLocalDpi xmlns:a14="http://schemas.microsoft.com/office/drawing/2010/main" val="0"/>
              </a:ext>
            </a:extLst>
          </a:blip>
          <a:stretch>
            <a:fillRect/>
          </a:stretch>
        </p:blipFill>
        <p:spPr>
          <a:xfrm>
            <a:off x="5457249" y="3151565"/>
            <a:ext cx="610916" cy="2738388"/>
          </a:xfrm>
          <a:prstGeom prst="rect">
            <a:avLst/>
          </a:prstGeom>
        </p:spPr>
      </p:pic>
      <p:sp>
        <p:nvSpPr>
          <p:cNvPr id="3" name="Content Placeholder 2">
            <a:extLst>
              <a:ext uri="{FF2B5EF4-FFF2-40B4-BE49-F238E27FC236}">
                <a16:creationId xmlns:a16="http://schemas.microsoft.com/office/drawing/2014/main" id="{B6D0C85F-6614-BF40-3112-0AE0BC354852}"/>
              </a:ext>
            </a:extLst>
          </p:cNvPr>
          <p:cNvSpPr>
            <a:spLocks noGrp="1"/>
          </p:cNvSpPr>
          <p:nvPr>
            <p:ph idx="1"/>
          </p:nvPr>
        </p:nvSpPr>
        <p:spPr>
          <a:xfrm>
            <a:off x="838200" y="603216"/>
            <a:ext cx="10515600" cy="4351338"/>
          </a:xfrm>
        </p:spPr>
        <p:txBody>
          <a:bodyPr/>
          <a:lstStyle/>
          <a:p>
            <a:r>
              <a:rPr lang="en-CA" dirty="0"/>
              <a:t>Extend the Multi </a:t>
            </a:r>
            <a:r>
              <a:rPr lang="en-CA" dirty="0" err="1"/>
              <a:t>AltiZ</a:t>
            </a:r>
            <a:r>
              <a:rPr lang="en-CA" dirty="0"/>
              <a:t> Plugin tab to see all the features it contains. (6)</a:t>
            </a:r>
          </a:p>
          <a:p>
            <a:endParaRPr lang="en-CA" dirty="0"/>
          </a:p>
        </p:txBody>
      </p:sp>
      <p:sp>
        <p:nvSpPr>
          <p:cNvPr id="2" name="Rectangle 1">
            <a:extLst>
              <a:ext uri="{FF2B5EF4-FFF2-40B4-BE49-F238E27FC236}">
                <a16:creationId xmlns:a16="http://schemas.microsoft.com/office/drawing/2014/main" id="{00F4D1D6-8C62-5B90-2F37-94824974E68C}"/>
              </a:ext>
            </a:extLst>
          </p:cNvPr>
          <p:cNvSpPr/>
          <p:nvPr/>
        </p:nvSpPr>
        <p:spPr>
          <a:xfrm>
            <a:off x="4467732" y="3921587"/>
            <a:ext cx="6480000" cy="12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Oval 3">
            <a:extLst>
              <a:ext uri="{FF2B5EF4-FFF2-40B4-BE49-F238E27FC236}">
                <a16:creationId xmlns:a16="http://schemas.microsoft.com/office/drawing/2014/main" id="{34B7F108-0E46-79BC-FFA5-532B4E2D9562}"/>
              </a:ext>
            </a:extLst>
          </p:cNvPr>
          <p:cNvSpPr/>
          <p:nvPr/>
        </p:nvSpPr>
        <p:spPr>
          <a:xfrm>
            <a:off x="5382253" y="4203271"/>
            <a:ext cx="720000" cy="720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a:p>
        </p:txBody>
      </p:sp>
      <p:sp>
        <p:nvSpPr>
          <p:cNvPr id="6" name="Oval 5">
            <a:extLst>
              <a:ext uri="{FF2B5EF4-FFF2-40B4-BE49-F238E27FC236}">
                <a16:creationId xmlns:a16="http://schemas.microsoft.com/office/drawing/2014/main" id="{6B91D99E-D40A-B489-F414-C9B492B7A28F}"/>
              </a:ext>
            </a:extLst>
          </p:cNvPr>
          <p:cNvSpPr/>
          <p:nvPr/>
        </p:nvSpPr>
        <p:spPr>
          <a:xfrm>
            <a:off x="7361746" y="4230999"/>
            <a:ext cx="720000" cy="720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a:p>
        </p:txBody>
      </p:sp>
      <p:sp>
        <p:nvSpPr>
          <p:cNvPr id="8" name="Oval 7">
            <a:extLst>
              <a:ext uri="{FF2B5EF4-FFF2-40B4-BE49-F238E27FC236}">
                <a16:creationId xmlns:a16="http://schemas.microsoft.com/office/drawing/2014/main" id="{9EC3CBD8-149B-2195-94B3-4A37462F6530}"/>
              </a:ext>
            </a:extLst>
          </p:cNvPr>
          <p:cNvSpPr/>
          <p:nvPr/>
        </p:nvSpPr>
        <p:spPr>
          <a:xfrm>
            <a:off x="9340900" y="4194499"/>
            <a:ext cx="720000" cy="720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a:p>
        </p:txBody>
      </p:sp>
      <p:cxnSp>
        <p:nvCxnSpPr>
          <p:cNvPr id="10" name="Straight Arrow Connector 9">
            <a:extLst>
              <a:ext uri="{FF2B5EF4-FFF2-40B4-BE49-F238E27FC236}">
                <a16:creationId xmlns:a16="http://schemas.microsoft.com/office/drawing/2014/main" id="{2301937C-9FA3-6CD8-9F8D-EADBCCF8C58C}"/>
              </a:ext>
            </a:extLst>
          </p:cNvPr>
          <p:cNvCxnSpPr>
            <a:stCxn id="4" idx="1"/>
            <a:endCxn id="4" idx="5"/>
          </p:cNvCxnSpPr>
          <p:nvPr/>
        </p:nvCxnSpPr>
        <p:spPr>
          <a:xfrm>
            <a:off x="5487695" y="4283482"/>
            <a:ext cx="509116" cy="509116"/>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569F77B-69A9-8D8E-326C-D86646522B7E}"/>
              </a:ext>
            </a:extLst>
          </p:cNvPr>
          <p:cNvCxnSpPr/>
          <p:nvPr/>
        </p:nvCxnSpPr>
        <p:spPr>
          <a:xfrm>
            <a:off x="7440183" y="4313531"/>
            <a:ext cx="509116" cy="509116"/>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F68D7C5-6330-4BF1-2F77-941EC555C977}"/>
              </a:ext>
            </a:extLst>
          </p:cNvPr>
          <p:cNvCxnSpPr/>
          <p:nvPr/>
        </p:nvCxnSpPr>
        <p:spPr>
          <a:xfrm>
            <a:off x="9435422" y="4283051"/>
            <a:ext cx="509116" cy="509116"/>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34A67FE-CF05-E8B1-06A6-38B2F776A710}"/>
              </a:ext>
            </a:extLst>
          </p:cNvPr>
          <p:cNvSpPr txBox="1"/>
          <p:nvPr/>
        </p:nvSpPr>
        <p:spPr>
          <a:xfrm rot="2702166">
            <a:off x="5536718" y="4349415"/>
            <a:ext cx="561474" cy="261610"/>
          </a:xfrm>
          <a:prstGeom prst="rect">
            <a:avLst/>
          </a:prstGeom>
          <a:noFill/>
        </p:spPr>
        <p:txBody>
          <a:bodyPr wrap="square" rtlCol="0">
            <a:spAutoFit/>
          </a:bodyPr>
          <a:lstStyle/>
          <a:p>
            <a:r>
              <a:rPr lang="en-US" sz="1100" dirty="0"/>
              <a:t>40mm</a:t>
            </a:r>
            <a:endParaRPr lang="en-CA" dirty="0"/>
          </a:p>
        </p:txBody>
      </p:sp>
      <p:sp>
        <p:nvSpPr>
          <p:cNvPr id="17" name="TextBox 16">
            <a:extLst>
              <a:ext uri="{FF2B5EF4-FFF2-40B4-BE49-F238E27FC236}">
                <a16:creationId xmlns:a16="http://schemas.microsoft.com/office/drawing/2014/main" id="{D90E9944-918E-3637-E05E-5DFDC1B85DAA}"/>
              </a:ext>
            </a:extLst>
          </p:cNvPr>
          <p:cNvSpPr txBox="1"/>
          <p:nvPr/>
        </p:nvSpPr>
        <p:spPr>
          <a:xfrm rot="2702166">
            <a:off x="7473446" y="4358021"/>
            <a:ext cx="561474" cy="261610"/>
          </a:xfrm>
          <a:prstGeom prst="rect">
            <a:avLst/>
          </a:prstGeom>
          <a:noFill/>
        </p:spPr>
        <p:txBody>
          <a:bodyPr wrap="square" rtlCol="0">
            <a:spAutoFit/>
          </a:bodyPr>
          <a:lstStyle/>
          <a:p>
            <a:r>
              <a:rPr lang="en-US" sz="1100" dirty="0"/>
              <a:t>40mm</a:t>
            </a:r>
            <a:endParaRPr lang="en-CA" dirty="0"/>
          </a:p>
        </p:txBody>
      </p:sp>
      <p:sp>
        <p:nvSpPr>
          <p:cNvPr id="19" name="TextBox 18">
            <a:extLst>
              <a:ext uri="{FF2B5EF4-FFF2-40B4-BE49-F238E27FC236}">
                <a16:creationId xmlns:a16="http://schemas.microsoft.com/office/drawing/2014/main" id="{37A71FC3-0194-78F1-59B3-56DE0BBC751B}"/>
              </a:ext>
            </a:extLst>
          </p:cNvPr>
          <p:cNvSpPr txBox="1"/>
          <p:nvPr/>
        </p:nvSpPr>
        <p:spPr>
          <a:xfrm rot="2702166">
            <a:off x="9496970" y="4370290"/>
            <a:ext cx="561474" cy="261610"/>
          </a:xfrm>
          <a:prstGeom prst="rect">
            <a:avLst/>
          </a:prstGeom>
          <a:noFill/>
        </p:spPr>
        <p:txBody>
          <a:bodyPr wrap="square" rtlCol="0">
            <a:spAutoFit/>
          </a:bodyPr>
          <a:lstStyle/>
          <a:p>
            <a:r>
              <a:rPr lang="en-US" sz="1100" dirty="0"/>
              <a:t>40mm</a:t>
            </a:r>
            <a:endParaRPr lang="en-CA" dirty="0"/>
          </a:p>
        </p:txBody>
      </p:sp>
      <p:sp>
        <p:nvSpPr>
          <p:cNvPr id="32" name="TextBox 31">
            <a:extLst>
              <a:ext uri="{FF2B5EF4-FFF2-40B4-BE49-F238E27FC236}">
                <a16:creationId xmlns:a16="http://schemas.microsoft.com/office/drawing/2014/main" id="{246DE039-9119-E82D-E074-2806D1FCA8F6}"/>
              </a:ext>
            </a:extLst>
          </p:cNvPr>
          <p:cNvSpPr txBox="1"/>
          <p:nvPr/>
        </p:nvSpPr>
        <p:spPr>
          <a:xfrm>
            <a:off x="6340417" y="4256872"/>
            <a:ext cx="782435" cy="307777"/>
          </a:xfrm>
          <a:prstGeom prst="rect">
            <a:avLst/>
          </a:prstGeom>
          <a:noFill/>
        </p:spPr>
        <p:txBody>
          <a:bodyPr wrap="square" rtlCol="0">
            <a:spAutoFit/>
          </a:bodyPr>
          <a:lstStyle/>
          <a:p>
            <a:r>
              <a:rPr lang="en-US" sz="1400" dirty="0"/>
              <a:t>100 mm</a:t>
            </a:r>
            <a:endParaRPr lang="en-CA" dirty="0"/>
          </a:p>
        </p:txBody>
      </p:sp>
      <p:sp>
        <p:nvSpPr>
          <p:cNvPr id="33" name="TextBox 32">
            <a:extLst>
              <a:ext uri="{FF2B5EF4-FFF2-40B4-BE49-F238E27FC236}">
                <a16:creationId xmlns:a16="http://schemas.microsoft.com/office/drawing/2014/main" id="{046CD8B2-7997-3E82-5C8E-1DAFAB4C5690}"/>
              </a:ext>
            </a:extLst>
          </p:cNvPr>
          <p:cNvSpPr txBox="1"/>
          <p:nvPr/>
        </p:nvSpPr>
        <p:spPr>
          <a:xfrm>
            <a:off x="8440415" y="4256441"/>
            <a:ext cx="835088" cy="307777"/>
          </a:xfrm>
          <a:prstGeom prst="rect">
            <a:avLst/>
          </a:prstGeom>
          <a:noFill/>
        </p:spPr>
        <p:txBody>
          <a:bodyPr wrap="square" rtlCol="0">
            <a:spAutoFit/>
          </a:bodyPr>
          <a:lstStyle/>
          <a:p>
            <a:r>
              <a:rPr lang="en-US" sz="1400" dirty="0"/>
              <a:t>100</a:t>
            </a:r>
            <a:r>
              <a:rPr lang="en-CA" sz="1400" dirty="0"/>
              <a:t> mm</a:t>
            </a:r>
            <a:endParaRPr lang="en-US" sz="1400" dirty="0"/>
          </a:p>
        </p:txBody>
      </p:sp>
      <p:sp>
        <p:nvSpPr>
          <p:cNvPr id="57" name="TextBox 56">
            <a:extLst>
              <a:ext uri="{FF2B5EF4-FFF2-40B4-BE49-F238E27FC236}">
                <a16:creationId xmlns:a16="http://schemas.microsoft.com/office/drawing/2014/main" id="{6E490D6C-9003-8469-2465-AA4001E3614B}"/>
              </a:ext>
            </a:extLst>
          </p:cNvPr>
          <p:cNvSpPr txBox="1"/>
          <p:nvPr/>
        </p:nvSpPr>
        <p:spPr>
          <a:xfrm>
            <a:off x="5229424" y="2691762"/>
            <a:ext cx="1413754" cy="646331"/>
          </a:xfrm>
          <a:prstGeom prst="rect">
            <a:avLst/>
          </a:prstGeom>
          <a:noFill/>
        </p:spPr>
        <p:txBody>
          <a:bodyPr wrap="square" rtlCol="0">
            <a:spAutoFit/>
          </a:bodyPr>
          <a:lstStyle/>
          <a:p>
            <a:r>
              <a:rPr lang="en-CA" dirty="0"/>
              <a:t>Secondary 2</a:t>
            </a:r>
          </a:p>
          <a:p>
            <a:endParaRPr lang="en-CA" dirty="0"/>
          </a:p>
        </p:txBody>
      </p:sp>
      <p:sp>
        <p:nvSpPr>
          <p:cNvPr id="58" name="TextBox 57">
            <a:extLst>
              <a:ext uri="{FF2B5EF4-FFF2-40B4-BE49-F238E27FC236}">
                <a16:creationId xmlns:a16="http://schemas.microsoft.com/office/drawing/2014/main" id="{9C149A2B-AE66-398F-A292-D6183CACCFD1}"/>
              </a:ext>
            </a:extLst>
          </p:cNvPr>
          <p:cNvSpPr txBox="1"/>
          <p:nvPr/>
        </p:nvSpPr>
        <p:spPr>
          <a:xfrm>
            <a:off x="7150790" y="2615856"/>
            <a:ext cx="1413754" cy="369332"/>
          </a:xfrm>
          <a:prstGeom prst="rect">
            <a:avLst/>
          </a:prstGeom>
          <a:noFill/>
        </p:spPr>
        <p:txBody>
          <a:bodyPr wrap="square" rtlCol="0">
            <a:spAutoFit/>
          </a:bodyPr>
          <a:lstStyle/>
          <a:p>
            <a:r>
              <a:rPr lang="en-CA" dirty="0"/>
              <a:t>Secondary 1</a:t>
            </a:r>
          </a:p>
        </p:txBody>
      </p:sp>
      <p:sp>
        <p:nvSpPr>
          <p:cNvPr id="59" name="TextBox 58">
            <a:extLst>
              <a:ext uri="{FF2B5EF4-FFF2-40B4-BE49-F238E27FC236}">
                <a16:creationId xmlns:a16="http://schemas.microsoft.com/office/drawing/2014/main" id="{4B530BE1-A4BE-4FE6-58B7-CA3BF99E1805}"/>
              </a:ext>
            </a:extLst>
          </p:cNvPr>
          <p:cNvSpPr txBox="1"/>
          <p:nvPr/>
        </p:nvSpPr>
        <p:spPr>
          <a:xfrm>
            <a:off x="9011697" y="2622341"/>
            <a:ext cx="1421093" cy="646331"/>
          </a:xfrm>
          <a:prstGeom prst="rect">
            <a:avLst/>
          </a:prstGeom>
          <a:noFill/>
        </p:spPr>
        <p:txBody>
          <a:bodyPr wrap="square" rtlCol="0">
            <a:spAutoFit/>
          </a:bodyPr>
          <a:lstStyle/>
          <a:p>
            <a:pPr algn="ctr"/>
            <a:r>
              <a:rPr lang="en-CA" dirty="0"/>
              <a:t>Main</a:t>
            </a:r>
          </a:p>
          <a:p>
            <a:endParaRPr lang="en-CA" dirty="0"/>
          </a:p>
        </p:txBody>
      </p:sp>
      <p:cxnSp>
        <p:nvCxnSpPr>
          <p:cNvPr id="31" name="Straight Arrow Connector 30">
            <a:extLst>
              <a:ext uri="{FF2B5EF4-FFF2-40B4-BE49-F238E27FC236}">
                <a16:creationId xmlns:a16="http://schemas.microsoft.com/office/drawing/2014/main" id="{4215C6F5-B97F-2205-4546-E8CD5BA322A4}"/>
              </a:ext>
            </a:extLst>
          </p:cNvPr>
          <p:cNvCxnSpPr>
            <a:cxnSpLocks/>
          </p:cNvCxnSpPr>
          <p:nvPr/>
        </p:nvCxnSpPr>
        <p:spPr>
          <a:xfrm>
            <a:off x="7715985" y="4560519"/>
            <a:ext cx="1980000" cy="0"/>
          </a:xfrm>
          <a:prstGeom prst="straightConnector1">
            <a:avLst/>
          </a:prstGeom>
          <a:ln>
            <a:solidFill>
              <a:schemeClr val="bg1"/>
            </a:solidFill>
            <a:headEnd type="triangle"/>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65DD86F2-9962-2C67-6388-CA274760959A}"/>
              </a:ext>
            </a:extLst>
          </p:cNvPr>
          <p:cNvCxnSpPr>
            <a:cxnSpLocks/>
          </p:cNvCxnSpPr>
          <p:nvPr/>
        </p:nvCxnSpPr>
        <p:spPr>
          <a:xfrm flipV="1">
            <a:off x="5746120" y="4560519"/>
            <a:ext cx="1980000" cy="2752"/>
          </a:xfrm>
          <a:prstGeom prst="straightConnector1">
            <a:avLst/>
          </a:prstGeom>
          <a:ln>
            <a:solidFill>
              <a:schemeClr val="bg1"/>
            </a:solidFill>
            <a:headEnd type="triangle"/>
            <a:tailEnd type="triangle"/>
          </a:ln>
        </p:spPr>
        <p:style>
          <a:lnRef idx="1">
            <a:schemeClr val="dk1"/>
          </a:lnRef>
          <a:fillRef idx="0">
            <a:schemeClr val="dk1"/>
          </a:fillRef>
          <a:effectRef idx="0">
            <a:schemeClr val="dk1"/>
          </a:effectRef>
          <a:fontRef idx="minor">
            <a:schemeClr val="tx1"/>
          </a:fontRef>
        </p:style>
      </p:cxnSp>
      <p:pic>
        <p:nvPicPr>
          <p:cNvPr id="60" name="Picture 59" descr="A black rectangular object with white text&#10;&#10;Description automatically generated">
            <a:extLst>
              <a:ext uri="{FF2B5EF4-FFF2-40B4-BE49-F238E27FC236}">
                <a16:creationId xmlns:a16="http://schemas.microsoft.com/office/drawing/2014/main" id="{992A753C-4D92-BFF5-7C9E-70CEE4C3AE39}"/>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artisticBlur radius="25"/>
                    </a14:imgEffect>
                  </a14:imgLayer>
                </a14:imgProps>
              </a:ext>
              <a:ext uri="{28A0092B-C50C-407E-A947-70E740481C1C}">
                <a14:useLocalDpi xmlns:a14="http://schemas.microsoft.com/office/drawing/2010/main" val="0"/>
              </a:ext>
            </a:extLst>
          </a:blip>
          <a:srcRect l="6808" t="77134" r="10558" b="14865"/>
          <a:stretch/>
        </p:blipFill>
        <p:spPr>
          <a:xfrm>
            <a:off x="5498840" y="5263809"/>
            <a:ext cx="504826" cy="219076"/>
          </a:xfrm>
          <a:prstGeom prst="rect">
            <a:avLst/>
          </a:prstGeom>
        </p:spPr>
      </p:pic>
      <p:pic>
        <p:nvPicPr>
          <p:cNvPr id="61" name="Picture 60" descr="A black rectangular object with white text&#10;&#10;Description automatically generated">
            <a:extLst>
              <a:ext uri="{FF2B5EF4-FFF2-40B4-BE49-F238E27FC236}">
                <a16:creationId xmlns:a16="http://schemas.microsoft.com/office/drawing/2014/main" id="{DD1A73F6-2792-2928-7C8C-5AC80F18715B}"/>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artisticBlur radius="25"/>
                    </a14:imgEffect>
                  </a14:imgLayer>
                </a14:imgProps>
              </a:ext>
              <a:ext uri="{28A0092B-C50C-407E-A947-70E740481C1C}">
                <a14:useLocalDpi xmlns:a14="http://schemas.microsoft.com/office/drawing/2010/main" val="0"/>
              </a:ext>
            </a:extLst>
          </a:blip>
          <a:srcRect l="6808" t="77134" r="10558" b="14865"/>
          <a:stretch/>
        </p:blipFill>
        <p:spPr>
          <a:xfrm>
            <a:off x="9451715" y="5435259"/>
            <a:ext cx="504826" cy="219076"/>
          </a:xfrm>
          <a:prstGeom prst="rect">
            <a:avLst/>
          </a:prstGeom>
        </p:spPr>
      </p:pic>
      <p:pic>
        <p:nvPicPr>
          <p:cNvPr id="22" name="Picture 21" descr="A black rectangular object with white text&#10;&#10;Description automatically generated">
            <a:extLst>
              <a:ext uri="{FF2B5EF4-FFF2-40B4-BE49-F238E27FC236}">
                <a16:creationId xmlns:a16="http://schemas.microsoft.com/office/drawing/2014/main" id="{643AA5C5-DB18-977A-EB83-4686F880DCEA}"/>
              </a:ext>
            </a:extLst>
          </p:cNvPr>
          <p:cNvPicPr>
            <a:picLocks noChangeAspect="1"/>
          </p:cNvPicPr>
          <p:nvPr/>
        </p:nvPicPr>
        <p:blipFill rotWithShape="1">
          <a:blip r:embed="rId5" cstate="print">
            <a:alphaModFix amt="75000"/>
            <a:extLst>
              <a:ext uri="{28A0092B-C50C-407E-A947-70E740481C1C}">
                <a14:useLocalDpi xmlns:a14="http://schemas.microsoft.com/office/drawing/2010/main" val="0"/>
              </a:ext>
            </a:extLst>
          </a:blip>
          <a:srcRect t="21559" b="32044"/>
          <a:stretch/>
        </p:blipFill>
        <p:spPr>
          <a:xfrm>
            <a:off x="9416785" y="3921586"/>
            <a:ext cx="610916" cy="1270535"/>
          </a:xfrm>
          <a:prstGeom prst="rect">
            <a:avLst/>
          </a:prstGeom>
        </p:spPr>
      </p:pic>
      <p:cxnSp>
        <p:nvCxnSpPr>
          <p:cNvPr id="43" name="Straight Arrow Connector 42">
            <a:extLst>
              <a:ext uri="{FF2B5EF4-FFF2-40B4-BE49-F238E27FC236}">
                <a16:creationId xmlns:a16="http://schemas.microsoft.com/office/drawing/2014/main" id="{BA1C20EF-9EFA-9EB5-F80E-F19FFFAA686F}"/>
              </a:ext>
            </a:extLst>
          </p:cNvPr>
          <p:cNvCxnSpPr/>
          <p:nvPr/>
        </p:nvCxnSpPr>
        <p:spPr>
          <a:xfrm>
            <a:off x="9562706" y="4720483"/>
            <a:ext cx="827773" cy="0"/>
          </a:xfrm>
          <a:prstGeom prst="straightConnector1">
            <a:avLst/>
          </a:prstGeom>
          <a:ln w="28575">
            <a:solidFill>
              <a:srgbClr val="FF0000"/>
            </a:solidFill>
            <a:tailEnd type="triangle"/>
          </a:ln>
        </p:spPr>
        <p:style>
          <a:lnRef idx="3">
            <a:schemeClr val="accent2"/>
          </a:lnRef>
          <a:fillRef idx="0">
            <a:schemeClr val="accent2"/>
          </a:fillRef>
          <a:effectRef idx="2">
            <a:schemeClr val="accent2"/>
          </a:effectRef>
          <a:fontRef idx="minor">
            <a:schemeClr val="tx1"/>
          </a:fontRef>
        </p:style>
      </p:cxn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678491AF-F532-C2BA-CDE3-EA8EB86B53C7}"/>
                  </a:ext>
                </a:extLst>
              </p:cNvPr>
              <p:cNvSpPr txBox="1"/>
              <p:nvPr/>
            </p:nvSpPr>
            <p:spPr>
              <a:xfrm>
                <a:off x="9918841" y="4633855"/>
                <a:ext cx="654518" cy="56214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groupChr>
                        <m:groupChrPr>
                          <m:chr m:val="→"/>
                          <m:pos m:val="top"/>
                          <m:ctrlPr>
                            <a:rPr lang="en-CA" sz="2400" i="1" dirty="0" smtClean="0">
                              <a:solidFill>
                                <a:srgbClr val="FF0000"/>
                              </a:solidFill>
                              <a:latin typeface="Cambria Math" panose="02040503050406030204" pitchFamily="18" charset="0"/>
                            </a:rPr>
                          </m:ctrlPr>
                        </m:groupChrPr>
                        <m:e>
                          <m:r>
                            <m:rPr>
                              <m:brk m:alnAt="1"/>
                            </m:rPr>
                            <a:rPr lang="en-CA" sz="2400" b="0" i="1" dirty="0" smtClean="0">
                              <a:solidFill>
                                <a:srgbClr val="FF0000"/>
                              </a:solidFill>
                              <a:latin typeface="Cambria Math" panose="02040503050406030204" pitchFamily="18" charset="0"/>
                            </a:rPr>
                            <m:t>𝑥</m:t>
                          </m:r>
                        </m:e>
                      </m:groupChr>
                    </m:oMath>
                  </m:oMathPara>
                </a14:m>
                <a:endParaRPr lang="en-CA" dirty="0">
                  <a:solidFill>
                    <a:srgbClr val="FF0000"/>
                  </a:solidFill>
                </a:endParaRPr>
              </a:p>
            </p:txBody>
          </p:sp>
        </mc:Choice>
        <mc:Fallback xmlns="">
          <p:sp>
            <p:nvSpPr>
              <p:cNvPr id="24" name="TextBox 23">
                <a:extLst>
                  <a:ext uri="{FF2B5EF4-FFF2-40B4-BE49-F238E27FC236}">
                    <a16:creationId xmlns:a16="http://schemas.microsoft.com/office/drawing/2014/main" id="{678491AF-F532-C2BA-CDE3-EA8EB86B53C7}"/>
                  </a:ext>
                </a:extLst>
              </p:cNvPr>
              <p:cNvSpPr txBox="1">
                <a:spLocks noRot="1" noChangeAspect="1" noMove="1" noResize="1" noEditPoints="1" noAdjustHandles="1" noChangeArrowheads="1" noChangeShapeType="1" noTextEdit="1"/>
              </p:cNvSpPr>
              <p:nvPr/>
            </p:nvSpPr>
            <p:spPr>
              <a:xfrm>
                <a:off x="9918841" y="4633855"/>
                <a:ext cx="654518" cy="562142"/>
              </a:xfrm>
              <a:prstGeom prst="rect">
                <a:avLst/>
              </a:prstGeom>
              <a:blipFill>
                <a:blip r:embed="rId6"/>
                <a:stretch>
                  <a:fillRect l="-4673" t="-17391" r="-39252" b="-28261"/>
                </a:stretch>
              </a:blipFill>
            </p:spPr>
            <p:txBody>
              <a:bodyPr/>
              <a:lstStyle/>
              <a:p>
                <a:r>
                  <a:rPr lang="en-US">
                    <a:noFill/>
                  </a:rPr>
                  <a:t> </a:t>
                </a:r>
              </a:p>
            </p:txBody>
          </p:sp>
        </mc:Fallback>
      </mc:AlternateContent>
      <p:cxnSp>
        <p:nvCxnSpPr>
          <p:cNvPr id="44" name="Straight Arrow Connector 43">
            <a:extLst>
              <a:ext uri="{FF2B5EF4-FFF2-40B4-BE49-F238E27FC236}">
                <a16:creationId xmlns:a16="http://schemas.microsoft.com/office/drawing/2014/main" id="{9E1088D3-97E5-E148-09C7-87454AB3C806}"/>
              </a:ext>
            </a:extLst>
          </p:cNvPr>
          <p:cNvCxnSpPr/>
          <p:nvPr/>
        </p:nvCxnSpPr>
        <p:spPr>
          <a:xfrm>
            <a:off x="9695856" y="4535998"/>
            <a:ext cx="0" cy="828000"/>
          </a:xfrm>
          <a:prstGeom prst="straightConnector1">
            <a:avLst/>
          </a:prstGeom>
          <a:ln w="28575">
            <a:tailEnd type="triangle"/>
          </a:ln>
        </p:spPr>
        <p:style>
          <a:lnRef idx="3">
            <a:schemeClr val="accent6"/>
          </a:lnRef>
          <a:fillRef idx="0">
            <a:schemeClr val="accent6"/>
          </a:fillRef>
          <a:effectRef idx="2">
            <a:schemeClr val="accent6"/>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7CB07BF1-1E86-B67D-EEDE-16F89FE0AB38}"/>
                  </a:ext>
                </a:extLst>
              </p:cNvPr>
              <p:cNvSpPr txBox="1"/>
              <p:nvPr/>
            </p:nvSpPr>
            <p:spPr>
              <a:xfrm>
                <a:off x="9204967" y="4882509"/>
                <a:ext cx="654518" cy="60535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groupChr>
                        <m:groupChrPr>
                          <m:chr m:val="→"/>
                          <m:pos m:val="top"/>
                          <m:ctrlPr>
                            <a:rPr lang="en-CA" sz="2400" i="1" dirty="0" smtClean="0">
                              <a:solidFill>
                                <a:srgbClr val="92D050"/>
                              </a:solidFill>
                              <a:latin typeface="Cambria Math" panose="02040503050406030204" pitchFamily="18" charset="0"/>
                            </a:rPr>
                          </m:ctrlPr>
                        </m:groupChrPr>
                        <m:e>
                          <m:r>
                            <m:rPr>
                              <m:brk m:alnAt="1"/>
                            </m:rPr>
                            <a:rPr lang="en-CA" sz="2400" b="0" i="1" dirty="0" smtClean="0">
                              <a:solidFill>
                                <a:srgbClr val="92D050"/>
                              </a:solidFill>
                              <a:latin typeface="Cambria Math" panose="02040503050406030204" pitchFamily="18" charset="0"/>
                            </a:rPr>
                            <m:t>𝑦</m:t>
                          </m:r>
                        </m:e>
                      </m:groupChr>
                    </m:oMath>
                  </m:oMathPara>
                </a14:m>
                <a:endParaRPr lang="en-CA" dirty="0">
                  <a:solidFill>
                    <a:srgbClr val="FF0000"/>
                  </a:solidFill>
                </a:endParaRPr>
              </a:p>
            </p:txBody>
          </p:sp>
        </mc:Choice>
        <mc:Fallback xmlns="">
          <p:sp>
            <p:nvSpPr>
              <p:cNvPr id="26" name="TextBox 25">
                <a:extLst>
                  <a:ext uri="{FF2B5EF4-FFF2-40B4-BE49-F238E27FC236}">
                    <a16:creationId xmlns:a16="http://schemas.microsoft.com/office/drawing/2014/main" id="{7CB07BF1-1E86-B67D-EEDE-16F89FE0AB38}"/>
                  </a:ext>
                </a:extLst>
              </p:cNvPr>
              <p:cNvSpPr txBox="1">
                <a:spLocks noRot="1" noChangeAspect="1" noMove="1" noResize="1" noEditPoints="1" noAdjustHandles="1" noChangeArrowheads="1" noChangeShapeType="1" noTextEdit="1"/>
              </p:cNvSpPr>
              <p:nvPr/>
            </p:nvSpPr>
            <p:spPr>
              <a:xfrm>
                <a:off x="9204967" y="4882509"/>
                <a:ext cx="654518" cy="605359"/>
              </a:xfrm>
              <a:prstGeom prst="rect">
                <a:avLst/>
              </a:prstGeom>
              <a:blipFill>
                <a:blip r:embed="rId7"/>
                <a:stretch>
                  <a:fillRect l="-4673" t="-16162" r="-39252" b="-19192"/>
                </a:stretch>
              </a:blipFill>
            </p:spPr>
            <p:txBody>
              <a:bodyPr/>
              <a:lstStyle/>
              <a:p>
                <a:r>
                  <a:rPr lang="en-US">
                    <a:noFill/>
                  </a:rPr>
                  <a:t> </a:t>
                </a:r>
              </a:p>
            </p:txBody>
          </p:sp>
        </mc:Fallback>
      </mc:AlternateContent>
      <p:pic>
        <p:nvPicPr>
          <p:cNvPr id="29" name="Picture 28" descr="A black rectangular object with white text&#10;&#10;Description automatically generated">
            <a:extLst>
              <a:ext uri="{FF2B5EF4-FFF2-40B4-BE49-F238E27FC236}">
                <a16:creationId xmlns:a16="http://schemas.microsoft.com/office/drawing/2014/main" id="{09EC232E-9403-166E-8926-F6B98E8A6585}"/>
              </a:ext>
            </a:extLst>
          </p:cNvPr>
          <p:cNvPicPr>
            <a:picLocks noChangeAspect="1"/>
          </p:cNvPicPr>
          <p:nvPr/>
        </p:nvPicPr>
        <p:blipFill rotWithShape="1">
          <a:blip r:embed="rId2" cstate="print">
            <a:alphaModFix amt="75000"/>
            <a:extLst>
              <a:ext uri="{28A0092B-C50C-407E-A947-70E740481C1C}">
                <a14:useLocalDpi xmlns:a14="http://schemas.microsoft.com/office/drawing/2010/main" val="0"/>
              </a:ext>
            </a:extLst>
          </a:blip>
          <a:srcRect t="27768" b="25132"/>
          <a:stretch/>
        </p:blipFill>
        <p:spPr>
          <a:xfrm>
            <a:off x="5457249" y="3911962"/>
            <a:ext cx="610916" cy="1294698"/>
          </a:xfrm>
          <a:prstGeom prst="rect">
            <a:avLst/>
          </a:prstGeom>
        </p:spPr>
      </p:pic>
      <p:cxnSp>
        <p:nvCxnSpPr>
          <p:cNvPr id="48" name="Straight Arrow Connector 47">
            <a:extLst>
              <a:ext uri="{FF2B5EF4-FFF2-40B4-BE49-F238E27FC236}">
                <a16:creationId xmlns:a16="http://schemas.microsoft.com/office/drawing/2014/main" id="{9EE2DEF7-DB82-CC3D-B5DF-8807241411B9}"/>
              </a:ext>
            </a:extLst>
          </p:cNvPr>
          <p:cNvCxnSpPr/>
          <p:nvPr/>
        </p:nvCxnSpPr>
        <p:spPr>
          <a:xfrm>
            <a:off x="5727039" y="4349910"/>
            <a:ext cx="0" cy="828000"/>
          </a:xfrm>
          <a:prstGeom prst="straightConnector1">
            <a:avLst/>
          </a:prstGeom>
          <a:ln w="28575">
            <a:tailEnd type="triangle"/>
          </a:ln>
        </p:spPr>
        <p:style>
          <a:lnRef idx="3">
            <a:schemeClr val="accent6"/>
          </a:lnRef>
          <a:fillRef idx="0">
            <a:schemeClr val="accent6"/>
          </a:fillRef>
          <a:effectRef idx="2">
            <a:schemeClr val="accent6"/>
          </a:effectRef>
          <a:fontRef idx="minor">
            <a:schemeClr val="tx1"/>
          </a:fontRef>
        </p:style>
      </p:cxn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1A85900C-CEC6-0A53-35EF-EF9B58177658}"/>
                  </a:ext>
                </a:extLst>
              </p:cNvPr>
              <p:cNvSpPr txBox="1"/>
              <p:nvPr/>
            </p:nvSpPr>
            <p:spPr>
              <a:xfrm>
                <a:off x="5236150" y="4677170"/>
                <a:ext cx="654518" cy="60535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groupChr>
                        <m:groupChrPr>
                          <m:chr m:val="→"/>
                          <m:pos m:val="top"/>
                          <m:ctrlPr>
                            <a:rPr lang="en-CA" sz="2400" i="1" dirty="0" smtClean="0">
                              <a:solidFill>
                                <a:srgbClr val="92D050"/>
                              </a:solidFill>
                              <a:latin typeface="Cambria Math" panose="02040503050406030204" pitchFamily="18" charset="0"/>
                            </a:rPr>
                          </m:ctrlPr>
                        </m:groupChrPr>
                        <m:e>
                          <m:r>
                            <m:rPr>
                              <m:brk m:alnAt="1"/>
                            </m:rPr>
                            <a:rPr lang="en-CA" sz="2400" b="0" i="1" dirty="0" smtClean="0">
                              <a:solidFill>
                                <a:srgbClr val="92D050"/>
                              </a:solidFill>
                              <a:latin typeface="Cambria Math" panose="02040503050406030204" pitchFamily="18" charset="0"/>
                            </a:rPr>
                            <m:t>𝑦</m:t>
                          </m:r>
                        </m:e>
                      </m:groupChr>
                    </m:oMath>
                  </m:oMathPara>
                </a14:m>
                <a:endParaRPr lang="en-CA" dirty="0">
                  <a:solidFill>
                    <a:srgbClr val="FF0000"/>
                  </a:solidFill>
                </a:endParaRPr>
              </a:p>
            </p:txBody>
          </p:sp>
        </mc:Choice>
        <mc:Fallback xmlns="">
          <p:sp>
            <p:nvSpPr>
              <p:cNvPr id="35" name="TextBox 34">
                <a:extLst>
                  <a:ext uri="{FF2B5EF4-FFF2-40B4-BE49-F238E27FC236}">
                    <a16:creationId xmlns:a16="http://schemas.microsoft.com/office/drawing/2014/main" id="{1A85900C-CEC6-0A53-35EF-EF9B58177658}"/>
                  </a:ext>
                </a:extLst>
              </p:cNvPr>
              <p:cNvSpPr txBox="1">
                <a:spLocks noRot="1" noChangeAspect="1" noMove="1" noResize="1" noEditPoints="1" noAdjustHandles="1" noChangeArrowheads="1" noChangeShapeType="1" noTextEdit="1"/>
              </p:cNvSpPr>
              <p:nvPr/>
            </p:nvSpPr>
            <p:spPr>
              <a:xfrm>
                <a:off x="5236150" y="4677170"/>
                <a:ext cx="654518" cy="605359"/>
              </a:xfrm>
              <a:prstGeom prst="rect">
                <a:avLst/>
              </a:prstGeom>
              <a:blipFill>
                <a:blip r:embed="rId8"/>
                <a:stretch>
                  <a:fillRect l="-5607" t="-16000" r="-38318" b="-18000"/>
                </a:stretch>
              </a:blipFill>
            </p:spPr>
            <p:txBody>
              <a:bodyPr/>
              <a:lstStyle/>
              <a:p>
                <a:r>
                  <a:rPr lang="en-US">
                    <a:noFill/>
                  </a:rPr>
                  <a:t> </a:t>
                </a:r>
              </a:p>
            </p:txBody>
          </p:sp>
        </mc:Fallback>
      </mc:AlternateContent>
      <p:cxnSp>
        <p:nvCxnSpPr>
          <p:cNvPr id="47" name="Straight Arrow Connector 46">
            <a:extLst>
              <a:ext uri="{FF2B5EF4-FFF2-40B4-BE49-F238E27FC236}">
                <a16:creationId xmlns:a16="http://schemas.microsoft.com/office/drawing/2014/main" id="{49EE8A6A-5E10-65E9-1211-3B6D77655FA0}"/>
              </a:ext>
            </a:extLst>
          </p:cNvPr>
          <p:cNvCxnSpPr/>
          <p:nvPr/>
        </p:nvCxnSpPr>
        <p:spPr>
          <a:xfrm>
            <a:off x="5593889" y="4534395"/>
            <a:ext cx="827773" cy="0"/>
          </a:xfrm>
          <a:prstGeom prst="straightConnector1">
            <a:avLst/>
          </a:prstGeom>
          <a:ln w="28575">
            <a:solidFill>
              <a:srgbClr val="FF0000"/>
            </a:solidFill>
            <a:tailEnd type="triangle"/>
          </a:ln>
        </p:spPr>
        <p:style>
          <a:lnRef idx="3">
            <a:schemeClr val="accent2"/>
          </a:lnRef>
          <a:fillRef idx="0">
            <a:schemeClr val="accent2"/>
          </a:fillRef>
          <a:effectRef idx="2">
            <a:schemeClr val="accent2"/>
          </a:effectRef>
          <a:fontRef idx="minor">
            <a:schemeClr val="tx1"/>
          </a:fontRef>
        </p:style>
      </p:cxn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CA639CBF-66FD-0F6C-A534-70095D4158A2}"/>
                  </a:ext>
                </a:extLst>
              </p:cNvPr>
              <p:cNvSpPr txBox="1"/>
              <p:nvPr/>
            </p:nvSpPr>
            <p:spPr>
              <a:xfrm>
                <a:off x="5950024" y="4428516"/>
                <a:ext cx="654518" cy="56214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groupChr>
                        <m:groupChrPr>
                          <m:chr m:val="→"/>
                          <m:pos m:val="top"/>
                          <m:ctrlPr>
                            <a:rPr lang="en-CA" sz="2400" i="1" dirty="0" smtClean="0">
                              <a:solidFill>
                                <a:srgbClr val="FF0000"/>
                              </a:solidFill>
                              <a:latin typeface="Cambria Math" panose="02040503050406030204" pitchFamily="18" charset="0"/>
                            </a:rPr>
                          </m:ctrlPr>
                        </m:groupChrPr>
                        <m:e>
                          <m:r>
                            <m:rPr>
                              <m:brk m:alnAt="1"/>
                            </m:rPr>
                            <a:rPr lang="en-CA" sz="2400" b="0" i="1" dirty="0" smtClean="0">
                              <a:solidFill>
                                <a:srgbClr val="FF0000"/>
                              </a:solidFill>
                              <a:latin typeface="Cambria Math" panose="02040503050406030204" pitchFamily="18" charset="0"/>
                            </a:rPr>
                            <m:t>𝑥</m:t>
                          </m:r>
                        </m:e>
                      </m:groupChr>
                    </m:oMath>
                  </m:oMathPara>
                </a14:m>
                <a:endParaRPr lang="en-CA" dirty="0">
                  <a:solidFill>
                    <a:srgbClr val="FF0000"/>
                  </a:solidFill>
                </a:endParaRPr>
              </a:p>
            </p:txBody>
          </p:sp>
        </mc:Choice>
        <mc:Fallback xmlns="">
          <p:sp>
            <p:nvSpPr>
              <p:cNvPr id="36" name="TextBox 35">
                <a:extLst>
                  <a:ext uri="{FF2B5EF4-FFF2-40B4-BE49-F238E27FC236}">
                    <a16:creationId xmlns:a16="http://schemas.microsoft.com/office/drawing/2014/main" id="{CA639CBF-66FD-0F6C-A534-70095D4158A2}"/>
                  </a:ext>
                </a:extLst>
              </p:cNvPr>
              <p:cNvSpPr txBox="1">
                <a:spLocks noRot="1" noChangeAspect="1" noMove="1" noResize="1" noEditPoints="1" noAdjustHandles="1" noChangeArrowheads="1" noChangeShapeType="1" noTextEdit="1"/>
              </p:cNvSpPr>
              <p:nvPr/>
            </p:nvSpPr>
            <p:spPr>
              <a:xfrm>
                <a:off x="5950024" y="4428516"/>
                <a:ext cx="654518" cy="562142"/>
              </a:xfrm>
              <a:prstGeom prst="rect">
                <a:avLst/>
              </a:prstGeom>
              <a:blipFill>
                <a:blip r:embed="rId9"/>
                <a:stretch>
                  <a:fillRect l="-4673" t="-17204" r="-39252" b="-26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DFDBBAF0-5DA6-53FB-0508-19F69A8248DE}"/>
                  </a:ext>
                </a:extLst>
              </p:cNvPr>
              <p:cNvSpPr txBox="1"/>
              <p:nvPr/>
            </p:nvSpPr>
            <p:spPr>
              <a:xfrm>
                <a:off x="7963308" y="4295367"/>
                <a:ext cx="654518" cy="56214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groupChr>
                        <m:groupChrPr>
                          <m:chr m:val="→"/>
                          <m:pos m:val="top"/>
                          <m:ctrlPr>
                            <a:rPr lang="en-CA" sz="2400" i="1" dirty="0" smtClean="0">
                              <a:solidFill>
                                <a:srgbClr val="FF0000"/>
                              </a:solidFill>
                              <a:latin typeface="Cambria Math" panose="02040503050406030204" pitchFamily="18" charset="0"/>
                            </a:rPr>
                          </m:ctrlPr>
                        </m:groupChrPr>
                        <m:e>
                          <m:r>
                            <m:rPr>
                              <m:brk m:alnAt="1"/>
                            </m:rPr>
                            <a:rPr lang="en-CA" sz="2400" b="0" i="1" dirty="0" smtClean="0">
                              <a:solidFill>
                                <a:srgbClr val="FF0000"/>
                              </a:solidFill>
                              <a:latin typeface="Cambria Math" panose="02040503050406030204" pitchFamily="18" charset="0"/>
                            </a:rPr>
                            <m:t>𝑥</m:t>
                          </m:r>
                        </m:e>
                      </m:groupChr>
                    </m:oMath>
                  </m:oMathPara>
                </a14:m>
                <a:endParaRPr lang="en-CA" dirty="0">
                  <a:solidFill>
                    <a:srgbClr val="FF0000"/>
                  </a:solidFill>
                </a:endParaRPr>
              </a:p>
            </p:txBody>
          </p:sp>
        </mc:Choice>
        <mc:Fallback xmlns="">
          <p:sp>
            <p:nvSpPr>
              <p:cNvPr id="39" name="TextBox 38">
                <a:extLst>
                  <a:ext uri="{FF2B5EF4-FFF2-40B4-BE49-F238E27FC236}">
                    <a16:creationId xmlns:a16="http://schemas.microsoft.com/office/drawing/2014/main" id="{DFDBBAF0-5DA6-53FB-0508-19F69A8248DE}"/>
                  </a:ext>
                </a:extLst>
              </p:cNvPr>
              <p:cNvSpPr txBox="1">
                <a:spLocks noRot="1" noChangeAspect="1" noMove="1" noResize="1" noEditPoints="1" noAdjustHandles="1" noChangeArrowheads="1" noChangeShapeType="1" noTextEdit="1"/>
              </p:cNvSpPr>
              <p:nvPr/>
            </p:nvSpPr>
            <p:spPr>
              <a:xfrm>
                <a:off x="7963308" y="4295367"/>
                <a:ext cx="654518" cy="562142"/>
              </a:xfrm>
              <a:prstGeom prst="rect">
                <a:avLst/>
              </a:prstGeom>
              <a:blipFill>
                <a:blip r:embed="rId10"/>
                <a:stretch>
                  <a:fillRect l="-4630" t="-17391" r="-37963" b="-28261"/>
                </a:stretch>
              </a:blipFill>
            </p:spPr>
            <p:txBody>
              <a:bodyPr/>
              <a:lstStyle/>
              <a:p>
                <a:r>
                  <a:rPr lang="en-US">
                    <a:noFill/>
                  </a:rPr>
                  <a:t> </a:t>
                </a:r>
              </a:p>
            </p:txBody>
          </p:sp>
        </mc:Fallback>
      </mc:AlternateContent>
      <p:pic>
        <p:nvPicPr>
          <p:cNvPr id="7" name="Picture 6" descr="A black rectangular object with white text&#10;&#10;Description automatically generated">
            <a:extLst>
              <a:ext uri="{FF2B5EF4-FFF2-40B4-BE49-F238E27FC236}">
                <a16:creationId xmlns:a16="http://schemas.microsoft.com/office/drawing/2014/main" id="{10EA3B3B-9B0E-3142-E6DD-D1115B3A06CB}"/>
              </a:ext>
            </a:extLst>
          </p:cNvPr>
          <p:cNvPicPr>
            <a:picLocks noChangeAspect="1"/>
          </p:cNvPicPr>
          <p:nvPr/>
        </p:nvPicPr>
        <p:blipFill rotWithShape="1">
          <a:blip r:embed="rId2" cstate="print">
            <a:alphaModFix amt="75000"/>
            <a:extLst>
              <a:ext uri="{28A0092B-C50C-407E-A947-70E740481C1C}">
                <a14:useLocalDpi xmlns:a14="http://schemas.microsoft.com/office/drawing/2010/main" val="0"/>
              </a:ext>
            </a:extLst>
          </a:blip>
          <a:srcRect t="27768" b="25132"/>
          <a:stretch/>
        </p:blipFill>
        <p:spPr>
          <a:xfrm>
            <a:off x="7419707" y="3911962"/>
            <a:ext cx="610916" cy="1294698"/>
          </a:xfrm>
          <a:prstGeom prst="rect">
            <a:avLst/>
          </a:prstGeom>
        </p:spPr>
      </p:pic>
      <p:cxnSp>
        <p:nvCxnSpPr>
          <p:cNvPr id="45" name="Straight Arrow Connector 44">
            <a:extLst>
              <a:ext uri="{FF2B5EF4-FFF2-40B4-BE49-F238E27FC236}">
                <a16:creationId xmlns:a16="http://schemas.microsoft.com/office/drawing/2014/main" id="{51B2A401-F0BA-5A3F-A76E-F98098EAF2D8}"/>
              </a:ext>
            </a:extLst>
          </p:cNvPr>
          <p:cNvCxnSpPr/>
          <p:nvPr/>
        </p:nvCxnSpPr>
        <p:spPr>
          <a:xfrm>
            <a:off x="7587923" y="4401245"/>
            <a:ext cx="827773" cy="0"/>
          </a:xfrm>
          <a:prstGeom prst="straightConnector1">
            <a:avLst/>
          </a:prstGeom>
          <a:ln w="28575">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46" name="Straight Arrow Connector 45">
            <a:extLst>
              <a:ext uri="{FF2B5EF4-FFF2-40B4-BE49-F238E27FC236}">
                <a16:creationId xmlns:a16="http://schemas.microsoft.com/office/drawing/2014/main" id="{E5093915-6286-CE25-F414-9560806101CB}"/>
              </a:ext>
            </a:extLst>
          </p:cNvPr>
          <p:cNvCxnSpPr/>
          <p:nvPr/>
        </p:nvCxnSpPr>
        <p:spPr>
          <a:xfrm>
            <a:off x="7692038" y="4313531"/>
            <a:ext cx="0" cy="828000"/>
          </a:xfrm>
          <a:prstGeom prst="straightConnector1">
            <a:avLst/>
          </a:prstGeom>
          <a:ln w="28575">
            <a:tailEnd type="triangle"/>
          </a:ln>
        </p:spPr>
        <p:style>
          <a:lnRef idx="3">
            <a:schemeClr val="accent6"/>
          </a:lnRef>
          <a:fillRef idx="0">
            <a:schemeClr val="accent6"/>
          </a:fillRef>
          <a:effectRef idx="2">
            <a:schemeClr val="accent6"/>
          </a:effectRef>
          <a:fontRef idx="minor">
            <a:schemeClr val="tx1"/>
          </a:fontRef>
        </p:style>
      </p:cxn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95275EBE-1279-6511-762C-E1A3FE9AB09D}"/>
                  </a:ext>
                </a:extLst>
              </p:cNvPr>
              <p:cNvSpPr txBox="1"/>
              <p:nvPr/>
            </p:nvSpPr>
            <p:spPr>
              <a:xfrm>
                <a:off x="7094904" y="4734895"/>
                <a:ext cx="654518" cy="60535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groupChr>
                        <m:groupChrPr>
                          <m:chr m:val="→"/>
                          <m:pos m:val="top"/>
                          <m:ctrlPr>
                            <a:rPr lang="en-CA" sz="2400" i="1" dirty="0" smtClean="0">
                              <a:solidFill>
                                <a:srgbClr val="92D050"/>
                              </a:solidFill>
                              <a:latin typeface="Cambria Math" panose="02040503050406030204" pitchFamily="18" charset="0"/>
                            </a:rPr>
                          </m:ctrlPr>
                        </m:groupChrPr>
                        <m:e>
                          <m:r>
                            <m:rPr>
                              <m:brk m:alnAt="1"/>
                            </m:rPr>
                            <a:rPr lang="en-CA" sz="2400" b="0" i="1" dirty="0" smtClean="0">
                              <a:solidFill>
                                <a:srgbClr val="92D050"/>
                              </a:solidFill>
                              <a:latin typeface="Cambria Math" panose="02040503050406030204" pitchFamily="18" charset="0"/>
                            </a:rPr>
                            <m:t>𝑦</m:t>
                          </m:r>
                        </m:e>
                      </m:groupChr>
                    </m:oMath>
                  </m:oMathPara>
                </a14:m>
                <a:endParaRPr lang="en-CA" dirty="0">
                  <a:solidFill>
                    <a:srgbClr val="FF0000"/>
                  </a:solidFill>
                </a:endParaRPr>
              </a:p>
            </p:txBody>
          </p:sp>
        </mc:Choice>
        <mc:Fallback xmlns="">
          <p:sp>
            <p:nvSpPr>
              <p:cNvPr id="52" name="TextBox 51">
                <a:extLst>
                  <a:ext uri="{FF2B5EF4-FFF2-40B4-BE49-F238E27FC236}">
                    <a16:creationId xmlns:a16="http://schemas.microsoft.com/office/drawing/2014/main" id="{95275EBE-1279-6511-762C-E1A3FE9AB09D}"/>
                  </a:ext>
                </a:extLst>
              </p:cNvPr>
              <p:cNvSpPr txBox="1">
                <a:spLocks noRot="1" noChangeAspect="1" noMove="1" noResize="1" noEditPoints="1" noAdjustHandles="1" noChangeArrowheads="1" noChangeShapeType="1" noTextEdit="1"/>
              </p:cNvSpPr>
              <p:nvPr/>
            </p:nvSpPr>
            <p:spPr>
              <a:xfrm>
                <a:off x="7094904" y="4734895"/>
                <a:ext cx="654518" cy="605359"/>
              </a:xfrm>
              <a:prstGeom prst="rect">
                <a:avLst/>
              </a:prstGeom>
              <a:blipFill>
                <a:blip r:embed="rId11"/>
                <a:stretch>
                  <a:fillRect l="-5607" t="-16162" r="-38318" b="-19192"/>
                </a:stretch>
              </a:blipFill>
            </p:spPr>
            <p:txBody>
              <a:bodyPr/>
              <a:lstStyle/>
              <a:p>
                <a:r>
                  <a:rPr lang="en-US">
                    <a:noFill/>
                  </a:rPr>
                  <a:t> </a:t>
                </a:r>
              </a:p>
            </p:txBody>
          </p:sp>
        </mc:Fallback>
      </mc:AlternateContent>
      <p:pic>
        <p:nvPicPr>
          <p:cNvPr id="16" name="Picture 15">
            <a:extLst>
              <a:ext uri="{FF2B5EF4-FFF2-40B4-BE49-F238E27FC236}">
                <a16:creationId xmlns:a16="http://schemas.microsoft.com/office/drawing/2014/main" id="{42C835B9-B0A0-48A0-61AD-818C0ADF34BD}"/>
              </a:ext>
            </a:extLst>
          </p:cNvPr>
          <p:cNvPicPr>
            <a:picLocks noChangeAspect="1"/>
          </p:cNvPicPr>
          <p:nvPr/>
        </p:nvPicPr>
        <p:blipFill>
          <a:blip r:embed="rId12"/>
          <a:stretch>
            <a:fillRect/>
          </a:stretch>
        </p:blipFill>
        <p:spPr>
          <a:xfrm>
            <a:off x="504378" y="1363406"/>
            <a:ext cx="3629532" cy="1905266"/>
          </a:xfrm>
          <a:prstGeom prst="roundRect">
            <a:avLst>
              <a:gd name="adj" fmla="val 8594"/>
            </a:avLst>
          </a:prstGeom>
          <a:solidFill>
            <a:srgbClr val="FFFFFF">
              <a:shade val="85000"/>
            </a:srgbClr>
          </a:solidFill>
          <a:ln>
            <a:noFill/>
          </a:ln>
          <a:effectLst/>
        </p:spPr>
      </p:pic>
      <p:pic>
        <p:nvPicPr>
          <p:cNvPr id="20" name="Picture 19">
            <a:extLst>
              <a:ext uri="{FF2B5EF4-FFF2-40B4-BE49-F238E27FC236}">
                <a16:creationId xmlns:a16="http://schemas.microsoft.com/office/drawing/2014/main" id="{38843481-E208-C289-DDF2-EC0C90C16D5B}"/>
              </a:ext>
            </a:extLst>
          </p:cNvPr>
          <p:cNvPicPr>
            <a:picLocks noChangeAspect="1"/>
          </p:cNvPicPr>
          <p:nvPr/>
        </p:nvPicPr>
        <p:blipFill rotWithShape="1">
          <a:blip r:embed="rId13">
            <a:extLst>
              <a:ext uri="{BEBA8EAE-BF5A-486C-A8C5-ECC9F3942E4B}">
                <a14:imgProps xmlns:a14="http://schemas.microsoft.com/office/drawing/2010/main">
                  <a14:imgLayer r:embed="rId14">
                    <a14:imgEffect>
                      <a14:artisticBlur/>
                    </a14:imgEffect>
                  </a14:imgLayer>
                </a14:imgProps>
              </a:ext>
            </a:extLst>
          </a:blip>
          <a:srcRect b="27335"/>
          <a:stretch/>
        </p:blipFill>
        <p:spPr>
          <a:xfrm>
            <a:off x="518158" y="1363406"/>
            <a:ext cx="3629532" cy="1384467"/>
          </a:xfrm>
          <a:prstGeom prst="roundRect">
            <a:avLst>
              <a:gd name="adj" fmla="val 8594"/>
            </a:avLst>
          </a:prstGeom>
          <a:solidFill>
            <a:srgbClr val="FFFFFF">
              <a:shade val="85000"/>
            </a:srgbClr>
          </a:solidFill>
          <a:ln>
            <a:noFill/>
          </a:ln>
          <a:effectLst/>
        </p:spPr>
      </p:pic>
      <p:pic>
        <p:nvPicPr>
          <p:cNvPr id="21" name="Picture 20">
            <a:extLst>
              <a:ext uri="{FF2B5EF4-FFF2-40B4-BE49-F238E27FC236}">
                <a16:creationId xmlns:a16="http://schemas.microsoft.com/office/drawing/2014/main" id="{721A7D7D-1DC9-BFF4-9AC9-C16F42BCA390}"/>
              </a:ext>
            </a:extLst>
          </p:cNvPr>
          <p:cNvPicPr>
            <a:picLocks noChangeAspect="1"/>
          </p:cNvPicPr>
          <p:nvPr/>
        </p:nvPicPr>
        <p:blipFill rotWithShape="1">
          <a:blip r:embed="rId13">
            <a:extLst>
              <a:ext uri="{BEBA8EAE-BF5A-486C-A8C5-ECC9F3942E4B}">
                <a14:imgProps xmlns:a14="http://schemas.microsoft.com/office/drawing/2010/main">
                  <a14:imgLayer r:embed="rId14">
                    <a14:imgEffect>
                      <a14:artisticBlur/>
                    </a14:imgEffect>
                  </a14:imgLayer>
                </a14:imgProps>
              </a:ext>
            </a:extLst>
          </a:blip>
          <a:srcRect t="86163"/>
          <a:stretch/>
        </p:blipFill>
        <p:spPr>
          <a:xfrm>
            <a:off x="518158" y="2966948"/>
            <a:ext cx="3629532" cy="263624"/>
          </a:xfrm>
          <a:prstGeom prst="roundRect">
            <a:avLst>
              <a:gd name="adj" fmla="val 44725"/>
            </a:avLst>
          </a:prstGeom>
          <a:solidFill>
            <a:srgbClr val="FFFFFF">
              <a:shade val="85000"/>
            </a:srgbClr>
          </a:solidFill>
          <a:ln>
            <a:noFill/>
          </a:ln>
          <a:effectLst/>
        </p:spPr>
      </p:pic>
      <p:cxnSp>
        <p:nvCxnSpPr>
          <p:cNvPr id="27" name="Straight Connector 26">
            <a:extLst>
              <a:ext uri="{FF2B5EF4-FFF2-40B4-BE49-F238E27FC236}">
                <a16:creationId xmlns:a16="http://schemas.microsoft.com/office/drawing/2014/main" id="{734B9F40-353D-5EE8-896F-EA04245332E7}"/>
              </a:ext>
            </a:extLst>
          </p:cNvPr>
          <p:cNvCxnSpPr/>
          <p:nvPr/>
        </p:nvCxnSpPr>
        <p:spPr>
          <a:xfrm>
            <a:off x="2430780" y="2884170"/>
            <a:ext cx="6400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6947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62989" y="2791327"/>
            <a:ext cx="6480000" cy="126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 name="Oval 4"/>
          <p:cNvSpPr/>
          <p:nvPr/>
        </p:nvSpPr>
        <p:spPr>
          <a:xfrm>
            <a:off x="3577510" y="3073011"/>
            <a:ext cx="720000" cy="720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a:p>
        </p:txBody>
      </p:sp>
      <p:sp>
        <p:nvSpPr>
          <p:cNvPr id="6" name="Oval 5"/>
          <p:cNvSpPr/>
          <p:nvPr/>
        </p:nvSpPr>
        <p:spPr>
          <a:xfrm>
            <a:off x="5557003" y="3070259"/>
            <a:ext cx="720000" cy="720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a:p>
        </p:txBody>
      </p:sp>
      <p:sp>
        <p:nvSpPr>
          <p:cNvPr id="7" name="Oval 6"/>
          <p:cNvSpPr/>
          <p:nvPr/>
        </p:nvSpPr>
        <p:spPr>
          <a:xfrm>
            <a:off x="7536157" y="3064239"/>
            <a:ext cx="720000" cy="7200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a:p>
        </p:txBody>
      </p:sp>
      <p:cxnSp>
        <p:nvCxnSpPr>
          <p:cNvPr id="22" name="Straight Arrow Connector 21"/>
          <p:cNvCxnSpPr/>
          <p:nvPr/>
        </p:nvCxnSpPr>
        <p:spPr>
          <a:xfrm>
            <a:off x="2662989" y="2630905"/>
            <a:ext cx="6480000" cy="2974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2519052" y="2791327"/>
            <a:ext cx="0" cy="125999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rot="16200000">
            <a:off x="1818844" y="3248345"/>
            <a:ext cx="922421" cy="369332"/>
          </a:xfrm>
          <a:prstGeom prst="rect">
            <a:avLst/>
          </a:prstGeom>
          <a:noFill/>
        </p:spPr>
        <p:txBody>
          <a:bodyPr wrap="square" rtlCol="0">
            <a:spAutoFit/>
          </a:bodyPr>
          <a:lstStyle/>
          <a:p>
            <a:r>
              <a:rPr lang="en-US" dirty="0"/>
              <a:t>70mm</a:t>
            </a:r>
          </a:p>
        </p:txBody>
      </p:sp>
      <p:sp>
        <p:nvSpPr>
          <p:cNvPr id="29" name="TextBox 28"/>
          <p:cNvSpPr txBox="1"/>
          <p:nvPr/>
        </p:nvSpPr>
        <p:spPr>
          <a:xfrm>
            <a:off x="5081778" y="2230214"/>
            <a:ext cx="922421" cy="369332"/>
          </a:xfrm>
          <a:prstGeom prst="rect">
            <a:avLst/>
          </a:prstGeom>
          <a:noFill/>
        </p:spPr>
        <p:txBody>
          <a:bodyPr wrap="square" rtlCol="0">
            <a:spAutoFit/>
          </a:bodyPr>
          <a:lstStyle/>
          <a:p>
            <a:r>
              <a:rPr lang="en-US" dirty="0"/>
              <a:t>360mm</a:t>
            </a:r>
            <a:endParaRPr lang="en-CA" dirty="0"/>
          </a:p>
        </p:txBody>
      </p:sp>
      <p:cxnSp>
        <p:nvCxnSpPr>
          <p:cNvPr id="31" name="Straight Arrow Connector 30"/>
          <p:cNvCxnSpPr>
            <a:stCxn id="5" idx="1"/>
            <a:endCxn id="5" idx="5"/>
          </p:cNvCxnSpPr>
          <p:nvPr/>
        </p:nvCxnSpPr>
        <p:spPr>
          <a:xfrm>
            <a:off x="3682952" y="3153222"/>
            <a:ext cx="509116" cy="509116"/>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635440" y="3152791"/>
            <a:ext cx="509116" cy="509116"/>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7630679" y="3152791"/>
            <a:ext cx="509116" cy="509116"/>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rot="2702166">
            <a:off x="3731975" y="3219155"/>
            <a:ext cx="561474" cy="261610"/>
          </a:xfrm>
          <a:prstGeom prst="rect">
            <a:avLst/>
          </a:prstGeom>
          <a:noFill/>
        </p:spPr>
        <p:txBody>
          <a:bodyPr wrap="square" rtlCol="0">
            <a:spAutoFit/>
          </a:bodyPr>
          <a:lstStyle/>
          <a:p>
            <a:r>
              <a:rPr lang="en-US" sz="1100" dirty="0"/>
              <a:t>40mm</a:t>
            </a:r>
            <a:endParaRPr lang="en-CA" dirty="0"/>
          </a:p>
        </p:txBody>
      </p:sp>
      <p:sp>
        <p:nvSpPr>
          <p:cNvPr id="35" name="TextBox 34"/>
          <p:cNvSpPr txBox="1"/>
          <p:nvPr/>
        </p:nvSpPr>
        <p:spPr>
          <a:xfrm rot="2702166">
            <a:off x="5668703" y="3197281"/>
            <a:ext cx="561474" cy="261610"/>
          </a:xfrm>
          <a:prstGeom prst="rect">
            <a:avLst/>
          </a:prstGeom>
          <a:noFill/>
        </p:spPr>
        <p:txBody>
          <a:bodyPr wrap="square" rtlCol="0">
            <a:spAutoFit/>
          </a:bodyPr>
          <a:lstStyle/>
          <a:p>
            <a:r>
              <a:rPr lang="en-US" sz="1100" dirty="0"/>
              <a:t>40mm</a:t>
            </a:r>
            <a:endParaRPr lang="en-CA" dirty="0"/>
          </a:p>
        </p:txBody>
      </p:sp>
      <p:sp>
        <p:nvSpPr>
          <p:cNvPr id="36" name="TextBox 35"/>
          <p:cNvSpPr txBox="1"/>
          <p:nvPr/>
        </p:nvSpPr>
        <p:spPr>
          <a:xfrm rot="2702166">
            <a:off x="7692227" y="3240030"/>
            <a:ext cx="561474" cy="261610"/>
          </a:xfrm>
          <a:prstGeom prst="rect">
            <a:avLst/>
          </a:prstGeom>
          <a:noFill/>
        </p:spPr>
        <p:txBody>
          <a:bodyPr wrap="square" rtlCol="0">
            <a:spAutoFit/>
          </a:bodyPr>
          <a:lstStyle/>
          <a:p>
            <a:r>
              <a:rPr lang="en-US" sz="1100" dirty="0"/>
              <a:t>40mm</a:t>
            </a:r>
            <a:endParaRPr lang="en-CA" dirty="0"/>
          </a:p>
        </p:txBody>
      </p:sp>
      <p:cxnSp>
        <p:nvCxnSpPr>
          <p:cNvPr id="48" name="Straight Arrow Connector 47"/>
          <p:cNvCxnSpPr>
            <a:stCxn id="5" idx="6"/>
            <a:endCxn id="6" idx="2"/>
          </p:cNvCxnSpPr>
          <p:nvPr/>
        </p:nvCxnSpPr>
        <p:spPr>
          <a:xfrm flipV="1">
            <a:off x="4297510" y="3430259"/>
            <a:ext cx="1259493" cy="2752"/>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p:cNvCxnSpPr>
            <a:stCxn id="6" idx="6"/>
          </p:cNvCxnSpPr>
          <p:nvPr/>
        </p:nvCxnSpPr>
        <p:spPr>
          <a:xfrm>
            <a:off x="6277003" y="3430259"/>
            <a:ext cx="1264020" cy="10334"/>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50" name="TextBox 49"/>
          <p:cNvSpPr txBox="1"/>
          <p:nvPr/>
        </p:nvSpPr>
        <p:spPr>
          <a:xfrm>
            <a:off x="4535675" y="3126612"/>
            <a:ext cx="713182" cy="307777"/>
          </a:xfrm>
          <a:prstGeom prst="rect">
            <a:avLst/>
          </a:prstGeom>
          <a:noFill/>
        </p:spPr>
        <p:txBody>
          <a:bodyPr wrap="square" rtlCol="0">
            <a:spAutoFit/>
          </a:bodyPr>
          <a:lstStyle/>
          <a:p>
            <a:r>
              <a:rPr lang="en-US" sz="1400" dirty="0"/>
              <a:t>60mm</a:t>
            </a:r>
            <a:endParaRPr lang="en-CA" dirty="0"/>
          </a:p>
        </p:txBody>
      </p:sp>
      <p:sp>
        <p:nvSpPr>
          <p:cNvPr id="51" name="TextBox 50"/>
          <p:cNvSpPr txBox="1"/>
          <p:nvPr/>
        </p:nvSpPr>
        <p:spPr>
          <a:xfrm>
            <a:off x="6635672" y="3126181"/>
            <a:ext cx="713182" cy="307777"/>
          </a:xfrm>
          <a:prstGeom prst="rect">
            <a:avLst/>
          </a:prstGeom>
          <a:noFill/>
        </p:spPr>
        <p:txBody>
          <a:bodyPr wrap="square" rtlCol="0">
            <a:spAutoFit/>
          </a:bodyPr>
          <a:lstStyle/>
          <a:p>
            <a:r>
              <a:rPr lang="en-US" sz="1400" dirty="0"/>
              <a:t>60mm</a:t>
            </a:r>
            <a:endParaRPr lang="en-CA" dirty="0"/>
          </a:p>
        </p:txBody>
      </p:sp>
      <p:cxnSp>
        <p:nvCxnSpPr>
          <p:cNvPr id="59" name="Straight Arrow Connector 58"/>
          <p:cNvCxnSpPr>
            <a:stCxn id="5" idx="0"/>
          </p:cNvCxnSpPr>
          <p:nvPr/>
        </p:nvCxnSpPr>
        <p:spPr>
          <a:xfrm flipH="1" flipV="1">
            <a:off x="3920344" y="2791327"/>
            <a:ext cx="2645" cy="25200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60" name="TextBox 59"/>
          <p:cNvSpPr txBox="1"/>
          <p:nvPr/>
        </p:nvSpPr>
        <p:spPr>
          <a:xfrm rot="16200000">
            <a:off x="3787165" y="2708824"/>
            <a:ext cx="719054" cy="307777"/>
          </a:xfrm>
          <a:prstGeom prst="rect">
            <a:avLst/>
          </a:prstGeom>
          <a:noFill/>
        </p:spPr>
        <p:txBody>
          <a:bodyPr wrap="square" rtlCol="0">
            <a:spAutoFit/>
          </a:bodyPr>
          <a:lstStyle/>
          <a:p>
            <a:r>
              <a:rPr lang="en-US" sz="1400" dirty="0"/>
              <a:t>15mm</a:t>
            </a:r>
            <a:endParaRPr lang="en-CA" sz="1400" dirty="0"/>
          </a:p>
        </p:txBody>
      </p:sp>
      <p:cxnSp>
        <p:nvCxnSpPr>
          <p:cNvPr id="64" name="Straight Arrow Connector 63"/>
          <p:cNvCxnSpPr/>
          <p:nvPr/>
        </p:nvCxnSpPr>
        <p:spPr>
          <a:xfrm>
            <a:off x="2707599" y="3407349"/>
            <a:ext cx="880734" cy="432"/>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65" name="TextBox 64"/>
          <p:cNvSpPr txBox="1"/>
          <p:nvPr/>
        </p:nvSpPr>
        <p:spPr>
          <a:xfrm>
            <a:off x="2746498" y="3126612"/>
            <a:ext cx="713182" cy="307777"/>
          </a:xfrm>
          <a:prstGeom prst="rect">
            <a:avLst/>
          </a:prstGeom>
          <a:noFill/>
        </p:spPr>
        <p:txBody>
          <a:bodyPr wrap="square" rtlCol="0">
            <a:spAutoFit/>
          </a:bodyPr>
          <a:lstStyle/>
          <a:p>
            <a:r>
              <a:rPr lang="en-US" sz="1400" dirty="0"/>
              <a:t>60mm</a:t>
            </a:r>
            <a:endParaRPr lang="en-CA" dirty="0"/>
          </a:p>
        </p:txBody>
      </p:sp>
      <p:cxnSp>
        <p:nvCxnSpPr>
          <p:cNvPr id="67" name="Straight Arrow Connector 66"/>
          <p:cNvCxnSpPr/>
          <p:nvPr/>
        </p:nvCxnSpPr>
        <p:spPr>
          <a:xfrm flipV="1">
            <a:off x="8254008" y="3433958"/>
            <a:ext cx="888981" cy="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68" name="TextBox 67"/>
          <p:cNvSpPr txBox="1"/>
          <p:nvPr/>
        </p:nvSpPr>
        <p:spPr>
          <a:xfrm>
            <a:off x="8310133" y="3126181"/>
            <a:ext cx="713182" cy="307777"/>
          </a:xfrm>
          <a:prstGeom prst="rect">
            <a:avLst/>
          </a:prstGeom>
          <a:noFill/>
        </p:spPr>
        <p:txBody>
          <a:bodyPr wrap="square" rtlCol="0">
            <a:spAutoFit/>
          </a:bodyPr>
          <a:lstStyle/>
          <a:p>
            <a:r>
              <a:rPr lang="en-US" sz="1400" dirty="0"/>
              <a:t>60mm</a:t>
            </a:r>
            <a:endParaRPr lang="en-CA" dirty="0"/>
          </a:p>
        </p:txBody>
      </p:sp>
      <p:sp>
        <p:nvSpPr>
          <p:cNvPr id="71" name="Title 1"/>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t>Sketch 2D model one line</a:t>
            </a:r>
            <a:endParaRPr lang="en-CA" sz="4000" dirty="0"/>
          </a:p>
        </p:txBody>
      </p:sp>
      <p:sp>
        <p:nvSpPr>
          <p:cNvPr id="3" name="TextBox 2">
            <a:extLst>
              <a:ext uri="{FF2B5EF4-FFF2-40B4-BE49-F238E27FC236}">
                <a16:creationId xmlns:a16="http://schemas.microsoft.com/office/drawing/2014/main" id="{7156B94C-3830-4502-8513-CBB832DA7FB7}"/>
              </a:ext>
            </a:extLst>
          </p:cNvPr>
          <p:cNvSpPr txBox="1"/>
          <p:nvPr/>
        </p:nvSpPr>
        <p:spPr>
          <a:xfrm>
            <a:off x="1000125" y="1377434"/>
            <a:ext cx="6096000" cy="307777"/>
          </a:xfrm>
          <a:prstGeom prst="rect">
            <a:avLst/>
          </a:prstGeom>
          <a:noFill/>
        </p:spPr>
        <p:txBody>
          <a:bodyPr wrap="square">
            <a:spAutoFit/>
          </a:bodyPr>
          <a:lstStyle/>
          <a:p>
            <a:r>
              <a:rPr lang="en-CA" sz="1400" i="1" dirty="0">
                <a:solidFill>
                  <a:srgbClr val="FF0000"/>
                </a:solidFill>
              </a:rPr>
              <a:t>For information only. Dimensions are subject to change. </a:t>
            </a:r>
          </a:p>
        </p:txBody>
      </p:sp>
    </p:spTree>
    <p:extLst>
      <p:ext uri="{BB962C8B-B14F-4D97-AF65-F5344CB8AC3E}">
        <p14:creationId xmlns:p14="http://schemas.microsoft.com/office/powerpoint/2010/main" val="32174932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8107EE-A27E-C6B6-F9D0-4921E7BC3A7D}"/>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0D2E12FA-CC15-5809-48F6-764B6147C810}"/>
              </a:ext>
            </a:extLst>
          </p:cNvPr>
          <p:cNvPicPr>
            <a:picLocks noChangeAspect="1"/>
          </p:cNvPicPr>
          <p:nvPr/>
        </p:nvPicPr>
        <p:blipFill>
          <a:blip r:embed="rId2"/>
          <a:stretch>
            <a:fillRect/>
          </a:stretch>
        </p:blipFill>
        <p:spPr>
          <a:xfrm>
            <a:off x="1299880" y="2166770"/>
            <a:ext cx="4048690" cy="2391109"/>
          </a:xfrm>
          <a:prstGeom prst="roundRect">
            <a:avLst>
              <a:gd name="adj" fmla="val 8594"/>
            </a:avLst>
          </a:prstGeom>
          <a:solidFill>
            <a:srgbClr val="FFFFFF">
              <a:shade val="85000"/>
            </a:srgbClr>
          </a:solidFill>
          <a:ln>
            <a:noFill/>
          </a:ln>
          <a:effectLst/>
        </p:spPr>
      </p:pic>
      <p:sp>
        <p:nvSpPr>
          <p:cNvPr id="3" name="Content Placeholder 2">
            <a:extLst>
              <a:ext uri="{FF2B5EF4-FFF2-40B4-BE49-F238E27FC236}">
                <a16:creationId xmlns:a16="http://schemas.microsoft.com/office/drawing/2014/main" id="{E21E3459-F2BA-1268-C22A-0C69D94CEA5C}"/>
              </a:ext>
            </a:extLst>
          </p:cNvPr>
          <p:cNvSpPr>
            <a:spLocks noGrp="1"/>
          </p:cNvSpPr>
          <p:nvPr>
            <p:ph idx="1"/>
          </p:nvPr>
        </p:nvSpPr>
        <p:spPr>
          <a:xfrm>
            <a:off x="838200" y="854075"/>
            <a:ext cx="10515600" cy="4351338"/>
          </a:xfrm>
        </p:spPr>
        <p:txBody>
          <a:bodyPr/>
          <a:lstStyle/>
          <a:p>
            <a:r>
              <a:rPr lang="en-CA" dirty="0"/>
              <a:t>Extend the Multi </a:t>
            </a:r>
            <a:r>
              <a:rPr lang="en-CA" dirty="0" err="1"/>
              <a:t>AltiZ</a:t>
            </a:r>
            <a:r>
              <a:rPr lang="en-CA" dirty="0"/>
              <a:t> Plugin tab to see all the features it contains. (7)</a:t>
            </a:r>
          </a:p>
          <a:p>
            <a:endParaRPr lang="en-CA" dirty="0"/>
          </a:p>
        </p:txBody>
      </p:sp>
      <p:sp>
        <p:nvSpPr>
          <p:cNvPr id="24" name="TextBox 23">
            <a:extLst>
              <a:ext uri="{FF2B5EF4-FFF2-40B4-BE49-F238E27FC236}">
                <a16:creationId xmlns:a16="http://schemas.microsoft.com/office/drawing/2014/main" id="{A16F8FEE-CE50-195A-F699-148DEF09F811}"/>
              </a:ext>
            </a:extLst>
          </p:cNvPr>
          <p:cNvSpPr txBox="1"/>
          <p:nvPr/>
        </p:nvSpPr>
        <p:spPr>
          <a:xfrm>
            <a:off x="6600824" y="2085975"/>
            <a:ext cx="2905125" cy="353943"/>
          </a:xfrm>
          <a:prstGeom prst="rect">
            <a:avLst/>
          </a:prstGeom>
          <a:noFill/>
        </p:spPr>
        <p:txBody>
          <a:bodyPr wrap="square" rtlCol="0">
            <a:spAutoFit/>
          </a:bodyPr>
          <a:lstStyle/>
          <a:p>
            <a:r>
              <a:rPr lang="en-CA" sz="1700" dirty="0"/>
              <a:t>Control cameras parameters.</a:t>
            </a:r>
          </a:p>
        </p:txBody>
      </p:sp>
      <p:cxnSp>
        <p:nvCxnSpPr>
          <p:cNvPr id="20" name="Straight Arrow Connector 19">
            <a:extLst>
              <a:ext uri="{FF2B5EF4-FFF2-40B4-BE49-F238E27FC236}">
                <a16:creationId xmlns:a16="http://schemas.microsoft.com/office/drawing/2014/main" id="{478698F1-F26D-DFFF-E696-0B117E379823}"/>
              </a:ext>
            </a:extLst>
          </p:cNvPr>
          <p:cNvCxnSpPr>
            <a:cxnSpLocks/>
          </p:cNvCxnSpPr>
          <p:nvPr/>
        </p:nvCxnSpPr>
        <p:spPr>
          <a:xfrm flipH="1">
            <a:off x="5105400" y="2276475"/>
            <a:ext cx="1260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 name="Right Brace 8">
            <a:extLst>
              <a:ext uri="{FF2B5EF4-FFF2-40B4-BE49-F238E27FC236}">
                <a16:creationId xmlns:a16="http://schemas.microsoft.com/office/drawing/2014/main" id="{8F2321FF-B2C4-8C47-A5DD-7B8CF23565F3}"/>
              </a:ext>
            </a:extLst>
          </p:cNvPr>
          <p:cNvSpPr/>
          <p:nvPr/>
        </p:nvSpPr>
        <p:spPr>
          <a:xfrm>
            <a:off x="5362575" y="3219450"/>
            <a:ext cx="190499" cy="1260000"/>
          </a:xfrm>
          <a:prstGeom prst="rightBrace">
            <a:avLst>
              <a:gd name="adj1" fmla="val 40201"/>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0" name="TextBox 9">
            <a:extLst>
              <a:ext uri="{FF2B5EF4-FFF2-40B4-BE49-F238E27FC236}">
                <a16:creationId xmlns:a16="http://schemas.microsoft.com/office/drawing/2014/main" id="{504BAC76-60E1-8B07-2273-CD55A1404E5E}"/>
              </a:ext>
            </a:extLst>
          </p:cNvPr>
          <p:cNvSpPr txBox="1"/>
          <p:nvPr/>
        </p:nvSpPr>
        <p:spPr>
          <a:xfrm>
            <a:off x="5753099" y="3209925"/>
            <a:ext cx="3790951" cy="1400383"/>
          </a:xfrm>
          <a:prstGeom prst="rect">
            <a:avLst/>
          </a:prstGeom>
          <a:noFill/>
        </p:spPr>
        <p:txBody>
          <a:bodyPr wrap="square" rtlCol="0">
            <a:spAutoFit/>
          </a:bodyPr>
          <a:lstStyle/>
          <a:p>
            <a:pPr algn="just"/>
            <a:r>
              <a:rPr lang="en-CA" sz="1700" dirty="0"/>
              <a:t>Transformation values for the alignment. Automatically filled after an alignment but the user can enter his own values.</a:t>
            </a:r>
          </a:p>
          <a:p>
            <a:pPr algn="just"/>
            <a:r>
              <a:rPr lang="en-CA" sz="1700" dirty="0"/>
              <a:t>The transformation values are relative to the main camera frame.</a:t>
            </a:r>
          </a:p>
        </p:txBody>
      </p:sp>
      <p:sp>
        <p:nvSpPr>
          <p:cNvPr id="12" name="TextBox 11">
            <a:extLst>
              <a:ext uri="{FF2B5EF4-FFF2-40B4-BE49-F238E27FC236}">
                <a16:creationId xmlns:a16="http://schemas.microsoft.com/office/drawing/2014/main" id="{DA8EF6A5-9EE5-C354-A324-6AD5A5C65725}"/>
              </a:ext>
            </a:extLst>
          </p:cNvPr>
          <p:cNvSpPr txBox="1"/>
          <p:nvPr/>
        </p:nvSpPr>
        <p:spPr>
          <a:xfrm>
            <a:off x="6600823" y="2333625"/>
            <a:ext cx="5591177" cy="353943"/>
          </a:xfrm>
          <a:prstGeom prst="rect">
            <a:avLst/>
          </a:prstGeom>
          <a:noFill/>
        </p:spPr>
        <p:txBody>
          <a:bodyPr wrap="square" rtlCol="0">
            <a:spAutoFit/>
          </a:bodyPr>
          <a:lstStyle/>
          <a:p>
            <a:r>
              <a:rPr lang="en-CA" sz="1700" dirty="0"/>
              <a:t>Indicates position of the selected camera in the topology.</a:t>
            </a:r>
          </a:p>
        </p:txBody>
      </p:sp>
      <p:cxnSp>
        <p:nvCxnSpPr>
          <p:cNvPr id="14" name="Straight Arrow Connector 13">
            <a:extLst>
              <a:ext uri="{FF2B5EF4-FFF2-40B4-BE49-F238E27FC236}">
                <a16:creationId xmlns:a16="http://schemas.microsoft.com/office/drawing/2014/main" id="{42C6C2FB-C71E-F439-58A6-099F2CB7EB4A}"/>
              </a:ext>
            </a:extLst>
          </p:cNvPr>
          <p:cNvCxnSpPr>
            <a:cxnSpLocks/>
          </p:cNvCxnSpPr>
          <p:nvPr/>
        </p:nvCxnSpPr>
        <p:spPr>
          <a:xfrm flipH="1">
            <a:off x="5105400" y="2514600"/>
            <a:ext cx="1260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EAC6D1C-57D9-C206-B20E-7079FD62840C}"/>
              </a:ext>
            </a:extLst>
          </p:cNvPr>
          <p:cNvSpPr txBox="1"/>
          <p:nvPr/>
        </p:nvSpPr>
        <p:spPr>
          <a:xfrm>
            <a:off x="6600824" y="2590800"/>
            <a:ext cx="5391152" cy="615553"/>
          </a:xfrm>
          <a:prstGeom prst="rect">
            <a:avLst/>
          </a:prstGeom>
          <a:noFill/>
        </p:spPr>
        <p:txBody>
          <a:bodyPr wrap="square" rtlCol="0">
            <a:spAutoFit/>
          </a:bodyPr>
          <a:lstStyle/>
          <a:p>
            <a:pPr algn="just"/>
            <a:r>
              <a:rPr lang="en-US" sz="1700" dirty="0"/>
              <a:t>Indicates whether the selected camera is the main camera. If not, it indicates which camera it is connected to.</a:t>
            </a:r>
            <a:endParaRPr lang="en-CA" sz="1700" dirty="0"/>
          </a:p>
        </p:txBody>
      </p:sp>
      <p:cxnSp>
        <p:nvCxnSpPr>
          <p:cNvPr id="17" name="Straight Arrow Connector 16">
            <a:extLst>
              <a:ext uri="{FF2B5EF4-FFF2-40B4-BE49-F238E27FC236}">
                <a16:creationId xmlns:a16="http://schemas.microsoft.com/office/drawing/2014/main" id="{0011E855-E290-E80D-53C6-D5D2C59AAB0A}"/>
              </a:ext>
            </a:extLst>
          </p:cNvPr>
          <p:cNvCxnSpPr>
            <a:cxnSpLocks/>
          </p:cNvCxnSpPr>
          <p:nvPr/>
        </p:nvCxnSpPr>
        <p:spPr>
          <a:xfrm flipH="1">
            <a:off x="5105400" y="2752725"/>
            <a:ext cx="1260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570D43C6-1518-F3BD-ACB7-F2E9C67AB7E2}"/>
              </a:ext>
            </a:extLst>
          </p:cNvPr>
          <p:cNvPicPr>
            <a:picLocks noChangeAspect="1"/>
          </p:cNvPicPr>
          <p:nvPr/>
        </p:nvPicPr>
        <p:blipFill>
          <a:blip r:embed="rId3"/>
          <a:stretch>
            <a:fillRect/>
          </a:stretch>
        </p:blipFill>
        <p:spPr>
          <a:xfrm>
            <a:off x="1280830" y="4829104"/>
            <a:ext cx="4048690" cy="1009791"/>
          </a:xfrm>
          <a:prstGeom prst="roundRect">
            <a:avLst>
              <a:gd name="adj" fmla="val 8594"/>
            </a:avLst>
          </a:prstGeom>
          <a:solidFill>
            <a:srgbClr val="FFFFFF">
              <a:shade val="85000"/>
            </a:srgbClr>
          </a:solidFill>
          <a:ln>
            <a:noFill/>
          </a:ln>
          <a:effectLst/>
        </p:spPr>
      </p:pic>
      <p:sp>
        <p:nvSpPr>
          <p:cNvPr id="31" name="Right Brace 30">
            <a:extLst>
              <a:ext uri="{FF2B5EF4-FFF2-40B4-BE49-F238E27FC236}">
                <a16:creationId xmlns:a16="http://schemas.microsoft.com/office/drawing/2014/main" id="{3EDE7296-CAA3-DD1D-7075-AB44BC47E0C7}"/>
              </a:ext>
            </a:extLst>
          </p:cNvPr>
          <p:cNvSpPr/>
          <p:nvPr/>
        </p:nvSpPr>
        <p:spPr>
          <a:xfrm>
            <a:off x="5343525" y="4991100"/>
            <a:ext cx="190499" cy="720000"/>
          </a:xfrm>
          <a:prstGeom prst="rightBrace">
            <a:avLst>
              <a:gd name="adj1" fmla="val 40201"/>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32" name="TextBox 31">
            <a:extLst>
              <a:ext uri="{FF2B5EF4-FFF2-40B4-BE49-F238E27FC236}">
                <a16:creationId xmlns:a16="http://schemas.microsoft.com/office/drawing/2014/main" id="{5CB433E7-A4ED-BD47-E66D-1AAFF7E96EB5}"/>
              </a:ext>
            </a:extLst>
          </p:cNvPr>
          <p:cNvSpPr txBox="1"/>
          <p:nvPr/>
        </p:nvSpPr>
        <p:spPr>
          <a:xfrm>
            <a:off x="5753100" y="5038725"/>
            <a:ext cx="2305050" cy="615553"/>
          </a:xfrm>
          <a:prstGeom prst="rect">
            <a:avLst/>
          </a:prstGeom>
          <a:noFill/>
        </p:spPr>
        <p:txBody>
          <a:bodyPr wrap="square" rtlCol="0">
            <a:spAutoFit/>
          </a:bodyPr>
          <a:lstStyle/>
          <a:p>
            <a:pPr algn="just"/>
            <a:r>
              <a:rPr lang="en-CA" sz="1700" dirty="0"/>
              <a:t>Example of a secondary camera.</a:t>
            </a:r>
          </a:p>
        </p:txBody>
      </p:sp>
    </p:spTree>
    <p:extLst>
      <p:ext uri="{BB962C8B-B14F-4D97-AF65-F5344CB8AC3E}">
        <p14:creationId xmlns:p14="http://schemas.microsoft.com/office/powerpoint/2010/main" val="29060697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B8A9A-0825-C4BB-B5A0-07B9C086E50A}"/>
              </a:ext>
            </a:extLst>
          </p:cNvPr>
          <p:cNvSpPr>
            <a:spLocks noGrp="1"/>
          </p:cNvSpPr>
          <p:nvPr>
            <p:ph type="title"/>
          </p:nvPr>
        </p:nvSpPr>
        <p:spPr/>
        <p:txBody>
          <a:bodyPr/>
          <a:lstStyle/>
          <a:p>
            <a:r>
              <a:rPr lang="en-CA" dirty="0"/>
              <a:t>Setup time</a:t>
            </a:r>
          </a:p>
        </p:txBody>
      </p:sp>
      <p:sp>
        <p:nvSpPr>
          <p:cNvPr id="3" name="Content Placeholder 2">
            <a:extLst>
              <a:ext uri="{FF2B5EF4-FFF2-40B4-BE49-F238E27FC236}">
                <a16:creationId xmlns:a16="http://schemas.microsoft.com/office/drawing/2014/main" id="{3493BC33-90A8-02FC-00C7-733F84AA60B8}"/>
              </a:ext>
            </a:extLst>
          </p:cNvPr>
          <p:cNvSpPr>
            <a:spLocks noGrp="1"/>
          </p:cNvSpPr>
          <p:nvPr>
            <p:ph idx="1"/>
          </p:nvPr>
        </p:nvSpPr>
        <p:spPr/>
        <p:txBody>
          <a:bodyPr/>
          <a:lstStyle/>
          <a:p>
            <a:r>
              <a:rPr lang="en-CA" i="1" u="sng" dirty="0"/>
              <a:t>Step 1</a:t>
            </a:r>
            <a:r>
              <a:rPr lang="en-CA" dirty="0"/>
              <a:t>: </a:t>
            </a:r>
            <a:r>
              <a:rPr lang="en-US" dirty="0"/>
              <a:t>Position the cameras, making sure there's no pitch or yaw by using the setup view on </a:t>
            </a:r>
            <a:r>
              <a:rPr lang="en-US" dirty="0" err="1"/>
              <a:t>CaptureWorks</a:t>
            </a:r>
            <a:r>
              <a:rPr lang="en-US" dirty="0"/>
              <a:t> that will only shoot the laser.</a:t>
            </a:r>
          </a:p>
          <a:p>
            <a:r>
              <a:rPr lang="en-US" i="1" u="sng" dirty="0"/>
              <a:t>Step 2</a:t>
            </a:r>
            <a:r>
              <a:rPr lang="en-US" dirty="0"/>
              <a:t>: Place the calibration tool on the conveyor. The calibration tool doesn’t have to be perpendicular to direction of motion. One hole should be under each camera. If there is Roll around the Y-axis, it is ok if the camera sees more than one hole. </a:t>
            </a:r>
          </a:p>
        </p:txBody>
      </p:sp>
    </p:spTree>
    <p:extLst>
      <p:ext uri="{BB962C8B-B14F-4D97-AF65-F5344CB8AC3E}">
        <p14:creationId xmlns:p14="http://schemas.microsoft.com/office/powerpoint/2010/main" val="21052567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8786451" y="5668982"/>
            <a:ext cx="1220705" cy="540000"/>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a:p>
        </p:txBody>
      </p:sp>
      <p:sp>
        <p:nvSpPr>
          <p:cNvPr id="4" name="Rectangle 3"/>
          <p:cNvSpPr/>
          <p:nvPr/>
        </p:nvSpPr>
        <p:spPr>
          <a:xfrm>
            <a:off x="3274075" y="5670067"/>
            <a:ext cx="1218894" cy="540000"/>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a:p>
        </p:txBody>
      </p:sp>
      <p:sp>
        <p:nvSpPr>
          <p:cNvPr id="5" name="Rectangle 4"/>
          <p:cNvSpPr/>
          <p:nvPr/>
        </p:nvSpPr>
        <p:spPr>
          <a:xfrm>
            <a:off x="4487127" y="5670900"/>
            <a:ext cx="720000" cy="540000"/>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a:p>
        </p:txBody>
      </p:sp>
      <p:sp>
        <p:nvSpPr>
          <p:cNvPr id="6" name="Rectangle 5"/>
          <p:cNvSpPr/>
          <p:nvPr/>
        </p:nvSpPr>
        <p:spPr>
          <a:xfrm>
            <a:off x="5209073" y="5670900"/>
            <a:ext cx="1080000" cy="540000"/>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a:p>
        </p:txBody>
      </p:sp>
      <p:sp>
        <p:nvSpPr>
          <p:cNvPr id="7" name="Rectangle 6"/>
          <p:cNvSpPr/>
          <p:nvPr/>
        </p:nvSpPr>
        <p:spPr>
          <a:xfrm>
            <a:off x="6282563" y="5672157"/>
            <a:ext cx="720000" cy="540000"/>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a:p>
        </p:txBody>
      </p:sp>
      <p:sp>
        <p:nvSpPr>
          <p:cNvPr id="8" name="Rectangle 7"/>
          <p:cNvSpPr/>
          <p:nvPr/>
        </p:nvSpPr>
        <p:spPr>
          <a:xfrm>
            <a:off x="7002563" y="5672157"/>
            <a:ext cx="1080000" cy="540000"/>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a:p>
        </p:txBody>
      </p:sp>
      <p:sp>
        <p:nvSpPr>
          <p:cNvPr id="9" name="Trapezoid 8"/>
          <p:cNvSpPr/>
          <p:nvPr/>
        </p:nvSpPr>
        <p:spPr>
          <a:xfrm>
            <a:off x="3277969" y="2141437"/>
            <a:ext cx="3150000" cy="4050000"/>
          </a:xfrm>
          <a:prstGeom prst="trapezoid">
            <a:avLst/>
          </a:prstGeom>
          <a:solidFill>
            <a:srgbClr val="FF000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dirty="0"/>
          </a:p>
        </p:txBody>
      </p:sp>
      <p:sp>
        <p:nvSpPr>
          <p:cNvPr id="12" name="Rectangle 11"/>
          <p:cNvSpPr/>
          <p:nvPr/>
        </p:nvSpPr>
        <p:spPr>
          <a:xfrm>
            <a:off x="8066452" y="5668982"/>
            <a:ext cx="720000" cy="540000"/>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a:p>
        </p:txBody>
      </p:sp>
      <p:pic>
        <p:nvPicPr>
          <p:cNvPr id="47" name="Picture 46"/>
          <p:cNvPicPr>
            <a:picLocks noChangeAspect="1"/>
          </p:cNvPicPr>
          <p:nvPr/>
        </p:nvPicPr>
        <p:blipFill>
          <a:blip r:embed="rId2"/>
          <a:stretch>
            <a:fillRect/>
          </a:stretch>
        </p:blipFill>
        <p:spPr>
          <a:xfrm>
            <a:off x="4631352" y="0"/>
            <a:ext cx="404244" cy="1038100"/>
          </a:xfrm>
          <a:prstGeom prst="rect">
            <a:avLst/>
          </a:prstGeom>
        </p:spPr>
      </p:pic>
      <p:pic>
        <p:nvPicPr>
          <p:cNvPr id="48" name="Picture 47"/>
          <p:cNvPicPr>
            <a:picLocks noChangeAspect="1"/>
          </p:cNvPicPr>
          <p:nvPr/>
        </p:nvPicPr>
        <p:blipFill>
          <a:blip r:embed="rId2"/>
          <a:stretch>
            <a:fillRect/>
          </a:stretch>
        </p:blipFill>
        <p:spPr>
          <a:xfrm>
            <a:off x="6440441" y="0"/>
            <a:ext cx="404244" cy="1038100"/>
          </a:xfrm>
          <a:prstGeom prst="rect">
            <a:avLst/>
          </a:prstGeom>
        </p:spPr>
      </p:pic>
      <p:pic>
        <p:nvPicPr>
          <p:cNvPr id="49" name="Picture 48"/>
          <p:cNvPicPr>
            <a:picLocks noChangeAspect="1"/>
          </p:cNvPicPr>
          <p:nvPr/>
        </p:nvPicPr>
        <p:blipFill>
          <a:blip r:embed="rId2"/>
          <a:stretch>
            <a:fillRect/>
          </a:stretch>
        </p:blipFill>
        <p:spPr>
          <a:xfrm>
            <a:off x="8224330" y="0"/>
            <a:ext cx="404244" cy="1038100"/>
          </a:xfrm>
          <a:prstGeom prst="rect">
            <a:avLst/>
          </a:prstGeom>
        </p:spPr>
      </p:pic>
      <p:sp>
        <p:nvSpPr>
          <p:cNvPr id="50" name="TextBox 49"/>
          <p:cNvSpPr txBox="1"/>
          <p:nvPr/>
        </p:nvSpPr>
        <p:spPr>
          <a:xfrm>
            <a:off x="192505" y="272716"/>
            <a:ext cx="3553327" cy="2308324"/>
          </a:xfrm>
          <a:prstGeom prst="rect">
            <a:avLst/>
          </a:prstGeom>
          <a:noFill/>
        </p:spPr>
        <p:txBody>
          <a:bodyPr wrap="square" rtlCol="0">
            <a:spAutoFit/>
          </a:bodyPr>
          <a:lstStyle/>
          <a:p>
            <a:r>
              <a:rPr lang="en-US" sz="3600" dirty="0"/>
              <a:t>Section of the calibration tool using Medium </a:t>
            </a:r>
            <a:r>
              <a:rPr lang="en-US" sz="3600" dirty="0" err="1"/>
              <a:t>Altiz</a:t>
            </a:r>
            <a:endParaRPr lang="en-US" sz="3600" dirty="0"/>
          </a:p>
        </p:txBody>
      </p:sp>
      <p:sp>
        <p:nvSpPr>
          <p:cNvPr id="10" name="Trapezoid 9"/>
          <p:cNvSpPr/>
          <p:nvPr/>
        </p:nvSpPr>
        <p:spPr>
          <a:xfrm>
            <a:off x="5067563" y="2141437"/>
            <a:ext cx="3150000" cy="4050000"/>
          </a:xfrm>
          <a:prstGeom prst="trapezoid">
            <a:avLst/>
          </a:prstGeom>
          <a:solidFill>
            <a:srgbClr val="FF000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a:p>
        </p:txBody>
      </p:sp>
      <p:sp>
        <p:nvSpPr>
          <p:cNvPr id="11" name="Trapezoid 10"/>
          <p:cNvSpPr/>
          <p:nvPr/>
        </p:nvSpPr>
        <p:spPr>
          <a:xfrm>
            <a:off x="6857157" y="2149705"/>
            <a:ext cx="3150000" cy="4050000"/>
          </a:xfrm>
          <a:prstGeom prst="trapezoid">
            <a:avLst/>
          </a:prstGeom>
          <a:solidFill>
            <a:srgbClr val="FF000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dirty="0"/>
          </a:p>
        </p:txBody>
      </p:sp>
      <p:sp>
        <p:nvSpPr>
          <p:cNvPr id="2" name="TextBox 1">
            <a:extLst>
              <a:ext uri="{FF2B5EF4-FFF2-40B4-BE49-F238E27FC236}">
                <a16:creationId xmlns:a16="http://schemas.microsoft.com/office/drawing/2014/main" id="{035D9CB7-93D7-5957-C6AE-DC5C246EAB18}"/>
              </a:ext>
            </a:extLst>
          </p:cNvPr>
          <p:cNvSpPr txBox="1"/>
          <p:nvPr/>
        </p:nvSpPr>
        <p:spPr>
          <a:xfrm>
            <a:off x="4254361" y="1422763"/>
            <a:ext cx="1141423" cy="369332"/>
          </a:xfrm>
          <a:prstGeom prst="rect">
            <a:avLst/>
          </a:prstGeom>
          <a:noFill/>
        </p:spPr>
        <p:txBody>
          <a:bodyPr wrap="square" rtlCol="0">
            <a:spAutoFit/>
          </a:bodyPr>
          <a:lstStyle/>
          <a:p>
            <a:r>
              <a:rPr lang="en-CA" dirty="0"/>
              <a:t>Main </a:t>
            </a:r>
            <a:r>
              <a:rPr lang="en-CA" dirty="0" err="1"/>
              <a:t>Altiz</a:t>
            </a:r>
            <a:endParaRPr lang="en-CA" dirty="0"/>
          </a:p>
        </p:txBody>
      </p:sp>
      <p:sp>
        <p:nvSpPr>
          <p:cNvPr id="3" name="TextBox 2">
            <a:extLst>
              <a:ext uri="{FF2B5EF4-FFF2-40B4-BE49-F238E27FC236}">
                <a16:creationId xmlns:a16="http://schemas.microsoft.com/office/drawing/2014/main" id="{3DCE0376-C787-C96C-3370-873F22CCDB23}"/>
              </a:ext>
            </a:extLst>
          </p:cNvPr>
          <p:cNvSpPr txBox="1"/>
          <p:nvPr/>
        </p:nvSpPr>
        <p:spPr>
          <a:xfrm>
            <a:off x="6828686" y="1360979"/>
            <a:ext cx="1343250" cy="369332"/>
          </a:xfrm>
          <a:prstGeom prst="rect">
            <a:avLst/>
          </a:prstGeom>
          <a:noFill/>
        </p:spPr>
        <p:txBody>
          <a:bodyPr wrap="square" rtlCol="0">
            <a:spAutoFit/>
          </a:bodyPr>
          <a:lstStyle/>
          <a:p>
            <a:r>
              <a:rPr lang="en-CA" dirty="0"/>
              <a:t>Secondaries</a:t>
            </a:r>
          </a:p>
        </p:txBody>
      </p:sp>
      <p:sp>
        <p:nvSpPr>
          <p:cNvPr id="13" name="Right Brace 12">
            <a:extLst>
              <a:ext uri="{FF2B5EF4-FFF2-40B4-BE49-F238E27FC236}">
                <a16:creationId xmlns:a16="http://schemas.microsoft.com/office/drawing/2014/main" id="{13819EA9-F1E1-C031-2F82-DAA8A490055A}"/>
              </a:ext>
            </a:extLst>
          </p:cNvPr>
          <p:cNvSpPr/>
          <p:nvPr/>
        </p:nvSpPr>
        <p:spPr>
          <a:xfrm rot="5400000">
            <a:off x="7364628" y="502509"/>
            <a:ext cx="345989" cy="1491048"/>
          </a:xfrm>
          <a:prstGeom prst="rightBrace">
            <a:avLst>
              <a:gd name="adj1" fmla="val 55952"/>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4" name="Right Brace 13">
            <a:extLst>
              <a:ext uri="{FF2B5EF4-FFF2-40B4-BE49-F238E27FC236}">
                <a16:creationId xmlns:a16="http://schemas.microsoft.com/office/drawing/2014/main" id="{516B66D7-C2CE-69DE-53A1-072FB9AB0244}"/>
              </a:ext>
            </a:extLst>
          </p:cNvPr>
          <p:cNvSpPr/>
          <p:nvPr/>
        </p:nvSpPr>
        <p:spPr>
          <a:xfrm rot="5400000">
            <a:off x="4658496" y="902045"/>
            <a:ext cx="345989" cy="700217"/>
          </a:xfrm>
          <a:prstGeom prst="rightBrace">
            <a:avLst>
              <a:gd name="adj1" fmla="val 28571"/>
              <a:gd name="adj2" fmla="val 4999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Tree>
    <p:extLst>
      <p:ext uri="{BB962C8B-B14F-4D97-AF65-F5344CB8AC3E}">
        <p14:creationId xmlns:p14="http://schemas.microsoft.com/office/powerpoint/2010/main" val="3906493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18FB0A1-BC93-E382-A0CA-E83DA99EB224}"/>
              </a:ext>
            </a:extLst>
          </p:cNvPr>
          <p:cNvSpPr/>
          <p:nvPr/>
        </p:nvSpPr>
        <p:spPr>
          <a:xfrm>
            <a:off x="3274075" y="5670067"/>
            <a:ext cx="1218894" cy="529390"/>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a:p>
        </p:txBody>
      </p:sp>
      <p:sp>
        <p:nvSpPr>
          <p:cNvPr id="7" name="Rectangle 6">
            <a:extLst>
              <a:ext uri="{FF2B5EF4-FFF2-40B4-BE49-F238E27FC236}">
                <a16:creationId xmlns:a16="http://schemas.microsoft.com/office/drawing/2014/main" id="{5F83A2EC-569D-1DBB-6047-912403ED051E}"/>
              </a:ext>
            </a:extLst>
          </p:cNvPr>
          <p:cNvSpPr/>
          <p:nvPr/>
        </p:nvSpPr>
        <p:spPr>
          <a:xfrm>
            <a:off x="4487127" y="5667725"/>
            <a:ext cx="720000" cy="540000"/>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a:p>
        </p:txBody>
      </p:sp>
      <p:sp>
        <p:nvSpPr>
          <p:cNvPr id="8" name="Rectangle 7">
            <a:extLst>
              <a:ext uri="{FF2B5EF4-FFF2-40B4-BE49-F238E27FC236}">
                <a16:creationId xmlns:a16="http://schemas.microsoft.com/office/drawing/2014/main" id="{69877550-03CA-0613-BC72-5B14865B05B8}"/>
              </a:ext>
            </a:extLst>
          </p:cNvPr>
          <p:cNvSpPr/>
          <p:nvPr/>
        </p:nvSpPr>
        <p:spPr>
          <a:xfrm>
            <a:off x="5209074" y="5667725"/>
            <a:ext cx="1077383" cy="540000"/>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FB4DDFD5-0734-4E08-D226-72AA8788163F}"/>
              </a:ext>
            </a:extLst>
          </p:cNvPr>
          <p:cNvSpPr/>
          <p:nvPr/>
        </p:nvSpPr>
        <p:spPr>
          <a:xfrm>
            <a:off x="6282563" y="5659457"/>
            <a:ext cx="720000" cy="540000"/>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a:p>
        </p:txBody>
      </p:sp>
      <p:sp>
        <p:nvSpPr>
          <p:cNvPr id="10" name="Rectangle 9">
            <a:extLst>
              <a:ext uri="{FF2B5EF4-FFF2-40B4-BE49-F238E27FC236}">
                <a16:creationId xmlns:a16="http://schemas.microsoft.com/office/drawing/2014/main" id="{2025CAF8-4EFF-C9A6-0CC6-A9CDC268EA4F}"/>
              </a:ext>
            </a:extLst>
          </p:cNvPr>
          <p:cNvSpPr/>
          <p:nvPr/>
        </p:nvSpPr>
        <p:spPr>
          <a:xfrm>
            <a:off x="7002563" y="5659457"/>
            <a:ext cx="1063890" cy="540000"/>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a:p>
        </p:txBody>
      </p:sp>
      <p:sp>
        <p:nvSpPr>
          <p:cNvPr id="11" name="Trapezoid 10">
            <a:extLst>
              <a:ext uri="{FF2B5EF4-FFF2-40B4-BE49-F238E27FC236}">
                <a16:creationId xmlns:a16="http://schemas.microsoft.com/office/drawing/2014/main" id="{E64A2EFC-FAB6-CBDD-EA57-26F918ABB0EA}"/>
              </a:ext>
            </a:extLst>
          </p:cNvPr>
          <p:cNvSpPr/>
          <p:nvPr/>
        </p:nvSpPr>
        <p:spPr>
          <a:xfrm>
            <a:off x="3499074" y="3678815"/>
            <a:ext cx="2700000" cy="2520000"/>
          </a:xfrm>
          <a:prstGeom prst="trapezoid">
            <a:avLst/>
          </a:prstGeom>
          <a:solidFill>
            <a:srgbClr val="FF000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dirty="0"/>
          </a:p>
        </p:txBody>
      </p:sp>
      <p:sp>
        <p:nvSpPr>
          <p:cNvPr id="14" name="Rectangle 13">
            <a:extLst>
              <a:ext uri="{FF2B5EF4-FFF2-40B4-BE49-F238E27FC236}">
                <a16:creationId xmlns:a16="http://schemas.microsoft.com/office/drawing/2014/main" id="{CC7DF967-2B99-073D-AD84-4588CE6E200A}"/>
              </a:ext>
            </a:extLst>
          </p:cNvPr>
          <p:cNvSpPr/>
          <p:nvPr/>
        </p:nvSpPr>
        <p:spPr>
          <a:xfrm>
            <a:off x="8066452" y="5659457"/>
            <a:ext cx="720000" cy="540000"/>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a:p>
        </p:txBody>
      </p:sp>
      <p:sp>
        <p:nvSpPr>
          <p:cNvPr id="15" name="Rectangle 14">
            <a:extLst>
              <a:ext uri="{FF2B5EF4-FFF2-40B4-BE49-F238E27FC236}">
                <a16:creationId xmlns:a16="http://schemas.microsoft.com/office/drawing/2014/main" id="{AD9B520C-6926-7224-ACCA-7C84974303AE}"/>
              </a:ext>
            </a:extLst>
          </p:cNvPr>
          <p:cNvSpPr/>
          <p:nvPr/>
        </p:nvSpPr>
        <p:spPr>
          <a:xfrm>
            <a:off x="8786451" y="5659457"/>
            <a:ext cx="1220705" cy="529390"/>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a:p>
        </p:txBody>
      </p:sp>
      <p:pic>
        <p:nvPicPr>
          <p:cNvPr id="30" name="Picture 29">
            <a:extLst>
              <a:ext uri="{FF2B5EF4-FFF2-40B4-BE49-F238E27FC236}">
                <a16:creationId xmlns:a16="http://schemas.microsoft.com/office/drawing/2014/main" id="{4F056473-6C31-B1EB-2E1E-2870EC9163AC}"/>
              </a:ext>
            </a:extLst>
          </p:cNvPr>
          <p:cNvPicPr>
            <a:picLocks noChangeAspect="1"/>
          </p:cNvPicPr>
          <p:nvPr/>
        </p:nvPicPr>
        <p:blipFill>
          <a:blip r:embed="rId2"/>
          <a:stretch>
            <a:fillRect/>
          </a:stretch>
        </p:blipFill>
        <p:spPr>
          <a:xfrm>
            <a:off x="4631352" y="0"/>
            <a:ext cx="404244" cy="1038100"/>
          </a:xfrm>
          <a:prstGeom prst="rect">
            <a:avLst/>
          </a:prstGeom>
        </p:spPr>
      </p:pic>
      <p:pic>
        <p:nvPicPr>
          <p:cNvPr id="31" name="Picture 30">
            <a:extLst>
              <a:ext uri="{FF2B5EF4-FFF2-40B4-BE49-F238E27FC236}">
                <a16:creationId xmlns:a16="http://schemas.microsoft.com/office/drawing/2014/main" id="{D9899C65-F5BF-4A74-75AF-D2A578184DD8}"/>
              </a:ext>
            </a:extLst>
          </p:cNvPr>
          <p:cNvPicPr>
            <a:picLocks noChangeAspect="1"/>
          </p:cNvPicPr>
          <p:nvPr/>
        </p:nvPicPr>
        <p:blipFill>
          <a:blip r:embed="rId2"/>
          <a:stretch>
            <a:fillRect/>
          </a:stretch>
        </p:blipFill>
        <p:spPr>
          <a:xfrm>
            <a:off x="6440441" y="0"/>
            <a:ext cx="404244" cy="1038100"/>
          </a:xfrm>
          <a:prstGeom prst="rect">
            <a:avLst/>
          </a:prstGeom>
        </p:spPr>
      </p:pic>
      <p:pic>
        <p:nvPicPr>
          <p:cNvPr id="32" name="Picture 31">
            <a:extLst>
              <a:ext uri="{FF2B5EF4-FFF2-40B4-BE49-F238E27FC236}">
                <a16:creationId xmlns:a16="http://schemas.microsoft.com/office/drawing/2014/main" id="{09334FE7-F9C4-90A6-0A3B-3A42E906F4DB}"/>
              </a:ext>
            </a:extLst>
          </p:cNvPr>
          <p:cNvPicPr>
            <a:picLocks noChangeAspect="1"/>
          </p:cNvPicPr>
          <p:nvPr/>
        </p:nvPicPr>
        <p:blipFill>
          <a:blip r:embed="rId2"/>
          <a:stretch>
            <a:fillRect/>
          </a:stretch>
        </p:blipFill>
        <p:spPr>
          <a:xfrm>
            <a:off x="8224330" y="0"/>
            <a:ext cx="404244" cy="1038100"/>
          </a:xfrm>
          <a:prstGeom prst="rect">
            <a:avLst/>
          </a:prstGeom>
        </p:spPr>
      </p:pic>
      <p:sp>
        <p:nvSpPr>
          <p:cNvPr id="36" name="Trapezoid 35">
            <a:extLst>
              <a:ext uri="{FF2B5EF4-FFF2-40B4-BE49-F238E27FC236}">
                <a16:creationId xmlns:a16="http://schemas.microsoft.com/office/drawing/2014/main" id="{D2587D29-04AF-B77D-A75D-9841A212EF57}"/>
              </a:ext>
            </a:extLst>
          </p:cNvPr>
          <p:cNvSpPr/>
          <p:nvPr/>
        </p:nvSpPr>
        <p:spPr>
          <a:xfrm>
            <a:off x="5292563" y="3678815"/>
            <a:ext cx="2700000" cy="2520000"/>
          </a:xfrm>
          <a:prstGeom prst="trapezoid">
            <a:avLst/>
          </a:prstGeom>
          <a:solidFill>
            <a:srgbClr val="FF000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dirty="0"/>
          </a:p>
        </p:txBody>
      </p:sp>
      <p:sp>
        <p:nvSpPr>
          <p:cNvPr id="37" name="Trapezoid 36">
            <a:extLst>
              <a:ext uri="{FF2B5EF4-FFF2-40B4-BE49-F238E27FC236}">
                <a16:creationId xmlns:a16="http://schemas.microsoft.com/office/drawing/2014/main" id="{E7CCB946-C755-2FB1-627F-B17FC006848E}"/>
              </a:ext>
            </a:extLst>
          </p:cNvPr>
          <p:cNvSpPr/>
          <p:nvPr/>
        </p:nvSpPr>
        <p:spPr>
          <a:xfrm>
            <a:off x="7072783" y="3669905"/>
            <a:ext cx="2700000" cy="2520000"/>
          </a:xfrm>
          <a:prstGeom prst="trapezoid">
            <a:avLst/>
          </a:prstGeom>
          <a:solidFill>
            <a:srgbClr val="FF0000">
              <a:alpha val="50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dirty="0"/>
          </a:p>
        </p:txBody>
      </p:sp>
      <p:sp>
        <p:nvSpPr>
          <p:cNvPr id="2" name="TextBox 1">
            <a:extLst>
              <a:ext uri="{FF2B5EF4-FFF2-40B4-BE49-F238E27FC236}">
                <a16:creationId xmlns:a16="http://schemas.microsoft.com/office/drawing/2014/main" id="{576A6E60-5AF0-3666-DB33-92702A672BE3}"/>
              </a:ext>
            </a:extLst>
          </p:cNvPr>
          <p:cNvSpPr txBox="1"/>
          <p:nvPr/>
        </p:nvSpPr>
        <p:spPr>
          <a:xfrm>
            <a:off x="192505" y="272716"/>
            <a:ext cx="3553327" cy="1754326"/>
          </a:xfrm>
          <a:prstGeom prst="rect">
            <a:avLst/>
          </a:prstGeom>
          <a:noFill/>
        </p:spPr>
        <p:txBody>
          <a:bodyPr wrap="square" rtlCol="0">
            <a:spAutoFit/>
          </a:bodyPr>
          <a:lstStyle/>
          <a:p>
            <a:r>
              <a:rPr lang="en-US" sz="3600" dirty="0"/>
              <a:t>Section of the calibration tool using Small </a:t>
            </a:r>
            <a:r>
              <a:rPr lang="en-US" sz="3600" dirty="0" err="1"/>
              <a:t>Altiz</a:t>
            </a:r>
            <a:r>
              <a:rPr lang="en-US" sz="3600" dirty="0"/>
              <a:t> </a:t>
            </a:r>
            <a:endParaRPr lang="en-CA" sz="3600" dirty="0"/>
          </a:p>
        </p:txBody>
      </p:sp>
      <p:sp>
        <p:nvSpPr>
          <p:cNvPr id="3" name="TextBox 2">
            <a:extLst>
              <a:ext uri="{FF2B5EF4-FFF2-40B4-BE49-F238E27FC236}">
                <a16:creationId xmlns:a16="http://schemas.microsoft.com/office/drawing/2014/main" id="{A6DDDD59-2A91-2A64-5A9B-299C855EDB7F}"/>
              </a:ext>
            </a:extLst>
          </p:cNvPr>
          <p:cNvSpPr txBox="1"/>
          <p:nvPr/>
        </p:nvSpPr>
        <p:spPr>
          <a:xfrm>
            <a:off x="4254361" y="1422763"/>
            <a:ext cx="1141423" cy="369332"/>
          </a:xfrm>
          <a:prstGeom prst="rect">
            <a:avLst/>
          </a:prstGeom>
          <a:noFill/>
        </p:spPr>
        <p:txBody>
          <a:bodyPr wrap="square" rtlCol="0">
            <a:spAutoFit/>
          </a:bodyPr>
          <a:lstStyle/>
          <a:p>
            <a:r>
              <a:rPr lang="en-CA" dirty="0"/>
              <a:t>Main </a:t>
            </a:r>
            <a:r>
              <a:rPr lang="en-CA" dirty="0" err="1"/>
              <a:t>Altiz</a:t>
            </a:r>
            <a:endParaRPr lang="en-CA" dirty="0"/>
          </a:p>
        </p:txBody>
      </p:sp>
      <p:sp>
        <p:nvSpPr>
          <p:cNvPr id="4" name="TextBox 3">
            <a:extLst>
              <a:ext uri="{FF2B5EF4-FFF2-40B4-BE49-F238E27FC236}">
                <a16:creationId xmlns:a16="http://schemas.microsoft.com/office/drawing/2014/main" id="{12E8FE1B-41C4-D596-F8F9-9C99EF89DD2D}"/>
              </a:ext>
            </a:extLst>
          </p:cNvPr>
          <p:cNvSpPr txBox="1"/>
          <p:nvPr/>
        </p:nvSpPr>
        <p:spPr>
          <a:xfrm>
            <a:off x="6828686" y="1360979"/>
            <a:ext cx="1343250" cy="369332"/>
          </a:xfrm>
          <a:prstGeom prst="rect">
            <a:avLst/>
          </a:prstGeom>
          <a:noFill/>
        </p:spPr>
        <p:txBody>
          <a:bodyPr wrap="square" rtlCol="0">
            <a:spAutoFit/>
          </a:bodyPr>
          <a:lstStyle/>
          <a:p>
            <a:r>
              <a:rPr lang="en-CA" dirty="0"/>
              <a:t>Secondaries</a:t>
            </a:r>
          </a:p>
        </p:txBody>
      </p:sp>
      <p:sp>
        <p:nvSpPr>
          <p:cNvPr id="13" name="Right Brace 12">
            <a:extLst>
              <a:ext uri="{FF2B5EF4-FFF2-40B4-BE49-F238E27FC236}">
                <a16:creationId xmlns:a16="http://schemas.microsoft.com/office/drawing/2014/main" id="{D65175A3-04FE-9ED7-9782-1F0EA53B1AA2}"/>
              </a:ext>
            </a:extLst>
          </p:cNvPr>
          <p:cNvSpPr/>
          <p:nvPr/>
        </p:nvSpPr>
        <p:spPr>
          <a:xfrm rot="5400000">
            <a:off x="7364628" y="502509"/>
            <a:ext cx="345989" cy="1491048"/>
          </a:xfrm>
          <a:prstGeom prst="rightBrace">
            <a:avLst>
              <a:gd name="adj1" fmla="val 55952"/>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5" name="Right Brace 4">
            <a:extLst>
              <a:ext uri="{FF2B5EF4-FFF2-40B4-BE49-F238E27FC236}">
                <a16:creationId xmlns:a16="http://schemas.microsoft.com/office/drawing/2014/main" id="{22B20D4F-47B4-870F-20F8-64B690F002CB}"/>
              </a:ext>
            </a:extLst>
          </p:cNvPr>
          <p:cNvSpPr/>
          <p:nvPr/>
        </p:nvSpPr>
        <p:spPr>
          <a:xfrm rot="5400000">
            <a:off x="4658496" y="902045"/>
            <a:ext cx="345989" cy="700217"/>
          </a:xfrm>
          <a:prstGeom prst="rightBrace">
            <a:avLst>
              <a:gd name="adj1" fmla="val 28571"/>
              <a:gd name="adj2" fmla="val 4999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Tree>
    <p:extLst>
      <p:ext uri="{BB962C8B-B14F-4D97-AF65-F5344CB8AC3E}">
        <p14:creationId xmlns:p14="http://schemas.microsoft.com/office/powerpoint/2010/main" val="23387853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2BBB6-62F1-4380-9341-94FC8B0BD340}"/>
              </a:ext>
            </a:extLst>
          </p:cNvPr>
          <p:cNvSpPr>
            <a:spLocks noGrp="1"/>
          </p:cNvSpPr>
          <p:nvPr>
            <p:ph type="title"/>
          </p:nvPr>
        </p:nvSpPr>
        <p:spPr/>
        <p:txBody>
          <a:bodyPr/>
          <a:lstStyle/>
          <a:p>
            <a:r>
              <a:rPr lang="en-CA" dirty="0"/>
              <a:t>Runtime (Alignment ON)</a:t>
            </a:r>
          </a:p>
        </p:txBody>
      </p:sp>
      <p:sp>
        <p:nvSpPr>
          <p:cNvPr id="3" name="Content Placeholder 2">
            <a:extLst>
              <a:ext uri="{FF2B5EF4-FFF2-40B4-BE49-F238E27FC236}">
                <a16:creationId xmlns:a16="http://schemas.microsoft.com/office/drawing/2014/main" id="{CAD02A22-D144-DA07-6D6A-C2E015295FFA}"/>
              </a:ext>
            </a:extLst>
          </p:cNvPr>
          <p:cNvSpPr>
            <a:spLocks noGrp="1"/>
          </p:cNvSpPr>
          <p:nvPr>
            <p:ph idx="1"/>
          </p:nvPr>
        </p:nvSpPr>
        <p:spPr/>
        <p:txBody>
          <a:bodyPr>
            <a:normAutofit/>
          </a:bodyPr>
          <a:lstStyle/>
          <a:p>
            <a:r>
              <a:rPr lang="en-CA" i="1" u="sng" dirty="0"/>
              <a:t>Step 1</a:t>
            </a:r>
            <a:r>
              <a:rPr lang="en-CA" dirty="0"/>
              <a:t>: In the same instance of </a:t>
            </a:r>
            <a:r>
              <a:rPr lang="en-CA" dirty="0" err="1"/>
              <a:t>CaptureWorks</a:t>
            </a:r>
            <a:r>
              <a:rPr lang="en-CA" dirty="0"/>
              <a:t>, allocate all cameras, ending by the main camera, </a:t>
            </a:r>
            <a:r>
              <a:rPr lang="en-US" dirty="0"/>
              <a:t>to obtain the complete topology on this camera</a:t>
            </a:r>
            <a:r>
              <a:rPr lang="en-CA" dirty="0"/>
              <a:t>.</a:t>
            </a:r>
          </a:p>
          <a:p>
            <a:r>
              <a:rPr lang="en-CA" i="1" u="sng" dirty="0"/>
              <a:t>Step 2</a:t>
            </a:r>
            <a:r>
              <a:rPr lang="en-CA" dirty="0"/>
              <a:t>: Set cameras parameters such as “</a:t>
            </a:r>
            <a:r>
              <a:rPr lang="en-CA" b="1" i="1" dirty="0"/>
              <a:t>Length World</a:t>
            </a:r>
            <a:r>
              <a:rPr lang="en-CA" dirty="0"/>
              <a:t>” or the “</a:t>
            </a:r>
            <a:r>
              <a:rPr lang="en-CA" b="1" i="1" dirty="0"/>
              <a:t>Motion Step World</a:t>
            </a:r>
            <a:r>
              <a:rPr lang="en-CA" dirty="0"/>
              <a:t>”.</a:t>
            </a:r>
          </a:p>
          <a:p>
            <a:r>
              <a:rPr lang="en-CA" i="1" u="sng" dirty="0"/>
              <a:t>Steps 3</a:t>
            </a:r>
            <a:r>
              <a:rPr lang="en-CA" dirty="0"/>
              <a:t>: On the main camera, extend “</a:t>
            </a:r>
            <a:r>
              <a:rPr lang="en-CA" b="1" i="1" dirty="0"/>
              <a:t>Multi </a:t>
            </a:r>
            <a:r>
              <a:rPr lang="en-CA" b="1" i="1" dirty="0" err="1"/>
              <a:t>Altiz</a:t>
            </a:r>
            <a:r>
              <a:rPr lang="en-CA" b="1" i="1" dirty="0"/>
              <a:t> Plugin</a:t>
            </a:r>
            <a:r>
              <a:rPr lang="en-CA" dirty="0"/>
              <a:t>” expander. There, set the “</a:t>
            </a:r>
            <a:r>
              <a:rPr lang="en-CA" b="1" i="1" dirty="0"/>
              <a:t>Distance</a:t>
            </a:r>
            <a:r>
              <a:rPr lang="en-CA" dirty="0"/>
              <a:t>” value.</a:t>
            </a:r>
          </a:p>
          <a:p>
            <a:r>
              <a:rPr lang="en-CA" i="1" u="sng" dirty="0"/>
              <a:t>Step 4</a:t>
            </a:r>
            <a:r>
              <a:rPr lang="en-CA" dirty="0"/>
              <a:t>: Set </a:t>
            </a:r>
            <a:r>
              <a:rPr lang="en-CA" b="1" i="1" dirty="0"/>
              <a:t>Operation </a:t>
            </a:r>
            <a:r>
              <a:rPr lang="en-CA" dirty="0"/>
              <a:t>to </a:t>
            </a:r>
            <a:r>
              <a:rPr lang="en-CA" i="1" dirty="0"/>
              <a:t>Alignment. </a:t>
            </a:r>
            <a:r>
              <a:rPr lang="en-CA" dirty="0"/>
              <a:t>Click on </a:t>
            </a:r>
            <a:r>
              <a:rPr lang="en-CA" b="1" i="1" dirty="0"/>
              <a:t>Single Grab </a:t>
            </a:r>
            <a:r>
              <a:rPr lang="en-CA" dirty="0"/>
              <a:t>to find the transformation matrices of each cameras.</a:t>
            </a:r>
          </a:p>
        </p:txBody>
      </p:sp>
    </p:spTree>
    <p:extLst>
      <p:ext uri="{BB962C8B-B14F-4D97-AF65-F5344CB8AC3E}">
        <p14:creationId xmlns:p14="http://schemas.microsoft.com/office/powerpoint/2010/main" val="34762524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B01DB2-BFC9-09D4-16ED-4162B25F33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52770F-7CC5-FFB5-A208-9B0051B1FEB0}"/>
              </a:ext>
            </a:extLst>
          </p:cNvPr>
          <p:cNvSpPr>
            <a:spLocks noGrp="1"/>
          </p:cNvSpPr>
          <p:nvPr>
            <p:ph type="title"/>
          </p:nvPr>
        </p:nvSpPr>
        <p:spPr/>
        <p:txBody>
          <a:bodyPr/>
          <a:lstStyle/>
          <a:p>
            <a:r>
              <a:rPr lang="en-CA" dirty="0"/>
              <a:t>Runtime</a:t>
            </a:r>
          </a:p>
        </p:txBody>
      </p:sp>
      <p:sp>
        <p:nvSpPr>
          <p:cNvPr id="3" name="Content Placeholder 2">
            <a:extLst>
              <a:ext uri="{FF2B5EF4-FFF2-40B4-BE49-F238E27FC236}">
                <a16:creationId xmlns:a16="http://schemas.microsoft.com/office/drawing/2014/main" id="{16087C19-2733-EDDD-B4F3-B18777F85B1E}"/>
              </a:ext>
            </a:extLst>
          </p:cNvPr>
          <p:cNvSpPr>
            <a:spLocks noGrp="1"/>
          </p:cNvSpPr>
          <p:nvPr>
            <p:ph idx="1"/>
          </p:nvPr>
        </p:nvSpPr>
        <p:spPr/>
        <p:txBody>
          <a:bodyPr>
            <a:normAutofit/>
          </a:bodyPr>
          <a:lstStyle/>
          <a:p>
            <a:r>
              <a:rPr lang="en-CA" i="1" u="sng" dirty="0"/>
              <a:t>Step 5</a:t>
            </a:r>
            <a:r>
              <a:rPr lang="en-CA" dirty="0"/>
              <a:t>: Start moving the conveyor.</a:t>
            </a:r>
          </a:p>
          <a:p>
            <a:r>
              <a:rPr lang="en-CA" i="1" u="sng" dirty="0"/>
              <a:t>Step 6</a:t>
            </a:r>
            <a:r>
              <a:rPr lang="en-CA" dirty="0"/>
              <a:t>: The merge point cloud is displayed (if </a:t>
            </a:r>
            <a:r>
              <a:rPr lang="en-CA" b="1" i="1" dirty="0"/>
              <a:t>View Mode</a:t>
            </a:r>
            <a:r>
              <a:rPr lang="en-CA" dirty="0"/>
              <a:t> is set to </a:t>
            </a:r>
            <a:r>
              <a:rPr lang="en-CA" i="1" dirty="0"/>
              <a:t>All cameras,</a:t>
            </a:r>
            <a:r>
              <a:rPr lang="en-CA" dirty="0"/>
              <a:t> then all grabs from each camera are display too). If the result is good, turn </a:t>
            </a:r>
            <a:r>
              <a:rPr lang="en-CA" b="1" i="1" dirty="0"/>
              <a:t>Operation</a:t>
            </a:r>
            <a:r>
              <a:rPr lang="en-CA" dirty="0"/>
              <a:t> to </a:t>
            </a:r>
            <a:r>
              <a:rPr lang="en-CA" i="1" dirty="0"/>
              <a:t>Grab Only.</a:t>
            </a:r>
            <a:r>
              <a:rPr lang="en-CA" dirty="0"/>
              <a:t> You can save the buffer for later processing. The transformation values are now saved on each camera.</a:t>
            </a:r>
          </a:p>
          <a:p>
            <a:r>
              <a:rPr lang="en-CA" i="1" u="sng" dirty="0"/>
              <a:t>Step 7</a:t>
            </a:r>
            <a:r>
              <a:rPr lang="en-CA" dirty="0"/>
              <a:t>: Place an object to scan and click on </a:t>
            </a:r>
            <a:r>
              <a:rPr lang="en-CA" dirty="0" err="1"/>
              <a:t>CaptureWorks</a:t>
            </a:r>
            <a:r>
              <a:rPr lang="en-CA" dirty="0"/>
              <a:t> </a:t>
            </a:r>
            <a:r>
              <a:rPr lang="en-CA" b="1" i="1" dirty="0"/>
              <a:t>Single Grab </a:t>
            </a:r>
            <a:r>
              <a:rPr lang="en-CA" dirty="0"/>
              <a:t>button. This will only perform the merge with the transformation values obtained during alignment.</a:t>
            </a:r>
            <a:endParaRPr lang="en-CA" i="1" dirty="0"/>
          </a:p>
        </p:txBody>
      </p:sp>
    </p:spTree>
    <p:extLst>
      <p:ext uri="{BB962C8B-B14F-4D97-AF65-F5344CB8AC3E}">
        <p14:creationId xmlns:p14="http://schemas.microsoft.com/office/powerpoint/2010/main" val="21276443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BE02FF-9317-D4BB-6B5D-197020FB24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4765FA-AE5C-03B3-60E6-658E52C39E1D}"/>
              </a:ext>
            </a:extLst>
          </p:cNvPr>
          <p:cNvSpPr>
            <a:spLocks noGrp="1"/>
          </p:cNvSpPr>
          <p:nvPr>
            <p:ph type="title"/>
          </p:nvPr>
        </p:nvSpPr>
        <p:spPr/>
        <p:txBody>
          <a:bodyPr/>
          <a:lstStyle/>
          <a:p>
            <a:r>
              <a:rPr lang="en-CA" dirty="0"/>
              <a:t>Runtime (Alignment OFF)</a:t>
            </a:r>
          </a:p>
        </p:txBody>
      </p:sp>
      <p:sp>
        <p:nvSpPr>
          <p:cNvPr id="3" name="Content Placeholder 2">
            <a:extLst>
              <a:ext uri="{FF2B5EF4-FFF2-40B4-BE49-F238E27FC236}">
                <a16:creationId xmlns:a16="http://schemas.microsoft.com/office/drawing/2014/main" id="{83D3135E-FB37-1C82-DE12-9AF9FFE62AC2}"/>
              </a:ext>
            </a:extLst>
          </p:cNvPr>
          <p:cNvSpPr>
            <a:spLocks noGrp="1"/>
          </p:cNvSpPr>
          <p:nvPr>
            <p:ph idx="1"/>
          </p:nvPr>
        </p:nvSpPr>
        <p:spPr/>
        <p:txBody>
          <a:bodyPr>
            <a:normAutofit fontScale="92500" lnSpcReduction="10000"/>
          </a:bodyPr>
          <a:lstStyle/>
          <a:p>
            <a:r>
              <a:rPr lang="en-CA" i="1" u="sng" dirty="0"/>
              <a:t>Step 1</a:t>
            </a:r>
            <a:r>
              <a:rPr lang="en-CA" dirty="0"/>
              <a:t>: In the same instance of </a:t>
            </a:r>
            <a:r>
              <a:rPr lang="en-CA" dirty="0" err="1"/>
              <a:t>CaptureWorks</a:t>
            </a:r>
            <a:r>
              <a:rPr lang="en-CA" dirty="0"/>
              <a:t>, allocate all cameras, ending by the main camera, </a:t>
            </a:r>
            <a:r>
              <a:rPr lang="en-US" dirty="0"/>
              <a:t>to obtain the complete topology on this camera</a:t>
            </a:r>
            <a:r>
              <a:rPr lang="en-CA" dirty="0"/>
              <a:t>.</a:t>
            </a:r>
          </a:p>
          <a:p>
            <a:r>
              <a:rPr lang="en-CA" i="1" u="sng" dirty="0"/>
              <a:t>Step 2</a:t>
            </a:r>
            <a:r>
              <a:rPr lang="en-CA" dirty="0"/>
              <a:t>: Set cameras parameters such as “</a:t>
            </a:r>
            <a:r>
              <a:rPr lang="en-CA" b="1" i="1" dirty="0"/>
              <a:t>Length World</a:t>
            </a:r>
            <a:r>
              <a:rPr lang="en-CA" dirty="0"/>
              <a:t>” or the “</a:t>
            </a:r>
            <a:r>
              <a:rPr lang="en-CA" b="1" i="1" dirty="0"/>
              <a:t>Motion Step World</a:t>
            </a:r>
            <a:r>
              <a:rPr lang="en-CA" dirty="0"/>
              <a:t>”.</a:t>
            </a:r>
          </a:p>
          <a:p>
            <a:r>
              <a:rPr lang="en-CA" i="1" u="sng" dirty="0"/>
              <a:t>Step 3</a:t>
            </a:r>
            <a:r>
              <a:rPr lang="en-CA" dirty="0"/>
              <a:t>: Set </a:t>
            </a:r>
            <a:r>
              <a:rPr lang="en-CA" b="1" i="1" dirty="0"/>
              <a:t>Operation </a:t>
            </a:r>
            <a:r>
              <a:rPr lang="en-CA" dirty="0"/>
              <a:t>to </a:t>
            </a:r>
            <a:r>
              <a:rPr lang="en-CA" i="1" dirty="0"/>
              <a:t>Grab Only. </a:t>
            </a:r>
            <a:r>
              <a:rPr lang="en-CA" dirty="0"/>
              <a:t>Click on </a:t>
            </a:r>
            <a:r>
              <a:rPr lang="en-CA" b="1" i="1" dirty="0"/>
              <a:t>Single Grab</a:t>
            </a:r>
            <a:r>
              <a:rPr lang="en-CA" dirty="0"/>
              <a:t>. This will only perform the merge with the transformation values obtained during alignment.</a:t>
            </a:r>
          </a:p>
          <a:p>
            <a:r>
              <a:rPr lang="en-CA" i="1" u="sng" dirty="0"/>
              <a:t>Step 4</a:t>
            </a:r>
            <a:r>
              <a:rPr lang="en-CA" dirty="0"/>
              <a:t>: Start moving the conveyor.</a:t>
            </a:r>
          </a:p>
          <a:p>
            <a:r>
              <a:rPr lang="en-CA" i="1" u="sng" dirty="0"/>
              <a:t>Step 5</a:t>
            </a:r>
            <a:r>
              <a:rPr lang="en-CA" dirty="0"/>
              <a:t>: The merge point cloud is displayed (if </a:t>
            </a:r>
            <a:r>
              <a:rPr lang="en-CA" b="1" i="1" dirty="0"/>
              <a:t>View Mode </a:t>
            </a:r>
            <a:r>
              <a:rPr lang="en-CA" dirty="0"/>
              <a:t>is set to </a:t>
            </a:r>
            <a:r>
              <a:rPr lang="en-CA" i="1" dirty="0"/>
              <a:t>All cameras, </a:t>
            </a:r>
            <a:r>
              <a:rPr lang="en-CA" dirty="0"/>
              <a:t>then all grabs from each camera are display too)</a:t>
            </a:r>
            <a:r>
              <a:rPr lang="en-CA" i="1" dirty="0"/>
              <a:t>.</a:t>
            </a:r>
            <a:r>
              <a:rPr lang="en-CA" dirty="0"/>
              <a:t> You can save the buffer for later processing. </a:t>
            </a:r>
          </a:p>
          <a:p>
            <a:endParaRPr lang="en-CA" dirty="0"/>
          </a:p>
        </p:txBody>
      </p:sp>
    </p:spTree>
    <p:extLst>
      <p:ext uri="{BB962C8B-B14F-4D97-AF65-F5344CB8AC3E}">
        <p14:creationId xmlns:p14="http://schemas.microsoft.com/office/powerpoint/2010/main" val="3194025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Sketch 2D model </a:t>
            </a:r>
            <a:endParaRPr lang="en-CA" sz="4000" dirty="0"/>
          </a:p>
        </p:txBody>
      </p:sp>
      <p:pic>
        <p:nvPicPr>
          <p:cNvPr id="7" name="Picture 6"/>
          <p:cNvPicPr>
            <a:picLocks noChangeAspect="1"/>
          </p:cNvPicPr>
          <p:nvPr/>
        </p:nvPicPr>
        <p:blipFill>
          <a:blip r:embed="rId2"/>
          <a:stretch>
            <a:fillRect/>
          </a:stretch>
        </p:blipFill>
        <p:spPr>
          <a:xfrm>
            <a:off x="1106512" y="2294766"/>
            <a:ext cx="9978976" cy="3270138"/>
          </a:xfrm>
          <a:prstGeom prst="rect">
            <a:avLst/>
          </a:prstGeom>
        </p:spPr>
      </p:pic>
      <p:sp>
        <p:nvSpPr>
          <p:cNvPr id="3" name="TextBox 2">
            <a:extLst>
              <a:ext uri="{FF2B5EF4-FFF2-40B4-BE49-F238E27FC236}">
                <a16:creationId xmlns:a16="http://schemas.microsoft.com/office/drawing/2014/main" id="{A2371973-1169-8516-4208-6B525CC594B2}"/>
              </a:ext>
            </a:extLst>
          </p:cNvPr>
          <p:cNvSpPr txBox="1"/>
          <p:nvPr/>
        </p:nvSpPr>
        <p:spPr>
          <a:xfrm>
            <a:off x="800100" y="1196459"/>
            <a:ext cx="6096000" cy="307777"/>
          </a:xfrm>
          <a:prstGeom prst="rect">
            <a:avLst/>
          </a:prstGeom>
          <a:noFill/>
        </p:spPr>
        <p:txBody>
          <a:bodyPr wrap="square">
            <a:spAutoFit/>
          </a:bodyPr>
          <a:lstStyle/>
          <a:p>
            <a:r>
              <a:rPr lang="en-CA" sz="1400" i="1" dirty="0">
                <a:solidFill>
                  <a:srgbClr val="FF0000"/>
                </a:solidFill>
              </a:rPr>
              <a:t>For information only. Dimensions are subject to change. </a:t>
            </a:r>
          </a:p>
        </p:txBody>
      </p:sp>
    </p:spTree>
    <p:extLst>
      <p:ext uri="{BB962C8B-B14F-4D97-AF65-F5344CB8AC3E}">
        <p14:creationId xmlns:p14="http://schemas.microsoft.com/office/powerpoint/2010/main" val="150062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598820" y="2670515"/>
            <a:ext cx="6771481" cy="3081404"/>
          </a:xfrm>
          <a:prstGeom prst="rect">
            <a:avLst/>
          </a:prstGeom>
        </p:spPr>
      </p:pic>
      <p:sp>
        <p:nvSpPr>
          <p:cNvPr id="5" name="TextBox 4"/>
          <p:cNvSpPr txBox="1"/>
          <p:nvPr/>
        </p:nvSpPr>
        <p:spPr>
          <a:xfrm>
            <a:off x="681789" y="385011"/>
            <a:ext cx="10299032" cy="707886"/>
          </a:xfrm>
          <a:prstGeom prst="rect">
            <a:avLst/>
          </a:prstGeom>
          <a:noFill/>
        </p:spPr>
        <p:txBody>
          <a:bodyPr wrap="square" rtlCol="0">
            <a:spAutoFit/>
          </a:bodyPr>
          <a:lstStyle/>
          <a:p>
            <a:r>
              <a:rPr lang="en-US" sz="4000" dirty="0"/>
              <a:t>3D model  </a:t>
            </a:r>
            <a:endParaRPr lang="en-CA" sz="4000" dirty="0"/>
          </a:p>
        </p:txBody>
      </p:sp>
    </p:spTree>
    <p:extLst>
      <p:ext uri="{BB962C8B-B14F-4D97-AF65-F5344CB8AC3E}">
        <p14:creationId xmlns:p14="http://schemas.microsoft.com/office/powerpoint/2010/main" val="4168037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1BB1C-68F2-AED9-2916-817EDA5CF512}"/>
              </a:ext>
            </a:extLst>
          </p:cNvPr>
          <p:cNvSpPr>
            <a:spLocks noGrp="1"/>
          </p:cNvSpPr>
          <p:nvPr>
            <p:ph type="title"/>
          </p:nvPr>
        </p:nvSpPr>
        <p:spPr/>
        <p:txBody>
          <a:bodyPr/>
          <a:lstStyle/>
          <a:p>
            <a:r>
              <a:rPr lang="en-CA" dirty="0"/>
              <a:t>Material</a:t>
            </a:r>
          </a:p>
        </p:txBody>
      </p:sp>
      <p:sp>
        <p:nvSpPr>
          <p:cNvPr id="3" name="Content Placeholder 2">
            <a:extLst>
              <a:ext uri="{FF2B5EF4-FFF2-40B4-BE49-F238E27FC236}">
                <a16:creationId xmlns:a16="http://schemas.microsoft.com/office/drawing/2014/main" id="{136A6B0C-9B67-D04F-3FC1-37587336C9FD}"/>
              </a:ext>
            </a:extLst>
          </p:cNvPr>
          <p:cNvSpPr>
            <a:spLocks noGrp="1"/>
          </p:cNvSpPr>
          <p:nvPr>
            <p:ph idx="1"/>
          </p:nvPr>
        </p:nvSpPr>
        <p:spPr/>
        <p:txBody>
          <a:bodyPr/>
          <a:lstStyle/>
          <a:p>
            <a:r>
              <a:rPr lang="en-US" dirty="0"/>
              <a:t>The tool should have a matte finish to reduce reflections.</a:t>
            </a:r>
            <a:br>
              <a:rPr lang="en-CA" dirty="0"/>
            </a:br>
            <a:r>
              <a:rPr lang="en-CA" dirty="0"/>
              <a:t>Matte paint can be used: </a:t>
            </a:r>
          </a:p>
        </p:txBody>
      </p:sp>
      <p:pic>
        <p:nvPicPr>
          <p:cNvPr id="5" name="Picture 4">
            <a:extLst>
              <a:ext uri="{FF2B5EF4-FFF2-40B4-BE49-F238E27FC236}">
                <a16:creationId xmlns:a16="http://schemas.microsoft.com/office/drawing/2014/main" id="{0F11C5FB-D7C3-805A-3788-20A04CCD8284}"/>
              </a:ext>
            </a:extLst>
          </p:cNvPr>
          <p:cNvPicPr>
            <a:picLocks noChangeAspect="1"/>
          </p:cNvPicPr>
          <p:nvPr/>
        </p:nvPicPr>
        <p:blipFill>
          <a:blip r:embed="rId2"/>
          <a:stretch>
            <a:fillRect/>
          </a:stretch>
        </p:blipFill>
        <p:spPr>
          <a:xfrm>
            <a:off x="3651114" y="2879068"/>
            <a:ext cx="1037618" cy="2909210"/>
          </a:xfrm>
          <a:prstGeom prst="rect">
            <a:avLst/>
          </a:prstGeom>
        </p:spPr>
      </p:pic>
    </p:spTree>
    <p:extLst>
      <p:ext uri="{BB962C8B-B14F-4D97-AF65-F5344CB8AC3E}">
        <p14:creationId xmlns:p14="http://schemas.microsoft.com/office/powerpoint/2010/main" val="1789722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a:extLst>
              <a:ext uri="{FF2B5EF4-FFF2-40B4-BE49-F238E27FC236}">
                <a16:creationId xmlns:a16="http://schemas.microsoft.com/office/drawing/2014/main" id="{6929AD82-DDB3-AD6C-B98D-A792E2CF9B58}"/>
              </a:ext>
            </a:extLst>
          </p:cNvPr>
          <p:cNvPicPr>
            <a:picLocks noChangeAspect="1"/>
          </p:cNvPicPr>
          <p:nvPr/>
        </p:nvPicPr>
        <p:blipFill>
          <a:blip r:embed="rId2"/>
          <a:stretch>
            <a:fillRect/>
          </a:stretch>
        </p:blipFill>
        <p:spPr>
          <a:xfrm>
            <a:off x="3024803" y="4163318"/>
            <a:ext cx="414235" cy="1036800"/>
          </a:xfrm>
          <a:prstGeom prst="rect">
            <a:avLst/>
          </a:prstGeom>
        </p:spPr>
      </p:pic>
      <p:pic>
        <p:nvPicPr>
          <p:cNvPr id="32" name="Picture 31">
            <a:extLst>
              <a:ext uri="{FF2B5EF4-FFF2-40B4-BE49-F238E27FC236}">
                <a16:creationId xmlns:a16="http://schemas.microsoft.com/office/drawing/2014/main" id="{A72CD4FC-78CD-CF51-869F-328EBAC9F2DF}"/>
              </a:ext>
            </a:extLst>
          </p:cNvPr>
          <p:cNvPicPr>
            <a:picLocks noChangeAspect="1"/>
          </p:cNvPicPr>
          <p:nvPr/>
        </p:nvPicPr>
        <p:blipFill>
          <a:blip r:embed="rId2"/>
          <a:stretch>
            <a:fillRect/>
          </a:stretch>
        </p:blipFill>
        <p:spPr>
          <a:xfrm>
            <a:off x="8454053" y="4163318"/>
            <a:ext cx="414235" cy="1036800"/>
          </a:xfrm>
          <a:prstGeom prst="rect">
            <a:avLst/>
          </a:prstGeom>
        </p:spPr>
      </p:pic>
      <p:pic>
        <p:nvPicPr>
          <p:cNvPr id="33" name="Picture 32">
            <a:extLst>
              <a:ext uri="{FF2B5EF4-FFF2-40B4-BE49-F238E27FC236}">
                <a16:creationId xmlns:a16="http://schemas.microsoft.com/office/drawing/2014/main" id="{6214C59A-3BC1-1817-634C-1EB238760158}"/>
              </a:ext>
            </a:extLst>
          </p:cNvPr>
          <p:cNvPicPr>
            <a:picLocks noChangeAspect="1"/>
          </p:cNvPicPr>
          <p:nvPr/>
        </p:nvPicPr>
        <p:blipFill>
          <a:blip r:embed="rId2"/>
          <a:stretch>
            <a:fillRect/>
          </a:stretch>
        </p:blipFill>
        <p:spPr>
          <a:xfrm>
            <a:off x="6644303" y="4163318"/>
            <a:ext cx="414235" cy="1036800"/>
          </a:xfrm>
          <a:prstGeom prst="rect">
            <a:avLst/>
          </a:prstGeom>
        </p:spPr>
      </p:pic>
      <p:pic>
        <p:nvPicPr>
          <p:cNvPr id="34" name="Picture 33">
            <a:extLst>
              <a:ext uri="{FF2B5EF4-FFF2-40B4-BE49-F238E27FC236}">
                <a16:creationId xmlns:a16="http://schemas.microsoft.com/office/drawing/2014/main" id="{35616809-943B-A703-852C-9CAFE2AD5C85}"/>
              </a:ext>
            </a:extLst>
          </p:cNvPr>
          <p:cNvPicPr>
            <a:picLocks noChangeAspect="1"/>
          </p:cNvPicPr>
          <p:nvPr/>
        </p:nvPicPr>
        <p:blipFill>
          <a:blip r:embed="rId2"/>
          <a:stretch>
            <a:fillRect/>
          </a:stretch>
        </p:blipFill>
        <p:spPr>
          <a:xfrm>
            <a:off x="4844078" y="4163318"/>
            <a:ext cx="414235" cy="1036800"/>
          </a:xfrm>
          <a:prstGeom prst="rect">
            <a:avLst/>
          </a:prstGeom>
        </p:spPr>
      </p:pic>
      <p:pic>
        <p:nvPicPr>
          <p:cNvPr id="35" name="Picture 34">
            <a:extLst>
              <a:ext uri="{FF2B5EF4-FFF2-40B4-BE49-F238E27FC236}">
                <a16:creationId xmlns:a16="http://schemas.microsoft.com/office/drawing/2014/main" id="{0697A312-E3BF-9A26-47B0-73A898A4B80B}"/>
              </a:ext>
            </a:extLst>
          </p:cNvPr>
          <p:cNvPicPr>
            <a:picLocks noChangeAspect="1"/>
          </p:cNvPicPr>
          <p:nvPr/>
        </p:nvPicPr>
        <p:blipFill>
          <a:blip r:embed="rId2"/>
          <a:stretch>
            <a:fillRect/>
          </a:stretch>
        </p:blipFill>
        <p:spPr>
          <a:xfrm>
            <a:off x="10263803" y="4163318"/>
            <a:ext cx="414235" cy="1036800"/>
          </a:xfrm>
          <a:prstGeom prst="rect">
            <a:avLst/>
          </a:prstGeom>
        </p:spPr>
      </p:pic>
      <p:pic>
        <p:nvPicPr>
          <p:cNvPr id="30" name="Picture 29">
            <a:extLst>
              <a:ext uri="{FF2B5EF4-FFF2-40B4-BE49-F238E27FC236}">
                <a16:creationId xmlns:a16="http://schemas.microsoft.com/office/drawing/2014/main" id="{E21FFAD2-A360-1049-06C1-20857E57F74F}"/>
              </a:ext>
            </a:extLst>
          </p:cNvPr>
          <p:cNvPicPr>
            <a:picLocks noChangeAspect="1"/>
          </p:cNvPicPr>
          <p:nvPr/>
        </p:nvPicPr>
        <p:blipFill>
          <a:blip r:embed="rId2"/>
          <a:stretch>
            <a:fillRect/>
          </a:stretch>
        </p:blipFill>
        <p:spPr>
          <a:xfrm>
            <a:off x="10225703" y="2677418"/>
            <a:ext cx="414235" cy="1036800"/>
          </a:xfrm>
          <a:prstGeom prst="rect">
            <a:avLst/>
          </a:prstGeom>
        </p:spPr>
      </p:pic>
      <p:pic>
        <p:nvPicPr>
          <p:cNvPr id="29" name="Picture 28">
            <a:extLst>
              <a:ext uri="{FF2B5EF4-FFF2-40B4-BE49-F238E27FC236}">
                <a16:creationId xmlns:a16="http://schemas.microsoft.com/office/drawing/2014/main" id="{EC79A92A-C933-F514-ECA0-9BF2B39DE758}"/>
              </a:ext>
            </a:extLst>
          </p:cNvPr>
          <p:cNvPicPr>
            <a:picLocks noChangeAspect="1"/>
          </p:cNvPicPr>
          <p:nvPr/>
        </p:nvPicPr>
        <p:blipFill>
          <a:blip r:embed="rId2"/>
          <a:stretch>
            <a:fillRect/>
          </a:stretch>
        </p:blipFill>
        <p:spPr>
          <a:xfrm>
            <a:off x="8454053" y="2658368"/>
            <a:ext cx="414235" cy="1036800"/>
          </a:xfrm>
          <a:prstGeom prst="rect">
            <a:avLst/>
          </a:prstGeom>
        </p:spPr>
      </p:pic>
      <p:pic>
        <p:nvPicPr>
          <p:cNvPr id="24" name="Picture 23">
            <a:extLst>
              <a:ext uri="{FF2B5EF4-FFF2-40B4-BE49-F238E27FC236}">
                <a16:creationId xmlns:a16="http://schemas.microsoft.com/office/drawing/2014/main" id="{B94498B3-E200-D2D2-8660-055C8123016B}"/>
              </a:ext>
            </a:extLst>
          </p:cNvPr>
          <p:cNvPicPr>
            <a:picLocks noChangeAspect="1"/>
          </p:cNvPicPr>
          <p:nvPr/>
        </p:nvPicPr>
        <p:blipFill>
          <a:blip r:embed="rId2"/>
          <a:stretch>
            <a:fillRect/>
          </a:stretch>
        </p:blipFill>
        <p:spPr>
          <a:xfrm>
            <a:off x="6634778" y="2658368"/>
            <a:ext cx="414235" cy="1036800"/>
          </a:xfrm>
          <a:prstGeom prst="rect">
            <a:avLst/>
          </a:prstGeom>
        </p:spPr>
      </p:pic>
      <p:pic>
        <p:nvPicPr>
          <p:cNvPr id="15" name="Picture 14">
            <a:extLst>
              <a:ext uri="{FF2B5EF4-FFF2-40B4-BE49-F238E27FC236}">
                <a16:creationId xmlns:a16="http://schemas.microsoft.com/office/drawing/2014/main" id="{030D30AC-5691-749D-13F8-01FF9C45D143}"/>
              </a:ext>
            </a:extLst>
          </p:cNvPr>
          <p:cNvPicPr>
            <a:picLocks noChangeAspect="1"/>
          </p:cNvPicPr>
          <p:nvPr/>
        </p:nvPicPr>
        <p:blipFill>
          <a:blip r:embed="rId2"/>
          <a:stretch>
            <a:fillRect/>
          </a:stretch>
        </p:blipFill>
        <p:spPr>
          <a:xfrm>
            <a:off x="4834553" y="2648843"/>
            <a:ext cx="414235" cy="1036800"/>
          </a:xfrm>
          <a:prstGeom prst="rect">
            <a:avLst/>
          </a:prstGeom>
        </p:spPr>
      </p:pic>
      <p:pic>
        <p:nvPicPr>
          <p:cNvPr id="13" name="Picture 12">
            <a:extLst>
              <a:ext uri="{FF2B5EF4-FFF2-40B4-BE49-F238E27FC236}">
                <a16:creationId xmlns:a16="http://schemas.microsoft.com/office/drawing/2014/main" id="{6BFDEAB0-38CC-B4E5-1246-9E11F0A44C8F}"/>
              </a:ext>
            </a:extLst>
          </p:cNvPr>
          <p:cNvPicPr>
            <a:picLocks noChangeAspect="1"/>
          </p:cNvPicPr>
          <p:nvPr/>
        </p:nvPicPr>
        <p:blipFill>
          <a:blip r:embed="rId2"/>
          <a:stretch>
            <a:fillRect/>
          </a:stretch>
        </p:blipFill>
        <p:spPr>
          <a:xfrm>
            <a:off x="3043853" y="2648843"/>
            <a:ext cx="414235" cy="1036800"/>
          </a:xfrm>
          <a:prstGeom prst="rect">
            <a:avLst/>
          </a:prstGeom>
        </p:spPr>
      </p:pic>
      <p:sp>
        <p:nvSpPr>
          <p:cNvPr id="2" name="Title 1">
            <a:extLst>
              <a:ext uri="{FF2B5EF4-FFF2-40B4-BE49-F238E27FC236}">
                <a16:creationId xmlns:a16="http://schemas.microsoft.com/office/drawing/2014/main" id="{399EB405-A508-1393-D1D3-13DDEADEFF84}"/>
              </a:ext>
            </a:extLst>
          </p:cNvPr>
          <p:cNvSpPr>
            <a:spLocks noGrp="1"/>
          </p:cNvSpPr>
          <p:nvPr>
            <p:ph type="title"/>
          </p:nvPr>
        </p:nvSpPr>
        <p:spPr/>
        <p:txBody>
          <a:bodyPr/>
          <a:lstStyle/>
          <a:p>
            <a:r>
              <a:rPr lang="en-CA" dirty="0"/>
              <a:t>Constraints (1)</a:t>
            </a:r>
          </a:p>
        </p:txBody>
      </p:sp>
      <p:sp>
        <p:nvSpPr>
          <p:cNvPr id="3" name="Content Placeholder 2">
            <a:extLst>
              <a:ext uri="{FF2B5EF4-FFF2-40B4-BE49-F238E27FC236}">
                <a16:creationId xmlns:a16="http://schemas.microsoft.com/office/drawing/2014/main" id="{7AEEAB13-8CC5-FEAE-553F-3F7753DB90CB}"/>
              </a:ext>
            </a:extLst>
          </p:cNvPr>
          <p:cNvSpPr>
            <a:spLocks noGrp="1"/>
          </p:cNvSpPr>
          <p:nvPr>
            <p:ph idx="1"/>
          </p:nvPr>
        </p:nvSpPr>
        <p:spPr/>
        <p:txBody>
          <a:bodyPr/>
          <a:lstStyle/>
          <a:p>
            <a:r>
              <a:rPr lang="en-US" dirty="0"/>
              <a:t>The </a:t>
            </a:r>
            <a:r>
              <a:rPr lang="en-US" dirty="0" err="1"/>
              <a:t>Altiz</a:t>
            </a:r>
            <a:r>
              <a:rPr lang="en-US" dirty="0"/>
              <a:t> must be ordered with the main camera at one end.</a:t>
            </a:r>
          </a:p>
          <a:p>
            <a:pPr lvl="1"/>
            <a:r>
              <a:rPr lang="en-US" dirty="0"/>
              <a:t>Example:</a:t>
            </a:r>
          </a:p>
          <a:p>
            <a:pPr lvl="1"/>
            <a:endParaRPr lang="en-CA" dirty="0"/>
          </a:p>
        </p:txBody>
      </p:sp>
      <p:sp>
        <p:nvSpPr>
          <p:cNvPr id="10" name="TextBox 9">
            <a:extLst>
              <a:ext uri="{FF2B5EF4-FFF2-40B4-BE49-F238E27FC236}">
                <a16:creationId xmlns:a16="http://schemas.microsoft.com/office/drawing/2014/main" id="{85EF7C96-C437-C484-D366-37C1E366DCE8}"/>
              </a:ext>
            </a:extLst>
          </p:cNvPr>
          <p:cNvSpPr txBox="1"/>
          <p:nvPr/>
        </p:nvSpPr>
        <p:spPr>
          <a:xfrm>
            <a:off x="2918297" y="3706238"/>
            <a:ext cx="680937" cy="369332"/>
          </a:xfrm>
          <a:prstGeom prst="rect">
            <a:avLst/>
          </a:prstGeom>
          <a:noFill/>
        </p:spPr>
        <p:txBody>
          <a:bodyPr wrap="square" rtlCol="0">
            <a:spAutoFit/>
          </a:bodyPr>
          <a:lstStyle/>
          <a:p>
            <a:r>
              <a:rPr lang="en-CA" dirty="0"/>
              <a:t>Main</a:t>
            </a:r>
          </a:p>
        </p:txBody>
      </p:sp>
      <p:sp>
        <p:nvSpPr>
          <p:cNvPr id="14" name="TextBox 13">
            <a:extLst>
              <a:ext uri="{FF2B5EF4-FFF2-40B4-BE49-F238E27FC236}">
                <a16:creationId xmlns:a16="http://schemas.microsoft.com/office/drawing/2014/main" id="{4B1B2755-0457-7C47-A469-3DE671E988AC}"/>
              </a:ext>
            </a:extLst>
          </p:cNvPr>
          <p:cNvSpPr txBox="1"/>
          <p:nvPr/>
        </p:nvSpPr>
        <p:spPr>
          <a:xfrm>
            <a:off x="4393659" y="3693267"/>
            <a:ext cx="1413754" cy="369332"/>
          </a:xfrm>
          <a:prstGeom prst="rect">
            <a:avLst/>
          </a:prstGeom>
          <a:noFill/>
        </p:spPr>
        <p:txBody>
          <a:bodyPr wrap="square" rtlCol="0">
            <a:spAutoFit/>
          </a:bodyPr>
          <a:lstStyle/>
          <a:p>
            <a:r>
              <a:rPr lang="en-CA" dirty="0"/>
              <a:t>Secondary 1</a:t>
            </a:r>
          </a:p>
        </p:txBody>
      </p:sp>
      <p:sp>
        <p:nvSpPr>
          <p:cNvPr id="16" name="TextBox 15">
            <a:extLst>
              <a:ext uri="{FF2B5EF4-FFF2-40B4-BE49-F238E27FC236}">
                <a16:creationId xmlns:a16="http://schemas.microsoft.com/office/drawing/2014/main" id="{6A275A65-516A-D399-B72D-750AE932A90D}"/>
              </a:ext>
            </a:extLst>
          </p:cNvPr>
          <p:cNvSpPr txBox="1"/>
          <p:nvPr/>
        </p:nvSpPr>
        <p:spPr>
          <a:xfrm>
            <a:off x="6170579" y="3709480"/>
            <a:ext cx="1413754" cy="369332"/>
          </a:xfrm>
          <a:prstGeom prst="rect">
            <a:avLst/>
          </a:prstGeom>
          <a:noFill/>
        </p:spPr>
        <p:txBody>
          <a:bodyPr wrap="square" rtlCol="0">
            <a:spAutoFit/>
          </a:bodyPr>
          <a:lstStyle/>
          <a:p>
            <a:r>
              <a:rPr lang="en-CA" dirty="0"/>
              <a:t>Secondary 2</a:t>
            </a:r>
          </a:p>
        </p:txBody>
      </p:sp>
      <p:sp>
        <p:nvSpPr>
          <p:cNvPr id="17" name="TextBox 16">
            <a:extLst>
              <a:ext uri="{FF2B5EF4-FFF2-40B4-BE49-F238E27FC236}">
                <a16:creationId xmlns:a16="http://schemas.microsoft.com/office/drawing/2014/main" id="{A852F222-B22E-2486-43BF-EE1945E29E9E}"/>
              </a:ext>
            </a:extLst>
          </p:cNvPr>
          <p:cNvSpPr txBox="1"/>
          <p:nvPr/>
        </p:nvSpPr>
        <p:spPr>
          <a:xfrm>
            <a:off x="7986408" y="3725693"/>
            <a:ext cx="1413754" cy="369332"/>
          </a:xfrm>
          <a:prstGeom prst="rect">
            <a:avLst/>
          </a:prstGeom>
          <a:noFill/>
        </p:spPr>
        <p:txBody>
          <a:bodyPr wrap="square" rtlCol="0">
            <a:spAutoFit/>
          </a:bodyPr>
          <a:lstStyle/>
          <a:p>
            <a:r>
              <a:rPr lang="en-CA" dirty="0"/>
              <a:t>Secondary 3</a:t>
            </a:r>
          </a:p>
        </p:txBody>
      </p:sp>
      <p:sp>
        <p:nvSpPr>
          <p:cNvPr id="18" name="TextBox 17">
            <a:extLst>
              <a:ext uri="{FF2B5EF4-FFF2-40B4-BE49-F238E27FC236}">
                <a16:creationId xmlns:a16="http://schemas.microsoft.com/office/drawing/2014/main" id="{A6DCB514-5805-60B6-AEFE-45366EAA3872}"/>
              </a:ext>
            </a:extLst>
          </p:cNvPr>
          <p:cNvSpPr txBox="1"/>
          <p:nvPr/>
        </p:nvSpPr>
        <p:spPr>
          <a:xfrm>
            <a:off x="9792510" y="3712722"/>
            <a:ext cx="1413754" cy="369332"/>
          </a:xfrm>
          <a:prstGeom prst="rect">
            <a:avLst/>
          </a:prstGeom>
          <a:noFill/>
        </p:spPr>
        <p:txBody>
          <a:bodyPr wrap="square" rtlCol="0">
            <a:spAutoFit/>
          </a:bodyPr>
          <a:lstStyle/>
          <a:p>
            <a:r>
              <a:rPr lang="en-CA" dirty="0"/>
              <a:t>Secondary 4</a:t>
            </a:r>
          </a:p>
        </p:txBody>
      </p:sp>
      <p:sp>
        <p:nvSpPr>
          <p:cNvPr id="25" name="TextBox 24">
            <a:extLst>
              <a:ext uri="{FF2B5EF4-FFF2-40B4-BE49-F238E27FC236}">
                <a16:creationId xmlns:a16="http://schemas.microsoft.com/office/drawing/2014/main" id="{AD2C15EB-B9EE-C915-22AD-A2731AA5A0D3}"/>
              </a:ext>
            </a:extLst>
          </p:cNvPr>
          <p:cNvSpPr txBox="1"/>
          <p:nvPr/>
        </p:nvSpPr>
        <p:spPr>
          <a:xfrm>
            <a:off x="4419598" y="5188082"/>
            <a:ext cx="1413754" cy="369332"/>
          </a:xfrm>
          <a:prstGeom prst="rect">
            <a:avLst/>
          </a:prstGeom>
          <a:noFill/>
        </p:spPr>
        <p:txBody>
          <a:bodyPr wrap="square" rtlCol="0">
            <a:spAutoFit/>
          </a:bodyPr>
          <a:lstStyle/>
          <a:p>
            <a:r>
              <a:rPr lang="en-CA" dirty="0"/>
              <a:t>Secondary 3</a:t>
            </a:r>
          </a:p>
        </p:txBody>
      </p:sp>
      <p:sp>
        <p:nvSpPr>
          <p:cNvPr id="26" name="TextBox 25">
            <a:extLst>
              <a:ext uri="{FF2B5EF4-FFF2-40B4-BE49-F238E27FC236}">
                <a16:creationId xmlns:a16="http://schemas.microsoft.com/office/drawing/2014/main" id="{86FE930B-7A67-E4AC-8BB8-0C73725C3B67}"/>
              </a:ext>
            </a:extLst>
          </p:cNvPr>
          <p:cNvSpPr txBox="1"/>
          <p:nvPr/>
        </p:nvSpPr>
        <p:spPr>
          <a:xfrm>
            <a:off x="6186790" y="5184838"/>
            <a:ext cx="1413754" cy="369332"/>
          </a:xfrm>
          <a:prstGeom prst="rect">
            <a:avLst/>
          </a:prstGeom>
          <a:noFill/>
        </p:spPr>
        <p:txBody>
          <a:bodyPr wrap="square" rtlCol="0">
            <a:spAutoFit/>
          </a:bodyPr>
          <a:lstStyle/>
          <a:p>
            <a:r>
              <a:rPr lang="en-CA" dirty="0"/>
              <a:t>Secondary 2</a:t>
            </a:r>
          </a:p>
        </p:txBody>
      </p:sp>
      <p:sp>
        <p:nvSpPr>
          <p:cNvPr id="27" name="TextBox 26">
            <a:extLst>
              <a:ext uri="{FF2B5EF4-FFF2-40B4-BE49-F238E27FC236}">
                <a16:creationId xmlns:a16="http://schemas.microsoft.com/office/drawing/2014/main" id="{681331FF-1755-A2B8-682F-82C716C06D7A}"/>
              </a:ext>
            </a:extLst>
          </p:cNvPr>
          <p:cNvSpPr txBox="1"/>
          <p:nvPr/>
        </p:nvSpPr>
        <p:spPr>
          <a:xfrm>
            <a:off x="8002619" y="5191323"/>
            <a:ext cx="1413754" cy="369332"/>
          </a:xfrm>
          <a:prstGeom prst="rect">
            <a:avLst/>
          </a:prstGeom>
          <a:noFill/>
        </p:spPr>
        <p:txBody>
          <a:bodyPr wrap="square" rtlCol="0">
            <a:spAutoFit/>
          </a:bodyPr>
          <a:lstStyle/>
          <a:p>
            <a:r>
              <a:rPr lang="en-CA" dirty="0"/>
              <a:t>Secondary 1</a:t>
            </a:r>
          </a:p>
        </p:txBody>
      </p:sp>
      <p:sp>
        <p:nvSpPr>
          <p:cNvPr id="28" name="TextBox 27">
            <a:extLst>
              <a:ext uri="{FF2B5EF4-FFF2-40B4-BE49-F238E27FC236}">
                <a16:creationId xmlns:a16="http://schemas.microsoft.com/office/drawing/2014/main" id="{C575EF9C-364F-7AC2-6FDD-06AC42EE8ED8}"/>
              </a:ext>
            </a:extLst>
          </p:cNvPr>
          <p:cNvSpPr txBox="1"/>
          <p:nvPr/>
        </p:nvSpPr>
        <p:spPr>
          <a:xfrm>
            <a:off x="10100551" y="5197808"/>
            <a:ext cx="706879" cy="369332"/>
          </a:xfrm>
          <a:prstGeom prst="rect">
            <a:avLst/>
          </a:prstGeom>
          <a:noFill/>
        </p:spPr>
        <p:txBody>
          <a:bodyPr wrap="square" rtlCol="0">
            <a:spAutoFit/>
          </a:bodyPr>
          <a:lstStyle/>
          <a:p>
            <a:r>
              <a:rPr lang="en-CA" dirty="0"/>
              <a:t>Main</a:t>
            </a:r>
          </a:p>
        </p:txBody>
      </p:sp>
      <p:sp>
        <p:nvSpPr>
          <p:cNvPr id="39" name="TextBox 38">
            <a:extLst>
              <a:ext uri="{FF2B5EF4-FFF2-40B4-BE49-F238E27FC236}">
                <a16:creationId xmlns:a16="http://schemas.microsoft.com/office/drawing/2014/main" id="{9508A8F3-6CF8-4E1A-08FB-3777B3EC4EE0}"/>
              </a:ext>
            </a:extLst>
          </p:cNvPr>
          <p:cNvSpPr txBox="1"/>
          <p:nvPr/>
        </p:nvSpPr>
        <p:spPr>
          <a:xfrm>
            <a:off x="2607007" y="5175111"/>
            <a:ext cx="1413754" cy="369332"/>
          </a:xfrm>
          <a:prstGeom prst="rect">
            <a:avLst/>
          </a:prstGeom>
          <a:noFill/>
        </p:spPr>
        <p:txBody>
          <a:bodyPr wrap="square" rtlCol="0">
            <a:spAutoFit/>
          </a:bodyPr>
          <a:lstStyle/>
          <a:p>
            <a:r>
              <a:rPr lang="en-CA" dirty="0"/>
              <a:t>Secondary 4</a:t>
            </a:r>
          </a:p>
        </p:txBody>
      </p:sp>
      <p:pic>
        <p:nvPicPr>
          <p:cNvPr id="41" name="Graphic 40" descr="Badge Tick1 with solid fill">
            <a:extLst>
              <a:ext uri="{FF2B5EF4-FFF2-40B4-BE49-F238E27FC236}">
                <a16:creationId xmlns:a16="http://schemas.microsoft.com/office/drawing/2014/main" id="{9E06AFFD-4666-D9C3-4833-F4CD81CEC2B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25827" y="2683475"/>
            <a:ext cx="914400" cy="914400"/>
          </a:xfrm>
          <a:prstGeom prst="rect">
            <a:avLst/>
          </a:prstGeom>
        </p:spPr>
      </p:pic>
      <p:pic>
        <p:nvPicPr>
          <p:cNvPr id="42" name="Graphic 41" descr="Badge Tick1 with solid fill">
            <a:extLst>
              <a:ext uri="{FF2B5EF4-FFF2-40B4-BE49-F238E27FC236}">
                <a16:creationId xmlns:a16="http://schemas.microsoft.com/office/drawing/2014/main" id="{C007DB92-BA60-0C1D-6726-F6A3076BD39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54659" y="4178642"/>
            <a:ext cx="914400" cy="914400"/>
          </a:xfrm>
          <a:prstGeom prst="rect">
            <a:avLst/>
          </a:prstGeom>
        </p:spPr>
      </p:pic>
      <p:cxnSp>
        <p:nvCxnSpPr>
          <p:cNvPr id="54" name="Straight Connector 53">
            <a:extLst>
              <a:ext uri="{FF2B5EF4-FFF2-40B4-BE49-F238E27FC236}">
                <a16:creationId xmlns:a16="http://schemas.microsoft.com/office/drawing/2014/main" id="{7D3BB964-7793-BCD6-8B13-DAC041D758E8}"/>
              </a:ext>
            </a:extLst>
          </p:cNvPr>
          <p:cNvCxnSpPr>
            <a:cxnSpLocks/>
          </p:cNvCxnSpPr>
          <p:nvPr/>
        </p:nvCxnSpPr>
        <p:spPr>
          <a:xfrm>
            <a:off x="3257550" y="3038985"/>
            <a:ext cx="1771650"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09915141-3EA6-3F99-3029-7E36980328D1}"/>
              </a:ext>
            </a:extLst>
          </p:cNvPr>
          <p:cNvCxnSpPr>
            <a:cxnSpLocks/>
          </p:cNvCxnSpPr>
          <p:nvPr/>
        </p:nvCxnSpPr>
        <p:spPr>
          <a:xfrm>
            <a:off x="5067300" y="3038985"/>
            <a:ext cx="1771650"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29B9ECA0-FD99-61EC-0269-A115487C41C8}"/>
              </a:ext>
            </a:extLst>
          </p:cNvPr>
          <p:cNvCxnSpPr>
            <a:cxnSpLocks/>
          </p:cNvCxnSpPr>
          <p:nvPr/>
        </p:nvCxnSpPr>
        <p:spPr>
          <a:xfrm>
            <a:off x="6877050" y="3044700"/>
            <a:ext cx="1771650"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1AE14C3-3A39-28A0-C921-B624118F4569}"/>
              </a:ext>
            </a:extLst>
          </p:cNvPr>
          <p:cNvCxnSpPr>
            <a:cxnSpLocks/>
          </p:cNvCxnSpPr>
          <p:nvPr/>
        </p:nvCxnSpPr>
        <p:spPr>
          <a:xfrm>
            <a:off x="8686800" y="3048510"/>
            <a:ext cx="1771650"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FF73E029-B45D-70EA-7C36-2C413A146C25}"/>
              </a:ext>
            </a:extLst>
          </p:cNvPr>
          <p:cNvCxnSpPr/>
          <p:nvPr/>
        </p:nvCxnSpPr>
        <p:spPr>
          <a:xfrm>
            <a:off x="3267075" y="4549140"/>
            <a:ext cx="1771650"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169ACD80-1CC0-8C50-E5E4-AD4D54BAE0E1}"/>
              </a:ext>
            </a:extLst>
          </p:cNvPr>
          <p:cNvCxnSpPr/>
          <p:nvPr/>
        </p:nvCxnSpPr>
        <p:spPr>
          <a:xfrm>
            <a:off x="5076825" y="4549140"/>
            <a:ext cx="1771650"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D86D792-35C0-1514-BA54-5C73DBFF26D8}"/>
              </a:ext>
            </a:extLst>
          </p:cNvPr>
          <p:cNvCxnSpPr/>
          <p:nvPr/>
        </p:nvCxnSpPr>
        <p:spPr>
          <a:xfrm>
            <a:off x="6886575" y="4549140"/>
            <a:ext cx="1771650"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470125A-6805-3CC2-FF1E-8EBA540AD745}"/>
              </a:ext>
            </a:extLst>
          </p:cNvPr>
          <p:cNvCxnSpPr/>
          <p:nvPr/>
        </p:nvCxnSpPr>
        <p:spPr>
          <a:xfrm>
            <a:off x="8696325" y="4549140"/>
            <a:ext cx="1771650"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4E930A88-2F3F-AE45-A633-112F390A6A9B}"/>
              </a:ext>
            </a:extLst>
          </p:cNvPr>
          <p:cNvSpPr txBox="1"/>
          <p:nvPr/>
        </p:nvSpPr>
        <p:spPr>
          <a:xfrm>
            <a:off x="3419475" y="2797050"/>
            <a:ext cx="1476375" cy="276999"/>
          </a:xfrm>
          <a:prstGeom prst="rect">
            <a:avLst/>
          </a:prstGeom>
          <a:noFill/>
        </p:spPr>
        <p:txBody>
          <a:bodyPr wrap="square" rtlCol="0">
            <a:spAutoFit/>
          </a:bodyPr>
          <a:lstStyle/>
          <a:p>
            <a:r>
              <a:rPr lang="en-CA" sz="1200" dirty="0"/>
              <a:t>Output              Input</a:t>
            </a:r>
          </a:p>
        </p:txBody>
      </p:sp>
      <p:sp>
        <p:nvSpPr>
          <p:cNvPr id="63" name="TextBox 62">
            <a:extLst>
              <a:ext uri="{FF2B5EF4-FFF2-40B4-BE49-F238E27FC236}">
                <a16:creationId xmlns:a16="http://schemas.microsoft.com/office/drawing/2014/main" id="{2078E49C-1470-D0D5-531D-E1341258AA9D}"/>
              </a:ext>
            </a:extLst>
          </p:cNvPr>
          <p:cNvSpPr txBox="1"/>
          <p:nvPr/>
        </p:nvSpPr>
        <p:spPr>
          <a:xfrm>
            <a:off x="5219700" y="2797050"/>
            <a:ext cx="1476375" cy="276999"/>
          </a:xfrm>
          <a:prstGeom prst="rect">
            <a:avLst/>
          </a:prstGeom>
          <a:noFill/>
        </p:spPr>
        <p:txBody>
          <a:bodyPr wrap="square" rtlCol="0">
            <a:spAutoFit/>
          </a:bodyPr>
          <a:lstStyle/>
          <a:p>
            <a:r>
              <a:rPr lang="en-CA" sz="1200" dirty="0"/>
              <a:t>Output              Input</a:t>
            </a:r>
          </a:p>
        </p:txBody>
      </p:sp>
      <p:sp>
        <p:nvSpPr>
          <p:cNvPr id="64" name="TextBox 63">
            <a:extLst>
              <a:ext uri="{FF2B5EF4-FFF2-40B4-BE49-F238E27FC236}">
                <a16:creationId xmlns:a16="http://schemas.microsoft.com/office/drawing/2014/main" id="{A2BC9767-35E6-A8BC-0ECC-1D4872A6C68F}"/>
              </a:ext>
            </a:extLst>
          </p:cNvPr>
          <p:cNvSpPr txBox="1"/>
          <p:nvPr/>
        </p:nvSpPr>
        <p:spPr>
          <a:xfrm>
            <a:off x="7019925" y="2797050"/>
            <a:ext cx="1476375" cy="276999"/>
          </a:xfrm>
          <a:prstGeom prst="rect">
            <a:avLst/>
          </a:prstGeom>
          <a:noFill/>
        </p:spPr>
        <p:txBody>
          <a:bodyPr wrap="square" rtlCol="0">
            <a:spAutoFit/>
          </a:bodyPr>
          <a:lstStyle/>
          <a:p>
            <a:r>
              <a:rPr lang="en-CA" sz="1200" dirty="0"/>
              <a:t>Output              Input</a:t>
            </a:r>
          </a:p>
        </p:txBody>
      </p:sp>
      <p:sp>
        <p:nvSpPr>
          <p:cNvPr id="65" name="TextBox 64">
            <a:extLst>
              <a:ext uri="{FF2B5EF4-FFF2-40B4-BE49-F238E27FC236}">
                <a16:creationId xmlns:a16="http://schemas.microsoft.com/office/drawing/2014/main" id="{D3C449E2-C8C4-E027-70BB-293890F41766}"/>
              </a:ext>
            </a:extLst>
          </p:cNvPr>
          <p:cNvSpPr txBox="1"/>
          <p:nvPr/>
        </p:nvSpPr>
        <p:spPr>
          <a:xfrm>
            <a:off x="8820150" y="2797050"/>
            <a:ext cx="1476375" cy="276999"/>
          </a:xfrm>
          <a:prstGeom prst="rect">
            <a:avLst/>
          </a:prstGeom>
          <a:noFill/>
        </p:spPr>
        <p:txBody>
          <a:bodyPr wrap="square" rtlCol="0">
            <a:spAutoFit/>
          </a:bodyPr>
          <a:lstStyle/>
          <a:p>
            <a:r>
              <a:rPr lang="en-CA" sz="1200" dirty="0"/>
              <a:t>Output              Input</a:t>
            </a:r>
          </a:p>
        </p:txBody>
      </p:sp>
      <p:sp>
        <p:nvSpPr>
          <p:cNvPr id="66" name="TextBox 65">
            <a:extLst>
              <a:ext uri="{FF2B5EF4-FFF2-40B4-BE49-F238E27FC236}">
                <a16:creationId xmlns:a16="http://schemas.microsoft.com/office/drawing/2014/main" id="{5BC20166-1D43-7195-0951-D95184ABBC90}"/>
              </a:ext>
            </a:extLst>
          </p:cNvPr>
          <p:cNvSpPr txBox="1"/>
          <p:nvPr/>
        </p:nvSpPr>
        <p:spPr>
          <a:xfrm>
            <a:off x="3438525" y="4320540"/>
            <a:ext cx="1476375" cy="276999"/>
          </a:xfrm>
          <a:prstGeom prst="rect">
            <a:avLst/>
          </a:prstGeom>
          <a:noFill/>
        </p:spPr>
        <p:txBody>
          <a:bodyPr wrap="square" rtlCol="0">
            <a:spAutoFit/>
          </a:bodyPr>
          <a:lstStyle/>
          <a:p>
            <a:r>
              <a:rPr lang="en-CA" sz="1200" dirty="0"/>
              <a:t>Input             Output</a:t>
            </a:r>
          </a:p>
        </p:txBody>
      </p:sp>
      <p:sp>
        <p:nvSpPr>
          <p:cNvPr id="67" name="TextBox 66">
            <a:extLst>
              <a:ext uri="{FF2B5EF4-FFF2-40B4-BE49-F238E27FC236}">
                <a16:creationId xmlns:a16="http://schemas.microsoft.com/office/drawing/2014/main" id="{E429DDD2-DFCD-4133-8FEF-4BADD0E9D7E5}"/>
              </a:ext>
            </a:extLst>
          </p:cNvPr>
          <p:cNvSpPr txBox="1"/>
          <p:nvPr/>
        </p:nvSpPr>
        <p:spPr>
          <a:xfrm>
            <a:off x="5219700" y="4320540"/>
            <a:ext cx="1476375" cy="276999"/>
          </a:xfrm>
          <a:prstGeom prst="rect">
            <a:avLst/>
          </a:prstGeom>
          <a:noFill/>
        </p:spPr>
        <p:txBody>
          <a:bodyPr wrap="square" rtlCol="0">
            <a:spAutoFit/>
          </a:bodyPr>
          <a:lstStyle/>
          <a:p>
            <a:r>
              <a:rPr lang="en-CA" sz="1200" dirty="0"/>
              <a:t>Input             Output</a:t>
            </a:r>
          </a:p>
        </p:txBody>
      </p:sp>
      <p:sp>
        <p:nvSpPr>
          <p:cNvPr id="68" name="TextBox 67">
            <a:extLst>
              <a:ext uri="{FF2B5EF4-FFF2-40B4-BE49-F238E27FC236}">
                <a16:creationId xmlns:a16="http://schemas.microsoft.com/office/drawing/2014/main" id="{804191E5-8BA0-DEFB-FAA6-24E0D2BBCD1E}"/>
              </a:ext>
            </a:extLst>
          </p:cNvPr>
          <p:cNvSpPr txBox="1"/>
          <p:nvPr/>
        </p:nvSpPr>
        <p:spPr>
          <a:xfrm>
            <a:off x="7000875" y="4320540"/>
            <a:ext cx="1476375" cy="276999"/>
          </a:xfrm>
          <a:prstGeom prst="rect">
            <a:avLst/>
          </a:prstGeom>
          <a:noFill/>
        </p:spPr>
        <p:txBody>
          <a:bodyPr wrap="square" rtlCol="0">
            <a:spAutoFit/>
          </a:bodyPr>
          <a:lstStyle/>
          <a:p>
            <a:r>
              <a:rPr lang="en-CA" sz="1200" dirty="0"/>
              <a:t>Input             Output</a:t>
            </a:r>
          </a:p>
        </p:txBody>
      </p:sp>
      <p:sp>
        <p:nvSpPr>
          <p:cNvPr id="69" name="TextBox 68">
            <a:extLst>
              <a:ext uri="{FF2B5EF4-FFF2-40B4-BE49-F238E27FC236}">
                <a16:creationId xmlns:a16="http://schemas.microsoft.com/office/drawing/2014/main" id="{809F61A5-73D0-0409-8DF2-D150839FFB89}"/>
              </a:ext>
            </a:extLst>
          </p:cNvPr>
          <p:cNvSpPr txBox="1"/>
          <p:nvPr/>
        </p:nvSpPr>
        <p:spPr>
          <a:xfrm>
            <a:off x="8782050" y="4320540"/>
            <a:ext cx="1476375" cy="276999"/>
          </a:xfrm>
          <a:prstGeom prst="rect">
            <a:avLst/>
          </a:prstGeom>
          <a:noFill/>
        </p:spPr>
        <p:txBody>
          <a:bodyPr wrap="square" rtlCol="0">
            <a:spAutoFit/>
          </a:bodyPr>
          <a:lstStyle/>
          <a:p>
            <a:r>
              <a:rPr lang="en-CA" sz="1200" dirty="0"/>
              <a:t>Input             Output</a:t>
            </a:r>
          </a:p>
        </p:txBody>
      </p:sp>
    </p:spTree>
    <p:extLst>
      <p:ext uri="{BB962C8B-B14F-4D97-AF65-F5344CB8AC3E}">
        <p14:creationId xmlns:p14="http://schemas.microsoft.com/office/powerpoint/2010/main" val="927762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35">
            <a:extLst>
              <a:ext uri="{FF2B5EF4-FFF2-40B4-BE49-F238E27FC236}">
                <a16:creationId xmlns:a16="http://schemas.microsoft.com/office/drawing/2014/main" id="{7CB10E9A-ADD7-3AB0-F903-2AA3CFBF5AD9}"/>
              </a:ext>
            </a:extLst>
          </p:cNvPr>
          <p:cNvPicPr>
            <a:picLocks noChangeAspect="1"/>
          </p:cNvPicPr>
          <p:nvPr/>
        </p:nvPicPr>
        <p:blipFill>
          <a:blip r:embed="rId2"/>
          <a:stretch>
            <a:fillRect/>
          </a:stretch>
        </p:blipFill>
        <p:spPr>
          <a:xfrm>
            <a:off x="10387628" y="4163318"/>
            <a:ext cx="414235" cy="1036800"/>
          </a:xfrm>
          <a:prstGeom prst="rect">
            <a:avLst/>
          </a:prstGeom>
        </p:spPr>
      </p:pic>
      <p:pic>
        <p:nvPicPr>
          <p:cNvPr id="50" name="Picture 49">
            <a:extLst>
              <a:ext uri="{FF2B5EF4-FFF2-40B4-BE49-F238E27FC236}">
                <a16:creationId xmlns:a16="http://schemas.microsoft.com/office/drawing/2014/main" id="{B697B483-E900-181A-CD97-D7BFB03477BC}"/>
              </a:ext>
            </a:extLst>
          </p:cNvPr>
          <p:cNvPicPr>
            <a:picLocks noChangeAspect="1"/>
          </p:cNvPicPr>
          <p:nvPr/>
        </p:nvPicPr>
        <p:blipFill>
          <a:blip r:embed="rId2"/>
          <a:stretch>
            <a:fillRect/>
          </a:stretch>
        </p:blipFill>
        <p:spPr>
          <a:xfrm>
            <a:off x="8520728" y="4163318"/>
            <a:ext cx="414235" cy="1036800"/>
          </a:xfrm>
          <a:prstGeom prst="rect">
            <a:avLst/>
          </a:prstGeom>
        </p:spPr>
      </p:pic>
      <p:pic>
        <p:nvPicPr>
          <p:cNvPr id="51" name="Picture 50">
            <a:extLst>
              <a:ext uri="{FF2B5EF4-FFF2-40B4-BE49-F238E27FC236}">
                <a16:creationId xmlns:a16="http://schemas.microsoft.com/office/drawing/2014/main" id="{7A784499-D3A0-6D3C-00E2-119BF8EA0587}"/>
              </a:ext>
            </a:extLst>
          </p:cNvPr>
          <p:cNvPicPr>
            <a:picLocks noChangeAspect="1"/>
          </p:cNvPicPr>
          <p:nvPr/>
        </p:nvPicPr>
        <p:blipFill>
          <a:blip r:embed="rId2"/>
          <a:stretch>
            <a:fillRect/>
          </a:stretch>
        </p:blipFill>
        <p:spPr>
          <a:xfrm>
            <a:off x="6653828" y="4163318"/>
            <a:ext cx="414235" cy="1036800"/>
          </a:xfrm>
          <a:prstGeom prst="rect">
            <a:avLst/>
          </a:prstGeom>
        </p:spPr>
      </p:pic>
      <p:pic>
        <p:nvPicPr>
          <p:cNvPr id="52" name="Picture 51">
            <a:extLst>
              <a:ext uri="{FF2B5EF4-FFF2-40B4-BE49-F238E27FC236}">
                <a16:creationId xmlns:a16="http://schemas.microsoft.com/office/drawing/2014/main" id="{5F813922-FC32-4D61-990C-D8FF29D85178}"/>
              </a:ext>
            </a:extLst>
          </p:cNvPr>
          <p:cNvPicPr>
            <a:picLocks noChangeAspect="1"/>
          </p:cNvPicPr>
          <p:nvPr/>
        </p:nvPicPr>
        <p:blipFill>
          <a:blip r:embed="rId2"/>
          <a:stretch>
            <a:fillRect/>
          </a:stretch>
        </p:blipFill>
        <p:spPr>
          <a:xfrm>
            <a:off x="4786928" y="4163318"/>
            <a:ext cx="414235" cy="1036800"/>
          </a:xfrm>
          <a:prstGeom prst="rect">
            <a:avLst/>
          </a:prstGeom>
        </p:spPr>
      </p:pic>
      <p:pic>
        <p:nvPicPr>
          <p:cNvPr id="53" name="Picture 52">
            <a:extLst>
              <a:ext uri="{FF2B5EF4-FFF2-40B4-BE49-F238E27FC236}">
                <a16:creationId xmlns:a16="http://schemas.microsoft.com/office/drawing/2014/main" id="{7C3F6E4F-ABBF-0FD7-1610-A799850314D3}"/>
              </a:ext>
            </a:extLst>
          </p:cNvPr>
          <p:cNvPicPr>
            <a:picLocks noChangeAspect="1"/>
          </p:cNvPicPr>
          <p:nvPr/>
        </p:nvPicPr>
        <p:blipFill>
          <a:blip r:embed="rId2"/>
          <a:stretch>
            <a:fillRect/>
          </a:stretch>
        </p:blipFill>
        <p:spPr>
          <a:xfrm>
            <a:off x="2920028" y="4163318"/>
            <a:ext cx="414235" cy="1036800"/>
          </a:xfrm>
          <a:prstGeom prst="rect">
            <a:avLst/>
          </a:prstGeom>
        </p:spPr>
      </p:pic>
      <p:pic>
        <p:nvPicPr>
          <p:cNvPr id="22" name="Picture 21">
            <a:extLst>
              <a:ext uri="{FF2B5EF4-FFF2-40B4-BE49-F238E27FC236}">
                <a16:creationId xmlns:a16="http://schemas.microsoft.com/office/drawing/2014/main" id="{FB0FB671-F50C-D914-7F7A-4A3800DAA9BC}"/>
              </a:ext>
            </a:extLst>
          </p:cNvPr>
          <p:cNvPicPr>
            <a:picLocks noChangeAspect="1"/>
          </p:cNvPicPr>
          <p:nvPr/>
        </p:nvPicPr>
        <p:blipFill>
          <a:blip r:embed="rId2"/>
          <a:stretch>
            <a:fillRect/>
          </a:stretch>
        </p:blipFill>
        <p:spPr>
          <a:xfrm>
            <a:off x="10216178" y="2220218"/>
            <a:ext cx="414235" cy="1036800"/>
          </a:xfrm>
          <a:prstGeom prst="rect">
            <a:avLst/>
          </a:prstGeom>
        </p:spPr>
      </p:pic>
      <p:pic>
        <p:nvPicPr>
          <p:cNvPr id="3" name="Picture 2">
            <a:extLst>
              <a:ext uri="{FF2B5EF4-FFF2-40B4-BE49-F238E27FC236}">
                <a16:creationId xmlns:a16="http://schemas.microsoft.com/office/drawing/2014/main" id="{1285670A-4FD2-C0CE-C18A-ECC456C27042}"/>
              </a:ext>
            </a:extLst>
          </p:cNvPr>
          <p:cNvPicPr>
            <a:picLocks noChangeAspect="1"/>
          </p:cNvPicPr>
          <p:nvPr/>
        </p:nvPicPr>
        <p:blipFill>
          <a:blip r:embed="rId2"/>
          <a:stretch>
            <a:fillRect/>
          </a:stretch>
        </p:blipFill>
        <p:spPr>
          <a:xfrm>
            <a:off x="2986703" y="2220218"/>
            <a:ext cx="414235" cy="1036800"/>
          </a:xfrm>
          <a:prstGeom prst="rect">
            <a:avLst/>
          </a:prstGeom>
        </p:spPr>
      </p:pic>
      <p:pic>
        <p:nvPicPr>
          <p:cNvPr id="25" name="Picture 24">
            <a:extLst>
              <a:ext uri="{FF2B5EF4-FFF2-40B4-BE49-F238E27FC236}">
                <a16:creationId xmlns:a16="http://schemas.microsoft.com/office/drawing/2014/main" id="{9E4695C5-DD3C-8E18-8408-C9BEA4DFEB50}"/>
              </a:ext>
            </a:extLst>
          </p:cNvPr>
          <p:cNvPicPr>
            <a:picLocks noChangeAspect="1"/>
          </p:cNvPicPr>
          <p:nvPr/>
        </p:nvPicPr>
        <p:blipFill>
          <a:blip r:embed="rId2"/>
          <a:stretch>
            <a:fillRect/>
          </a:stretch>
        </p:blipFill>
        <p:spPr>
          <a:xfrm>
            <a:off x="8408810" y="2220218"/>
            <a:ext cx="414235" cy="1036800"/>
          </a:xfrm>
          <a:prstGeom prst="rect">
            <a:avLst/>
          </a:prstGeom>
        </p:spPr>
      </p:pic>
      <p:pic>
        <p:nvPicPr>
          <p:cNvPr id="28" name="Picture 27">
            <a:extLst>
              <a:ext uri="{FF2B5EF4-FFF2-40B4-BE49-F238E27FC236}">
                <a16:creationId xmlns:a16="http://schemas.microsoft.com/office/drawing/2014/main" id="{A04F6A17-A55D-6866-96B9-50B2D7B91489}"/>
              </a:ext>
            </a:extLst>
          </p:cNvPr>
          <p:cNvPicPr>
            <a:picLocks noChangeAspect="1"/>
          </p:cNvPicPr>
          <p:nvPr/>
        </p:nvPicPr>
        <p:blipFill>
          <a:blip r:embed="rId2"/>
          <a:stretch>
            <a:fillRect/>
          </a:stretch>
        </p:blipFill>
        <p:spPr>
          <a:xfrm>
            <a:off x="6601441" y="2220218"/>
            <a:ext cx="414235" cy="1036800"/>
          </a:xfrm>
          <a:prstGeom prst="rect">
            <a:avLst/>
          </a:prstGeom>
        </p:spPr>
      </p:pic>
      <p:pic>
        <p:nvPicPr>
          <p:cNvPr id="29" name="Picture 28">
            <a:extLst>
              <a:ext uri="{FF2B5EF4-FFF2-40B4-BE49-F238E27FC236}">
                <a16:creationId xmlns:a16="http://schemas.microsoft.com/office/drawing/2014/main" id="{91FF5BB0-2ED4-ADD8-9222-767FEB6FE6BC}"/>
              </a:ext>
            </a:extLst>
          </p:cNvPr>
          <p:cNvPicPr>
            <a:picLocks noChangeAspect="1"/>
          </p:cNvPicPr>
          <p:nvPr/>
        </p:nvPicPr>
        <p:blipFill>
          <a:blip r:embed="rId2"/>
          <a:stretch>
            <a:fillRect/>
          </a:stretch>
        </p:blipFill>
        <p:spPr>
          <a:xfrm>
            <a:off x="4794072" y="2220218"/>
            <a:ext cx="414235" cy="1036800"/>
          </a:xfrm>
          <a:prstGeom prst="rect">
            <a:avLst/>
          </a:prstGeom>
        </p:spPr>
      </p:pic>
      <p:sp>
        <p:nvSpPr>
          <p:cNvPr id="2" name="Title 1">
            <a:extLst>
              <a:ext uri="{FF2B5EF4-FFF2-40B4-BE49-F238E27FC236}">
                <a16:creationId xmlns:a16="http://schemas.microsoft.com/office/drawing/2014/main" id="{D3C1937C-5440-0287-1550-1412431A3DF4}"/>
              </a:ext>
            </a:extLst>
          </p:cNvPr>
          <p:cNvSpPr>
            <a:spLocks noGrp="1"/>
          </p:cNvSpPr>
          <p:nvPr>
            <p:ph type="title"/>
          </p:nvPr>
        </p:nvSpPr>
        <p:spPr/>
        <p:txBody>
          <a:bodyPr/>
          <a:lstStyle/>
          <a:p>
            <a:r>
              <a:rPr lang="en-CA" dirty="0"/>
              <a:t>Constraints (1)</a:t>
            </a:r>
          </a:p>
        </p:txBody>
      </p:sp>
      <p:sp>
        <p:nvSpPr>
          <p:cNvPr id="9" name="TextBox 8">
            <a:extLst>
              <a:ext uri="{FF2B5EF4-FFF2-40B4-BE49-F238E27FC236}">
                <a16:creationId xmlns:a16="http://schemas.microsoft.com/office/drawing/2014/main" id="{8896F8BE-4C14-2951-62EE-13DA8020147A}"/>
              </a:ext>
            </a:extLst>
          </p:cNvPr>
          <p:cNvSpPr txBox="1"/>
          <p:nvPr/>
        </p:nvSpPr>
        <p:spPr>
          <a:xfrm>
            <a:off x="4410073" y="3235457"/>
            <a:ext cx="1413754" cy="369332"/>
          </a:xfrm>
          <a:prstGeom prst="rect">
            <a:avLst/>
          </a:prstGeom>
          <a:noFill/>
        </p:spPr>
        <p:txBody>
          <a:bodyPr wrap="square" rtlCol="0">
            <a:spAutoFit/>
          </a:bodyPr>
          <a:lstStyle/>
          <a:p>
            <a:r>
              <a:rPr lang="en-CA" dirty="0"/>
              <a:t>Secondary 2</a:t>
            </a:r>
          </a:p>
        </p:txBody>
      </p:sp>
      <p:sp>
        <p:nvSpPr>
          <p:cNvPr id="10" name="TextBox 9">
            <a:extLst>
              <a:ext uri="{FF2B5EF4-FFF2-40B4-BE49-F238E27FC236}">
                <a16:creationId xmlns:a16="http://schemas.microsoft.com/office/drawing/2014/main" id="{15555028-F924-1181-5F7E-0114450A77C3}"/>
              </a:ext>
            </a:extLst>
          </p:cNvPr>
          <p:cNvSpPr txBox="1"/>
          <p:nvPr/>
        </p:nvSpPr>
        <p:spPr>
          <a:xfrm>
            <a:off x="6177265" y="3232213"/>
            <a:ext cx="1413754" cy="369332"/>
          </a:xfrm>
          <a:prstGeom prst="rect">
            <a:avLst/>
          </a:prstGeom>
          <a:noFill/>
        </p:spPr>
        <p:txBody>
          <a:bodyPr wrap="square" rtlCol="0">
            <a:spAutoFit/>
          </a:bodyPr>
          <a:lstStyle/>
          <a:p>
            <a:r>
              <a:rPr lang="en-CA" dirty="0"/>
              <a:t>Secondary 1</a:t>
            </a:r>
          </a:p>
        </p:txBody>
      </p:sp>
      <p:sp>
        <p:nvSpPr>
          <p:cNvPr id="11" name="TextBox 10">
            <a:extLst>
              <a:ext uri="{FF2B5EF4-FFF2-40B4-BE49-F238E27FC236}">
                <a16:creationId xmlns:a16="http://schemas.microsoft.com/office/drawing/2014/main" id="{E54FB5D9-2F29-3B7F-E25C-09440F15B1F1}"/>
              </a:ext>
            </a:extLst>
          </p:cNvPr>
          <p:cNvSpPr txBox="1"/>
          <p:nvPr/>
        </p:nvSpPr>
        <p:spPr>
          <a:xfrm>
            <a:off x="7993094" y="3238698"/>
            <a:ext cx="1413754" cy="369332"/>
          </a:xfrm>
          <a:prstGeom prst="rect">
            <a:avLst/>
          </a:prstGeom>
          <a:noFill/>
        </p:spPr>
        <p:txBody>
          <a:bodyPr wrap="square" rtlCol="0">
            <a:spAutoFit/>
          </a:bodyPr>
          <a:lstStyle/>
          <a:p>
            <a:r>
              <a:rPr lang="en-CA" dirty="0"/>
              <a:t>Secondary 3</a:t>
            </a:r>
          </a:p>
        </p:txBody>
      </p:sp>
      <p:sp>
        <p:nvSpPr>
          <p:cNvPr id="12" name="TextBox 11">
            <a:extLst>
              <a:ext uri="{FF2B5EF4-FFF2-40B4-BE49-F238E27FC236}">
                <a16:creationId xmlns:a16="http://schemas.microsoft.com/office/drawing/2014/main" id="{6F1DB6FC-D0F3-623F-55AC-79A8B521E52E}"/>
              </a:ext>
            </a:extLst>
          </p:cNvPr>
          <p:cNvSpPr txBox="1"/>
          <p:nvPr/>
        </p:nvSpPr>
        <p:spPr>
          <a:xfrm>
            <a:off x="10091026" y="3245183"/>
            <a:ext cx="706879" cy="369332"/>
          </a:xfrm>
          <a:prstGeom prst="rect">
            <a:avLst/>
          </a:prstGeom>
          <a:noFill/>
        </p:spPr>
        <p:txBody>
          <a:bodyPr wrap="square" rtlCol="0">
            <a:spAutoFit/>
          </a:bodyPr>
          <a:lstStyle/>
          <a:p>
            <a:r>
              <a:rPr lang="en-CA" dirty="0"/>
              <a:t>Main</a:t>
            </a:r>
          </a:p>
        </p:txBody>
      </p:sp>
      <p:sp>
        <p:nvSpPr>
          <p:cNvPr id="13" name="TextBox 12">
            <a:extLst>
              <a:ext uri="{FF2B5EF4-FFF2-40B4-BE49-F238E27FC236}">
                <a16:creationId xmlns:a16="http://schemas.microsoft.com/office/drawing/2014/main" id="{1FD67A98-ED62-6807-5C7C-9C550EA919B8}"/>
              </a:ext>
            </a:extLst>
          </p:cNvPr>
          <p:cNvSpPr txBox="1"/>
          <p:nvPr/>
        </p:nvSpPr>
        <p:spPr>
          <a:xfrm>
            <a:off x="2597482" y="3222486"/>
            <a:ext cx="1413754" cy="369332"/>
          </a:xfrm>
          <a:prstGeom prst="rect">
            <a:avLst/>
          </a:prstGeom>
          <a:noFill/>
        </p:spPr>
        <p:txBody>
          <a:bodyPr wrap="square" rtlCol="0">
            <a:spAutoFit/>
          </a:bodyPr>
          <a:lstStyle/>
          <a:p>
            <a:r>
              <a:rPr lang="en-CA" dirty="0"/>
              <a:t>Secondary 4</a:t>
            </a:r>
          </a:p>
        </p:txBody>
      </p:sp>
      <p:sp>
        <p:nvSpPr>
          <p:cNvPr id="19" name="TextBox 18">
            <a:extLst>
              <a:ext uri="{FF2B5EF4-FFF2-40B4-BE49-F238E27FC236}">
                <a16:creationId xmlns:a16="http://schemas.microsoft.com/office/drawing/2014/main" id="{DFDEF756-402D-488F-59AC-ECDF6F9B8B75}"/>
              </a:ext>
            </a:extLst>
          </p:cNvPr>
          <p:cNvSpPr txBox="1"/>
          <p:nvPr/>
        </p:nvSpPr>
        <p:spPr>
          <a:xfrm>
            <a:off x="4419598" y="5188082"/>
            <a:ext cx="1413754" cy="369332"/>
          </a:xfrm>
          <a:prstGeom prst="rect">
            <a:avLst/>
          </a:prstGeom>
          <a:noFill/>
        </p:spPr>
        <p:txBody>
          <a:bodyPr wrap="square" rtlCol="0">
            <a:spAutoFit/>
          </a:bodyPr>
          <a:lstStyle/>
          <a:p>
            <a:r>
              <a:rPr lang="en-CA" dirty="0"/>
              <a:t>Secondary 3</a:t>
            </a:r>
          </a:p>
        </p:txBody>
      </p:sp>
      <p:sp>
        <p:nvSpPr>
          <p:cNvPr id="20" name="TextBox 19">
            <a:extLst>
              <a:ext uri="{FF2B5EF4-FFF2-40B4-BE49-F238E27FC236}">
                <a16:creationId xmlns:a16="http://schemas.microsoft.com/office/drawing/2014/main" id="{D10FB05D-0ADE-E9E3-2C11-849DA02AA23F}"/>
              </a:ext>
            </a:extLst>
          </p:cNvPr>
          <p:cNvSpPr txBox="1"/>
          <p:nvPr/>
        </p:nvSpPr>
        <p:spPr>
          <a:xfrm>
            <a:off x="6501115" y="5184838"/>
            <a:ext cx="718835" cy="369332"/>
          </a:xfrm>
          <a:prstGeom prst="rect">
            <a:avLst/>
          </a:prstGeom>
          <a:noFill/>
        </p:spPr>
        <p:txBody>
          <a:bodyPr wrap="square" rtlCol="0">
            <a:spAutoFit/>
          </a:bodyPr>
          <a:lstStyle/>
          <a:p>
            <a:r>
              <a:rPr lang="en-CA" dirty="0"/>
              <a:t>Main</a:t>
            </a:r>
          </a:p>
        </p:txBody>
      </p:sp>
      <p:sp>
        <p:nvSpPr>
          <p:cNvPr id="21" name="TextBox 20">
            <a:extLst>
              <a:ext uri="{FF2B5EF4-FFF2-40B4-BE49-F238E27FC236}">
                <a16:creationId xmlns:a16="http://schemas.microsoft.com/office/drawing/2014/main" id="{473C66AF-FDB3-0FCD-2C87-60236C26F4CB}"/>
              </a:ext>
            </a:extLst>
          </p:cNvPr>
          <p:cNvSpPr txBox="1"/>
          <p:nvPr/>
        </p:nvSpPr>
        <p:spPr>
          <a:xfrm>
            <a:off x="8002619" y="5191323"/>
            <a:ext cx="1413754" cy="369332"/>
          </a:xfrm>
          <a:prstGeom prst="rect">
            <a:avLst/>
          </a:prstGeom>
          <a:noFill/>
        </p:spPr>
        <p:txBody>
          <a:bodyPr wrap="square" rtlCol="0">
            <a:spAutoFit/>
          </a:bodyPr>
          <a:lstStyle/>
          <a:p>
            <a:r>
              <a:rPr lang="en-CA" dirty="0"/>
              <a:t>Secondary 1</a:t>
            </a:r>
          </a:p>
        </p:txBody>
      </p:sp>
      <p:sp>
        <p:nvSpPr>
          <p:cNvPr id="23" name="TextBox 22">
            <a:extLst>
              <a:ext uri="{FF2B5EF4-FFF2-40B4-BE49-F238E27FC236}">
                <a16:creationId xmlns:a16="http://schemas.microsoft.com/office/drawing/2014/main" id="{0C36F8FD-7428-9338-8AFE-6552846BF629}"/>
              </a:ext>
            </a:extLst>
          </p:cNvPr>
          <p:cNvSpPr txBox="1"/>
          <p:nvPr/>
        </p:nvSpPr>
        <p:spPr>
          <a:xfrm>
            <a:off x="2607007" y="5175111"/>
            <a:ext cx="1413754" cy="369332"/>
          </a:xfrm>
          <a:prstGeom prst="rect">
            <a:avLst/>
          </a:prstGeom>
          <a:noFill/>
        </p:spPr>
        <p:txBody>
          <a:bodyPr wrap="square" rtlCol="0">
            <a:spAutoFit/>
          </a:bodyPr>
          <a:lstStyle/>
          <a:p>
            <a:r>
              <a:rPr lang="en-CA" dirty="0"/>
              <a:t>Secondary 4</a:t>
            </a:r>
          </a:p>
        </p:txBody>
      </p:sp>
      <p:sp>
        <p:nvSpPr>
          <p:cNvPr id="24" name="TextBox 23">
            <a:extLst>
              <a:ext uri="{FF2B5EF4-FFF2-40B4-BE49-F238E27FC236}">
                <a16:creationId xmlns:a16="http://schemas.microsoft.com/office/drawing/2014/main" id="{10C82008-8EC2-795D-F9C4-D483B370DCC0}"/>
              </a:ext>
            </a:extLst>
          </p:cNvPr>
          <p:cNvSpPr txBox="1"/>
          <p:nvPr/>
        </p:nvSpPr>
        <p:spPr>
          <a:xfrm>
            <a:off x="9726644" y="5191323"/>
            <a:ext cx="1413754" cy="369332"/>
          </a:xfrm>
          <a:prstGeom prst="rect">
            <a:avLst/>
          </a:prstGeom>
          <a:noFill/>
        </p:spPr>
        <p:txBody>
          <a:bodyPr wrap="square" rtlCol="0">
            <a:spAutoFit/>
          </a:bodyPr>
          <a:lstStyle/>
          <a:p>
            <a:r>
              <a:rPr lang="en-CA" dirty="0"/>
              <a:t>Secondary 2</a:t>
            </a:r>
          </a:p>
        </p:txBody>
      </p:sp>
      <p:pic>
        <p:nvPicPr>
          <p:cNvPr id="26" name="Graphic 25" descr="Close with solid fill">
            <a:extLst>
              <a:ext uri="{FF2B5EF4-FFF2-40B4-BE49-F238E27FC236}">
                <a16:creationId xmlns:a16="http://schemas.microsoft.com/office/drawing/2014/main" id="{EC044F06-5B21-2033-C4E3-1E60EBE8CE6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57325" y="2247900"/>
            <a:ext cx="914400" cy="914400"/>
          </a:xfrm>
          <a:prstGeom prst="rect">
            <a:avLst/>
          </a:prstGeom>
        </p:spPr>
      </p:pic>
      <p:pic>
        <p:nvPicPr>
          <p:cNvPr id="27" name="Graphic 26" descr="Close with solid fill">
            <a:extLst>
              <a:ext uri="{FF2B5EF4-FFF2-40B4-BE49-F238E27FC236}">
                <a16:creationId xmlns:a16="http://schemas.microsoft.com/office/drawing/2014/main" id="{D2355483-DED2-E25A-B122-0DCC706222F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57325" y="4238625"/>
            <a:ext cx="914400" cy="914400"/>
          </a:xfrm>
          <a:prstGeom prst="rect">
            <a:avLst/>
          </a:prstGeom>
        </p:spPr>
      </p:pic>
      <p:sp>
        <p:nvSpPr>
          <p:cNvPr id="30" name="Freeform: Shape 29">
            <a:extLst>
              <a:ext uri="{FF2B5EF4-FFF2-40B4-BE49-F238E27FC236}">
                <a16:creationId xmlns:a16="http://schemas.microsoft.com/office/drawing/2014/main" id="{50EC3E69-CDD2-698B-A640-5A39AAE270CE}"/>
              </a:ext>
            </a:extLst>
          </p:cNvPr>
          <p:cNvSpPr/>
          <p:nvPr/>
        </p:nvSpPr>
        <p:spPr>
          <a:xfrm>
            <a:off x="4987291" y="1895471"/>
            <a:ext cx="5433060" cy="744512"/>
          </a:xfrm>
          <a:custGeom>
            <a:avLst/>
            <a:gdLst>
              <a:gd name="connsiteX0" fmla="*/ 5362575 w 5362575"/>
              <a:gd name="connsiteY0" fmla="*/ 523879 h 552103"/>
              <a:gd name="connsiteX1" fmla="*/ 3609975 w 5362575"/>
              <a:gd name="connsiteY1" fmla="*/ 4 h 552103"/>
              <a:gd name="connsiteX2" fmla="*/ 1781175 w 5362575"/>
              <a:gd name="connsiteY2" fmla="*/ 514354 h 552103"/>
              <a:gd name="connsiteX3" fmla="*/ 0 w 5362575"/>
              <a:gd name="connsiteY3" fmla="*/ 514354 h 552103"/>
            </a:gdLst>
            <a:ahLst/>
            <a:cxnLst>
              <a:cxn ang="0">
                <a:pos x="connsiteX0" y="connsiteY0"/>
              </a:cxn>
              <a:cxn ang="0">
                <a:pos x="connsiteX1" y="connsiteY1"/>
              </a:cxn>
              <a:cxn ang="0">
                <a:pos x="connsiteX2" y="connsiteY2"/>
              </a:cxn>
              <a:cxn ang="0">
                <a:pos x="connsiteX3" y="connsiteY3"/>
              </a:cxn>
            </a:cxnLst>
            <a:rect l="l" t="t" r="r" b="b"/>
            <a:pathLst>
              <a:path w="5362575" h="552103">
                <a:moveTo>
                  <a:pt x="5362575" y="523879"/>
                </a:moveTo>
                <a:cubicBezTo>
                  <a:pt x="4784725" y="262735"/>
                  <a:pt x="4206875" y="1591"/>
                  <a:pt x="3609975" y="4"/>
                </a:cubicBezTo>
                <a:cubicBezTo>
                  <a:pt x="3013075" y="-1584"/>
                  <a:pt x="2382837" y="428629"/>
                  <a:pt x="1781175" y="514354"/>
                </a:cubicBezTo>
                <a:cubicBezTo>
                  <a:pt x="1179512" y="600079"/>
                  <a:pt x="298450" y="512767"/>
                  <a:pt x="0" y="514354"/>
                </a:cubicBezTo>
              </a:path>
            </a:pathLst>
          </a:custGeom>
          <a:noFill/>
          <a:ln w="190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1" name="Freeform: Shape 30">
            <a:extLst>
              <a:ext uri="{FF2B5EF4-FFF2-40B4-BE49-F238E27FC236}">
                <a16:creationId xmlns:a16="http://schemas.microsoft.com/office/drawing/2014/main" id="{02237048-6D9D-7264-1052-3B1296DD5564}"/>
              </a:ext>
            </a:extLst>
          </p:cNvPr>
          <p:cNvSpPr/>
          <p:nvPr/>
        </p:nvSpPr>
        <p:spPr>
          <a:xfrm>
            <a:off x="4972050" y="2057390"/>
            <a:ext cx="3657601" cy="544383"/>
          </a:xfrm>
          <a:custGeom>
            <a:avLst/>
            <a:gdLst>
              <a:gd name="connsiteX0" fmla="*/ 0 w 3609975"/>
              <a:gd name="connsiteY0" fmla="*/ 352434 h 352434"/>
              <a:gd name="connsiteX1" fmla="*/ 1771650 w 3609975"/>
              <a:gd name="connsiteY1" fmla="*/ 9 h 352434"/>
              <a:gd name="connsiteX2" fmla="*/ 3609975 w 3609975"/>
              <a:gd name="connsiteY2" fmla="*/ 342909 h 352434"/>
            </a:gdLst>
            <a:ahLst/>
            <a:cxnLst>
              <a:cxn ang="0">
                <a:pos x="connsiteX0" y="connsiteY0"/>
              </a:cxn>
              <a:cxn ang="0">
                <a:pos x="connsiteX1" y="connsiteY1"/>
              </a:cxn>
              <a:cxn ang="0">
                <a:pos x="connsiteX2" y="connsiteY2"/>
              </a:cxn>
            </a:cxnLst>
            <a:rect l="l" t="t" r="r" b="b"/>
            <a:pathLst>
              <a:path w="3609975" h="352434">
                <a:moveTo>
                  <a:pt x="0" y="352434"/>
                </a:moveTo>
                <a:cubicBezTo>
                  <a:pt x="584994" y="177015"/>
                  <a:pt x="1169988" y="1596"/>
                  <a:pt x="1771650" y="9"/>
                </a:cubicBezTo>
                <a:cubicBezTo>
                  <a:pt x="2373312" y="-1578"/>
                  <a:pt x="3371850" y="187334"/>
                  <a:pt x="3609975" y="342909"/>
                </a:cubicBezTo>
              </a:path>
            </a:pathLst>
          </a:custGeom>
          <a:noFill/>
          <a:ln w="190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2" name="Freeform: Shape 31">
            <a:extLst>
              <a:ext uri="{FF2B5EF4-FFF2-40B4-BE49-F238E27FC236}">
                <a16:creationId xmlns:a16="http://schemas.microsoft.com/office/drawing/2014/main" id="{68169D66-C2D0-7655-EDC3-EF66CFD24F7A}"/>
              </a:ext>
            </a:extLst>
          </p:cNvPr>
          <p:cNvSpPr/>
          <p:nvPr/>
        </p:nvSpPr>
        <p:spPr>
          <a:xfrm>
            <a:off x="3219450" y="1609707"/>
            <a:ext cx="5410200" cy="977262"/>
          </a:xfrm>
          <a:custGeom>
            <a:avLst/>
            <a:gdLst>
              <a:gd name="connsiteX0" fmla="*/ 5394104 w 5394104"/>
              <a:gd name="connsiteY0" fmla="*/ 800118 h 819168"/>
              <a:gd name="connsiteX1" fmla="*/ 2822354 w 5394104"/>
              <a:gd name="connsiteY1" fmla="*/ 18 h 819168"/>
              <a:gd name="connsiteX2" fmla="*/ 2954 w 5394104"/>
              <a:gd name="connsiteY2" fmla="*/ 819168 h 819168"/>
            </a:gdLst>
            <a:ahLst/>
            <a:cxnLst>
              <a:cxn ang="0">
                <a:pos x="connsiteX0" y="connsiteY0"/>
              </a:cxn>
              <a:cxn ang="0">
                <a:pos x="connsiteX1" y="connsiteY1"/>
              </a:cxn>
              <a:cxn ang="0">
                <a:pos x="connsiteX2" y="connsiteY2"/>
              </a:cxn>
            </a:cxnLst>
            <a:rect l="l" t="t" r="r" b="b"/>
            <a:pathLst>
              <a:path w="5394104" h="819168">
                <a:moveTo>
                  <a:pt x="5394104" y="800118"/>
                </a:moveTo>
                <a:cubicBezTo>
                  <a:pt x="4557491" y="398480"/>
                  <a:pt x="3720879" y="-3157"/>
                  <a:pt x="2822354" y="18"/>
                </a:cubicBezTo>
                <a:cubicBezTo>
                  <a:pt x="1923829" y="3193"/>
                  <a:pt x="-87533" y="795356"/>
                  <a:pt x="2954" y="819168"/>
                </a:cubicBezTo>
              </a:path>
            </a:pathLst>
          </a:custGeom>
          <a:noFill/>
          <a:ln w="190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3" name="TextBox 32">
            <a:extLst>
              <a:ext uri="{FF2B5EF4-FFF2-40B4-BE49-F238E27FC236}">
                <a16:creationId xmlns:a16="http://schemas.microsoft.com/office/drawing/2014/main" id="{9BEA2664-733D-7F5D-DE79-30901B335AC4}"/>
              </a:ext>
            </a:extLst>
          </p:cNvPr>
          <p:cNvSpPr txBox="1"/>
          <p:nvPr/>
        </p:nvSpPr>
        <p:spPr>
          <a:xfrm rot="1809882">
            <a:off x="9629775" y="2067074"/>
            <a:ext cx="704850" cy="276999"/>
          </a:xfrm>
          <a:prstGeom prst="rect">
            <a:avLst/>
          </a:prstGeom>
          <a:noFill/>
        </p:spPr>
        <p:txBody>
          <a:bodyPr wrap="square" rtlCol="0">
            <a:spAutoFit/>
          </a:bodyPr>
          <a:lstStyle/>
          <a:p>
            <a:r>
              <a:rPr lang="en-CA" sz="1200" dirty="0"/>
              <a:t>Output</a:t>
            </a:r>
          </a:p>
        </p:txBody>
      </p:sp>
      <p:sp>
        <p:nvSpPr>
          <p:cNvPr id="34" name="TextBox 33">
            <a:extLst>
              <a:ext uri="{FF2B5EF4-FFF2-40B4-BE49-F238E27FC236}">
                <a16:creationId xmlns:a16="http://schemas.microsoft.com/office/drawing/2014/main" id="{E0E74A68-3554-ADB2-E38A-A090A9E9824A}"/>
              </a:ext>
            </a:extLst>
          </p:cNvPr>
          <p:cNvSpPr txBox="1"/>
          <p:nvPr/>
        </p:nvSpPr>
        <p:spPr>
          <a:xfrm rot="20518363">
            <a:off x="6922382" y="2192216"/>
            <a:ext cx="704850" cy="276999"/>
          </a:xfrm>
          <a:prstGeom prst="rect">
            <a:avLst/>
          </a:prstGeom>
          <a:noFill/>
        </p:spPr>
        <p:txBody>
          <a:bodyPr wrap="square" rtlCol="0">
            <a:spAutoFit/>
          </a:bodyPr>
          <a:lstStyle/>
          <a:p>
            <a:r>
              <a:rPr lang="en-CA" sz="1200" dirty="0"/>
              <a:t>Input</a:t>
            </a:r>
            <a:endParaRPr lang="en-CA" sz="1400" dirty="0"/>
          </a:p>
        </p:txBody>
      </p:sp>
      <p:sp>
        <p:nvSpPr>
          <p:cNvPr id="35" name="TextBox 34">
            <a:extLst>
              <a:ext uri="{FF2B5EF4-FFF2-40B4-BE49-F238E27FC236}">
                <a16:creationId xmlns:a16="http://schemas.microsoft.com/office/drawing/2014/main" id="{1ED3DAA5-D74A-0F94-7FD1-25A4A18ED365}"/>
              </a:ext>
            </a:extLst>
          </p:cNvPr>
          <p:cNvSpPr txBox="1"/>
          <p:nvPr/>
        </p:nvSpPr>
        <p:spPr>
          <a:xfrm>
            <a:off x="6076950" y="2396639"/>
            <a:ext cx="704850" cy="276999"/>
          </a:xfrm>
          <a:prstGeom prst="rect">
            <a:avLst/>
          </a:prstGeom>
          <a:noFill/>
        </p:spPr>
        <p:txBody>
          <a:bodyPr wrap="square" rtlCol="0">
            <a:spAutoFit/>
          </a:bodyPr>
          <a:lstStyle/>
          <a:p>
            <a:r>
              <a:rPr lang="en-CA" sz="1200" dirty="0"/>
              <a:t>Output</a:t>
            </a:r>
          </a:p>
        </p:txBody>
      </p:sp>
      <p:sp>
        <p:nvSpPr>
          <p:cNvPr id="37" name="TextBox 36">
            <a:extLst>
              <a:ext uri="{FF2B5EF4-FFF2-40B4-BE49-F238E27FC236}">
                <a16:creationId xmlns:a16="http://schemas.microsoft.com/office/drawing/2014/main" id="{2BBA2A5D-E46E-2CF6-4630-E6EC72DC9251}"/>
              </a:ext>
            </a:extLst>
          </p:cNvPr>
          <p:cNvSpPr txBox="1"/>
          <p:nvPr/>
        </p:nvSpPr>
        <p:spPr>
          <a:xfrm>
            <a:off x="5191125" y="2387114"/>
            <a:ext cx="704850" cy="276999"/>
          </a:xfrm>
          <a:prstGeom prst="rect">
            <a:avLst/>
          </a:prstGeom>
          <a:noFill/>
        </p:spPr>
        <p:txBody>
          <a:bodyPr wrap="square" rtlCol="0">
            <a:spAutoFit/>
          </a:bodyPr>
          <a:lstStyle/>
          <a:p>
            <a:r>
              <a:rPr lang="en-CA" sz="1200" dirty="0"/>
              <a:t>Input</a:t>
            </a:r>
          </a:p>
        </p:txBody>
      </p:sp>
      <p:sp>
        <p:nvSpPr>
          <p:cNvPr id="38" name="TextBox 37">
            <a:extLst>
              <a:ext uri="{FF2B5EF4-FFF2-40B4-BE49-F238E27FC236}">
                <a16:creationId xmlns:a16="http://schemas.microsoft.com/office/drawing/2014/main" id="{DE9003E0-2B49-7278-3E3D-42F6C12EF5B1}"/>
              </a:ext>
            </a:extLst>
          </p:cNvPr>
          <p:cNvSpPr txBox="1"/>
          <p:nvPr/>
        </p:nvSpPr>
        <p:spPr>
          <a:xfrm rot="20237810">
            <a:off x="5149182" y="2094777"/>
            <a:ext cx="704850" cy="276999"/>
          </a:xfrm>
          <a:prstGeom prst="rect">
            <a:avLst/>
          </a:prstGeom>
          <a:noFill/>
        </p:spPr>
        <p:txBody>
          <a:bodyPr wrap="square" rtlCol="0">
            <a:spAutoFit/>
          </a:bodyPr>
          <a:lstStyle/>
          <a:p>
            <a:r>
              <a:rPr lang="en-CA" sz="1200" dirty="0"/>
              <a:t>Output</a:t>
            </a:r>
          </a:p>
        </p:txBody>
      </p:sp>
      <p:sp>
        <p:nvSpPr>
          <p:cNvPr id="39" name="TextBox 38">
            <a:extLst>
              <a:ext uri="{FF2B5EF4-FFF2-40B4-BE49-F238E27FC236}">
                <a16:creationId xmlns:a16="http://schemas.microsoft.com/office/drawing/2014/main" id="{5A605CB5-927A-9607-AACD-0C89766EB7BC}"/>
              </a:ext>
            </a:extLst>
          </p:cNvPr>
          <p:cNvSpPr txBox="1"/>
          <p:nvPr/>
        </p:nvSpPr>
        <p:spPr>
          <a:xfrm>
            <a:off x="7946883" y="4325521"/>
            <a:ext cx="515959" cy="276999"/>
          </a:xfrm>
          <a:prstGeom prst="rect">
            <a:avLst/>
          </a:prstGeom>
          <a:noFill/>
        </p:spPr>
        <p:txBody>
          <a:bodyPr wrap="square" rtlCol="0">
            <a:spAutoFit/>
          </a:bodyPr>
          <a:lstStyle/>
          <a:p>
            <a:r>
              <a:rPr lang="en-CA" sz="1200" dirty="0"/>
              <a:t>Input</a:t>
            </a:r>
          </a:p>
        </p:txBody>
      </p:sp>
      <p:sp>
        <p:nvSpPr>
          <p:cNvPr id="40" name="TextBox 39">
            <a:extLst>
              <a:ext uri="{FF2B5EF4-FFF2-40B4-BE49-F238E27FC236}">
                <a16:creationId xmlns:a16="http://schemas.microsoft.com/office/drawing/2014/main" id="{D62CD9BE-8B72-D50A-9E4B-2DC271F07F5A}"/>
              </a:ext>
            </a:extLst>
          </p:cNvPr>
          <p:cNvSpPr txBox="1"/>
          <p:nvPr/>
        </p:nvSpPr>
        <p:spPr>
          <a:xfrm rot="1178926">
            <a:off x="7868391" y="2069916"/>
            <a:ext cx="704850" cy="276999"/>
          </a:xfrm>
          <a:prstGeom prst="rect">
            <a:avLst/>
          </a:prstGeom>
          <a:noFill/>
        </p:spPr>
        <p:txBody>
          <a:bodyPr wrap="square" rtlCol="0">
            <a:spAutoFit/>
          </a:bodyPr>
          <a:lstStyle/>
          <a:p>
            <a:r>
              <a:rPr lang="en-CA" sz="1200" dirty="0"/>
              <a:t>Output</a:t>
            </a:r>
          </a:p>
        </p:txBody>
      </p:sp>
      <p:sp>
        <p:nvSpPr>
          <p:cNvPr id="41" name="TextBox 40">
            <a:extLst>
              <a:ext uri="{FF2B5EF4-FFF2-40B4-BE49-F238E27FC236}">
                <a16:creationId xmlns:a16="http://schemas.microsoft.com/office/drawing/2014/main" id="{8342ACF5-2395-4507-D4AD-6B5308F5E143}"/>
              </a:ext>
            </a:extLst>
          </p:cNvPr>
          <p:cNvSpPr txBox="1"/>
          <p:nvPr/>
        </p:nvSpPr>
        <p:spPr>
          <a:xfrm rot="20152408">
            <a:off x="3424949" y="2099575"/>
            <a:ext cx="515959" cy="276999"/>
          </a:xfrm>
          <a:prstGeom prst="rect">
            <a:avLst/>
          </a:prstGeom>
          <a:noFill/>
        </p:spPr>
        <p:txBody>
          <a:bodyPr wrap="square" rtlCol="0">
            <a:spAutoFit/>
          </a:bodyPr>
          <a:lstStyle/>
          <a:p>
            <a:r>
              <a:rPr lang="en-CA" sz="1200" dirty="0"/>
              <a:t>Input</a:t>
            </a:r>
          </a:p>
        </p:txBody>
      </p:sp>
      <p:sp>
        <p:nvSpPr>
          <p:cNvPr id="42" name="Freeform: Shape 41">
            <a:extLst>
              <a:ext uri="{FF2B5EF4-FFF2-40B4-BE49-F238E27FC236}">
                <a16:creationId xmlns:a16="http://schemas.microsoft.com/office/drawing/2014/main" id="{227B10D8-D7BF-67C4-89FC-5036EA2344CC}"/>
              </a:ext>
            </a:extLst>
          </p:cNvPr>
          <p:cNvSpPr/>
          <p:nvPr/>
        </p:nvSpPr>
        <p:spPr>
          <a:xfrm>
            <a:off x="3248979" y="4095625"/>
            <a:ext cx="7189770" cy="516708"/>
          </a:xfrm>
          <a:custGeom>
            <a:avLst/>
            <a:gdLst>
              <a:gd name="connsiteX0" fmla="*/ 3589971 w 7189770"/>
              <a:gd name="connsiteY0" fmla="*/ 466850 h 516708"/>
              <a:gd name="connsiteX1" fmla="*/ 5409246 w 7189770"/>
              <a:gd name="connsiteY1" fmla="*/ 466850 h 516708"/>
              <a:gd name="connsiteX2" fmla="*/ 7180896 w 7189770"/>
              <a:gd name="connsiteY2" fmla="*/ 485900 h 516708"/>
              <a:gd name="connsiteX3" fmla="*/ 4637721 w 7189770"/>
              <a:gd name="connsiteY3" fmla="*/ 125 h 516708"/>
              <a:gd name="connsiteX4" fmla="*/ 1808796 w 7189770"/>
              <a:gd name="connsiteY4" fmla="*/ 438275 h 516708"/>
              <a:gd name="connsiteX5" fmla="*/ 8571 w 7189770"/>
              <a:gd name="connsiteY5" fmla="*/ 447800 h 516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89770" h="516708">
                <a:moveTo>
                  <a:pt x="3589971" y="466850"/>
                </a:moveTo>
                <a:lnTo>
                  <a:pt x="5409246" y="466850"/>
                </a:lnTo>
                <a:cubicBezTo>
                  <a:pt x="6007733" y="470025"/>
                  <a:pt x="7309484" y="563688"/>
                  <a:pt x="7180896" y="485900"/>
                </a:cubicBezTo>
                <a:cubicBezTo>
                  <a:pt x="7052309" y="408112"/>
                  <a:pt x="5533071" y="8062"/>
                  <a:pt x="4637721" y="125"/>
                </a:cubicBezTo>
                <a:cubicBezTo>
                  <a:pt x="3742371" y="-7812"/>
                  <a:pt x="2580321" y="363662"/>
                  <a:pt x="1808796" y="438275"/>
                </a:cubicBezTo>
                <a:cubicBezTo>
                  <a:pt x="1037271" y="512888"/>
                  <a:pt x="-110491" y="401763"/>
                  <a:pt x="8571" y="447800"/>
                </a:cubicBezTo>
              </a:path>
            </a:pathLst>
          </a:custGeom>
          <a:noFill/>
          <a:ln w="19050">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3" name="TextBox 42">
            <a:extLst>
              <a:ext uri="{FF2B5EF4-FFF2-40B4-BE49-F238E27FC236}">
                <a16:creationId xmlns:a16="http://schemas.microsoft.com/office/drawing/2014/main" id="{26876FA6-8BF3-1A67-AEE5-8B4C048F4B88}"/>
              </a:ext>
            </a:extLst>
          </p:cNvPr>
          <p:cNvSpPr txBox="1"/>
          <p:nvPr/>
        </p:nvSpPr>
        <p:spPr>
          <a:xfrm>
            <a:off x="6991350" y="4330214"/>
            <a:ext cx="704850" cy="276999"/>
          </a:xfrm>
          <a:prstGeom prst="rect">
            <a:avLst/>
          </a:prstGeom>
          <a:noFill/>
        </p:spPr>
        <p:txBody>
          <a:bodyPr wrap="square" rtlCol="0">
            <a:spAutoFit/>
          </a:bodyPr>
          <a:lstStyle/>
          <a:p>
            <a:r>
              <a:rPr lang="en-CA" sz="1200" dirty="0"/>
              <a:t>Output</a:t>
            </a:r>
          </a:p>
        </p:txBody>
      </p:sp>
      <p:sp>
        <p:nvSpPr>
          <p:cNvPr id="44" name="TextBox 43">
            <a:extLst>
              <a:ext uri="{FF2B5EF4-FFF2-40B4-BE49-F238E27FC236}">
                <a16:creationId xmlns:a16="http://schemas.microsoft.com/office/drawing/2014/main" id="{DFEC41E4-6570-EBCE-1D44-B390FD7276AD}"/>
              </a:ext>
            </a:extLst>
          </p:cNvPr>
          <p:cNvSpPr txBox="1"/>
          <p:nvPr/>
        </p:nvSpPr>
        <p:spPr>
          <a:xfrm>
            <a:off x="9813783" y="4392196"/>
            <a:ext cx="515959" cy="276999"/>
          </a:xfrm>
          <a:prstGeom prst="rect">
            <a:avLst/>
          </a:prstGeom>
          <a:noFill/>
        </p:spPr>
        <p:txBody>
          <a:bodyPr wrap="square" rtlCol="0">
            <a:spAutoFit/>
          </a:bodyPr>
          <a:lstStyle/>
          <a:p>
            <a:r>
              <a:rPr lang="en-CA" sz="1200" dirty="0"/>
              <a:t>Input</a:t>
            </a:r>
          </a:p>
        </p:txBody>
      </p:sp>
      <p:sp>
        <p:nvSpPr>
          <p:cNvPr id="45" name="TextBox 44">
            <a:extLst>
              <a:ext uri="{FF2B5EF4-FFF2-40B4-BE49-F238E27FC236}">
                <a16:creationId xmlns:a16="http://schemas.microsoft.com/office/drawing/2014/main" id="{762784F4-9525-B856-EAFA-1958E8A9AC19}"/>
              </a:ext>
            </a:extLst>
          </p:cNvPr>
          <p:cNvSpPr txBox="1"/>
          <p:nvPr/>
        </p:nvSpPr>
        <p:spPr>
          <a:xfrm>
            <a:off x="8880622" y="4326692"/>
            <a:ext cx="704850" cy="276999"/>
          </a:xfrm>
          <a:prstGeom prst="rect">
            <a:avLst/>
          </a:prstGeom>
          <a:noFill/>
        </p:spPr>
        <p:txBody>
          <a:bodyPr wrap="square" rtlCol="0">
            <a:spAutoFit/>
          </a:bodyPr>
          <a:lstStyle/>
          <a:p>
            <a:r>
              <a:rPr lang="en-CA" sz="1200" dirty="0"/>
              <a:t>Output</a:t>
            </a:r>
          </a:p>
        </p:txBody>
      </p:sp>
      <p:sp>
        <p:nvSpPr>
          <p:cNvPr id="46" name="TextBox 45">
            <a:extLst>
              <a:ext uri="{FF2B5EF4-FFF2-40B4-BE49-F238E27FC236}">
                <a16:creationId xmlns:a16="http://schemas.microsoft.com/office/drawing/2014/main" id="{DA469C6F-0AB0-CA46-D3D8-B3BFE18387B4}"/>
              </a:ext>
            </a:extLst>
          </p:cNvPr>
          <p:cNvSpPr txBox="1"/>
          <p:nvPr/>
        </p:nvSpPr>
        <p:spPr>
          <a:xfrm rot="988799">
            <a:off x="9525000" y="4177814"/>
            <a:ext cx="704850" cy="276999"/>
          </a:xfrm>
          <a:prstGeom prst="rect">
            <a:avLst/>
          </a:prstGeom>
          <a:noFill/>
        </p:spPr>
        <p:txBody>
          <a:bodyPr wrap="square" rtlCol="0">
            <a:spAutoFit/>
          </a:bodyPr>
          <a:lstStyle/>
          <a:p>
            <a:r>
              <a:rPr lang="en-CA" sz="1200" dirty="0"/>
              <a:t>Output</a:t>
            </a:r>
          </a:p>
        </p:txBody>
      </p:sp>
      <p:sp>
        <p:nvSpPr>
          <p:cNvPr id="47" name="TextBox 46">
            <a:extLst>
              <a:ext uri="{FF2B5EF4-FFF2-40B4-BE49-F238E27FC236}">
                <a16:creationId xmlns:a16="http://schemas.microsoft.com/office/drawing/2014/main" id="{796431AD-9C84-5436-ABB5-94B3D5933EBA}"/>
              </a:ext>
            </a:extLst>
          </p:cNvPr>
          <p:cNvSpPr txBox="1"/>
          <p:nvPr/>
        </p:nvSpPr>
        <p:spPr>
          <a:xfrm rot="21020153">
            <a:off x="5279884" y="4230271"/>
            <a:ext cx="515959" cy="276999"/>
          </a:xfrm>
          <a:prstGeom prst="rect">
            <a:avLst/>
          </a:prstGeom>
          <a:noFill/>
        </p:spPr>
        <p:txBody>
          <a:bodyPr wrap="square" rtlCol="0">
            <a:spAutoFit/>
          </a:bodyPr>
          <a:lstStyle/>
          <a:p>
            <a:r>
              <a:rPr lang="en-CA" sz="1200" dirty="0"/>
              <a:t>Input</a:t>
            </a:r>
          </a:p>
        </p:txBody>
      </p:sp>
      <p:sp>
        <p:nvSpPr>
          <p:cNvPr id="48" name="TextBox 47">
            <a:extLst>
              <a:ext uri="{FF2B5EF4-FFF2-40B4-BE49-F238E27FC236}">
                <a16:creationId xmlns:a16="http://schemas.microsoft.com/office/drawing/2014/main" id="{5457C22D-6255-DEE3-21CF-4B1F9FE5B9C8}"/>
              </a:ext>
            </a:extLst>
          </p:cNvPr>
          <p:cNvSpPr txBox="1"/>
          <p:nvPr/>
        </p:nvSpPr>
        <p:spPr>
          <a:xfrm>
            <a:off x="4267200" y="4339739"/>
            <a:ext cx="704850" cy="276999"/>
          </a:xfrm>
          <a:prstGeom prst="rect">
            <a:avLst/>
          </a:prstGeom>
          <a:noFill/>
        </p:spPr>
        <p:txBody>
          <a:bodyPr wrap="square" rtlCol="0">
            <a:spAutoFit/>
          </a:bodyPr>
          <a:lstStyle/>
          <a:p>
            <a:r>
              <a:rPr lang="en-CA" sz="1200" dirty="0"/>
              <a:t>Output</a:t>
            </a:r>
          </a:p>
        </p:txBody>
      </p:sp>
      <p:sp>
        <p:nvSpPr>
          <p:cNvPr id="49" name="TextBox 48">
            <a:extLst>
              <a:ext uri="{FF2B5EF4-FFF2-40B4-BE49-F238E27FC236}">
                <a16:creationId xmlns:a16="http://schemas.microsoft.com/office/drawing/2014/main" id="{E0E736B9-55D8-375F-FDBF-3E800F6F8C07}"/>
              </a:ext>
            </a:extLst>
          </p:cNvPr>
          <p:cNvSpPr txBox="1"/>
          <p:nvPr/>
        </p:nvSpPr>
        <p:spPr>
          <a:xfrm>
            <a:off x="3393933" y="4335046"/>
            <a:ext cx="515959" cy="276999"/>
          </a:xfrm>
          <a:prstGeom prst="rect">
            <a:avLst/>
          </a:prstGeom>
          <a:noFill/>
        </p:spPr>
        <p:txBody>
          <a:bodyPr wrap="square" rtlCol="0">
            <a:spAutoFit/>
          </a:bodyPr>
          <a:lstStyle/>
          <a:p>
            <a:r>
              <a:rPr lang="en-CA" sz="1200" dirty="0"/>
              <a:t>Input</a:t>
            </a:r>
          </a:p>
        </p:txBody>
      </p:sp>
    </p:spTree>
    <p:extLst>
      <p:ext uri="{BB962C8B-B14F-4D97-AF65-F5344CB8AC3E}">
        <p14:creationId xmlns:p14="http://schemas.microsoft.com/office/powerpoint/2010/main" val="525772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CB579-078C-6EBC-B680-736E2C2AAB73}"/>
              </a:ext>
            </a:extLst>
          </p:cNvPr>
          <p:cNvSpPr>
            <a:spLocks noGrp="1"/>
          </p:cNvSpPr>
          <p:nvPr>
            <p:ph type="title"/>
          </p:nvPr>
        </p:nvSpPr>
        <p:spPr/>
        <p:txBody>
          <a:bodyPr/>
          <a:lstStyle/>
          <a:p>
            <a:r>
              <a:rPr lang="en-CA" dirty="0"/>
              <a:t>Constraints (2)</a:t>
            </a:r>
          </a:p>
        </p:txBody>
      </p:sp>
      <p:sp>
        <p:nvSpPr>
          <p:cNvPr id="3" name="Content Placeholder 2">
            <a:extLst>
              <a:ext uri="{FF2B5EF4-FFF2-40B4-BE49-F238E27FC236}">
                <a16:creationId xmlns:a16="http://schemas.microsoft.com/office/drawing/2014/main" id="{88552028-838A-42A1-E05C-0647904D6277}"/>
              </a:ext>
            </a:extLst>
          </p:cNvPr>
          <p:cNvSpPr>
            <a:spLocks noGrp="1"/>
          </p:cNvSpPr>
          <p:nvPr>
            <p:ph idx="1"/>
          </p:nvPr>
        </p:nvSpPr>
        <p:spPr/>
        <p:txBody>
          <a:bodyPr/>
          <a:lstStyle/>
          <a:p>
            <a:r>
              <a:rPr lang="en-CA" dirty="0"/>
              <a:t>The </a:t>
            </a:r>
            <a:r>
              <a:rPr lang="en-CA" dirty="0" err="1"/>
              <a:t>Altiz</a:t>
            </a:r>
            <a:r>
              <a:rPr lang="en-CA" dirty="0"/>
              <a:t> should not have any rotation around their X and Z axis.</a:t>
            </a:r>
          </a:p>
        </p:txBody>
      </p:sp>
      <p:pic>
        <p:nvPicPr>
          <p:cNvPr id="5" name="Picture 4">
            <a:extLst>
              <a:ext uri="{FF2B5EF4-FFF2-40B4-BE49-F238E27FC236}">
                <a16:creationId xmlns:a16="http://schemas.microsoft.com/office/drawing/2014/main" id="{AB962113-0BCB-933D-EB29-2D60F0C8086D}"/>
              </a:ext>
            </a:extLst>
          </p:cNvPr>
          <p:cNvPicPr>
            <a:picLocks noChangeAspect="1"/>
          </p:cNvPicPr>
          <p:nvPr/>
        </p:nvPicPr>
        <p:blipFill>
          <a:blip r:embed="rId2"/>
          <a:stretch>
            <a:fillRect/>
          </a:stretch>
        </p:blipFill>
        <p:spPr>
          <a:xfrm>
            <a:off x="2500175" y="2638177"/>
            <a:ext cx="1971950" cy="3543795"/>
          </a:xfrm>
          <a:prstGeom prst="rect">
            <a:avLst/>
          </a:prstGeom>
        </p:spPr>
      </p:pic>
      <p:pic>
        <p:nvPicPr>
          <p:cNvPr id="7" name="Picture 6">
            <a:extLst>
              <a:ext uri="{FF2B5EF4-FFF2-40B4-BE49-F238E27FC236}">
                <a16:creationId xmlns:a16="http://schemas.microsoft.com/office/drawing/2014/main" id="{2583FC73-E4BC-33C7-65AF-563D6E884F96}"/>
              </a:ext>
            </a:extLst>
          </p:cNvPr>
          <p:cNvPicPr>
            <a:picLocks noChangeAspect="1"/>
          </p:cNvPicPr>
          <p:nvPr/>
        </p:nvPicPr>
        <p:blipFill>
          <a:blip r:embed="rId3"/>
          <a:stretch>
            <a:fillRect/>
          </a:stretch>
        </p:blipFill>
        <p:spPr>
          <a:xfrm>
            <a:off x="6857869" y="2314284"/>
            <a:ext cx="1867161" cy="4172532"/>
          </a:xfrm>
          <a:prstGeom prst="rect">
            <a:avLst/>
          </a:prstGeom>
        </p:spPr>
      </p:pic>
      <p:sp>
        <p:nvSpPr>
          <p:cNvPr id="9" name="Multiplication Sign 8">
            <a:extLst>
              <a:ext uri="{FF2B5EF4-FFF2-40B4-BE49-F238E27FC236}">
                <a16:creationId xmlns:a16="http://schemas.microsoft.com/office/drawing/2014/main" id="{4824B2EC-7532-90C1-9AE1-C8AAB65348D7}"/>
              </a:ext>
            </a:extLst>
          </p:cNvPr>
          <p:cNvSpPr/>
          <p:nvPr/>
        </p:nvSpPr>
        <p:spPr>
          <a:xfrm>
            <a:off x="1952625" y="2533650"/>
            <a:ext cx="3257550" cy="3200400"/>
          </a:xfrm>
          <a:prstGeom prst="mathMultiply">
            <a:avLst>
              <a:gd name="adj1" fmla="val 10425"/>
            </a:avLst>
          </a:prstGeom>
          <a:solidFill>
            <a:srgbClr val="FF0000">
              <a:alpha val="45000"/>
            </a:srgbClr>
          </a:solidFill>
          <a:ln>
            <a:solidFill>
              <a:srgbClr val="FF0000">
                <a:alpha val="45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0" name="Multiplication Sign 9">
            <a:extLst>
              <a:ext uri="{FF2B5EF4-FFF2-40B4-BE49-F238E27FC236}">
                <a16:creationId xmlns:a16="http://schemas.microsoft.com/office/drawing/2014/main" id="{4DEF4C57-C12E-477C-A6A8-8D249B25564B}"/>
              </a:ext>
            </a:extLst>
          </p:cNvPr>
          <p:cNvSpPr/>
          <p:nvPr/>
        </p:nvSpPr>
        <p:spPr>
          <a:xfrm>
            <a:off x="6162675" y="2533650"/>
            <a:ext cx="3257550" cy="3200400"/>
          </a:xfrm>
          <a:prstGeom prst="mathMultiply">
            <a:avLst>
              <a:gd name="adj1" fmla="val 10425"/>
            </a:avLst>
          </a:prstGeom>
          <a:solidFill>
            <a:srgbClr val="FF0000">
              <a:alpha val="45000"/>
            </a:srgbClr>
          </a:solidFill>
          <a:ln>
            <a:solidFill>
              <a:srgbClr val="FF0000">
                <a:alpha val="45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Tree>
    <p:extLst>
      <p:ext uri="{BB962C8B-B14F-4D97-AF65-F5344CB8AC3E}">
        <p14:creationId xmlns:p14="http://schemas.microsoft.com/office/powerpoint/2010/main" val="4214165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9D01D-3AA2-7E2C-57D4-E37DC943F95A}"/>
              </a:ext>
            </a:extLst>
          </p:cNvPr>
          <p:cNvSpPr>
            <a:spLocks noGrp="1"/>
          </p:cNvSpPr>
          <p:nvPr>
            <p:ph type="title"/>
          </p:nvPr>
        </p:nvSpPr>
        <p:spPr/>
        <p:txBody>
          <a:bodyPr/>
          <a:lstStyle/>
          <a:p>
            <a:r>
              <a:rPr lang="en-CA" dirty="0"/>
              <a:t>Constraints (3)</a:t>
            </a:r>
          </a:p>
        </p:txBody>
      </p:sp>
      <p:sp>
        <p:nvSpPr>
          <p:cNvPr id="3" name="Content Placeholder 2">
            <a:extLst>
              <a:ext uri="{FF2B5EF4-FFF2-40B4-BE49-F238E27FC236}">
                <a16:creationId xmlns:a16="http://schemas.microsoft.com/office/drawing/2014/main" id="{DBC4B819-AE97-9029-9865-61DFA173F5DC}"/>
              </a:ext>
            </a:extLst>
          </p:cNvPr>
          <p:cNvSpPr>
            <a:spLocks noGrp="1"/>
          </p:cNvSpPr>
          <p:nvPr>
            <p:ph idx="1"/>
          </p:nvPr>
        </p:nvSpPr>
        <p:spPr>
          <a:xfrm>
            <a:off x="838200" y="3127374"/>
            <a:ext cx="10515600" cy="1444625"/>
          </a:xfrm>
        </p:spPr>
        <p:txBody>
          <a:bodyPr>
            <a:normAutofit/>
          </a:bodyPr>
          <a:lstStyle/>
          <a:p>
            <a:r>
              <a:rPr lang="en-CA" dirty="0"/>
              <a:t>Grab must only be performed on the Main camera.</a:t>
            </a:r>
          </a:p>
          <a:p>
            <a:r>
              <a:rPr lang="en-CA" dirty="0"/>
              <a:t>Plugin support a maximum of 6 </a:t>
            </a:r>
            <a:r>
              <a:rPr lang="en-CA" dirty="0" err="1"/>
              <a:t>Altiz</a:t>
            </a:r>
            <a:r>
              <a:rPr lang="en-CA" dirty="0"/>
              <a:t>.</a:t>
            </a:r>
          </a:p>
          <a:p>
            <a:endParaRPr lang="en-CA" dirty="0"/>
          </a:p>
          <a:p>
            <a:endParaRPr lang="en-CA" dirty="0"/>
          </a:p>
        </p:txBody>
      </p:sp>
    </p:spTree>
    <p:extLst>
      <p:ext uri="{BB962C8B-B14F-4D97-AF65-F5344CB8AC3E}">
        <p14:creationId xmlns:p14="http://schemas.microsoft.com/office/powerpoint/2010/main" val="27592323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60890</TotalTime>
  <Words>1297</Words>
  <Application>Microsoft Office PowerPoint</Application>
  <PresentationFormat>Widescreen</PresentationFormat>
  <Paragraphs>184</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Cambria Math</vt:lpstr>
      <vt:lpstr>Wingdings</vt:lpstr>
      <vt:lpstr>Office Theme</vt:lpstr>
      <vt:lpstr>Multi-Altiz Alignment</vt:lpstr>
      <vt:lpstr>PowerPoint Presentation</vt:lpstr>
      <vt:lpstr>Sketch 2D model </vt:lpstr>
      <vt:lpstr>PowerPoint Presentation</vt:lpstr>
      <vt:lpstr>Material</vt:lpstr>
      <vt:lpstr>Constraints (1)</vt:lpstr>
      <vt:lpstr>Constraints (1)</vt:lpstr>
      <vt:lpstr>Constraints (2)</vt:lpstr>
      <vt:lpstr>Constraints (3)</vt:lpstr>
      <vt:lpstr>Installation</vt:lpstr>
      <vt:lpstr>User guide</vt:lpstr>
      <vt:lpstr>User guide</vt:lpstr>
      <vt:lpstr>User guide</vt:lpstr>
      <vt:lpstr>User guide</vt:lpstr>
      <vt:lpstr>User guide</vt:lpstr>
      <vt:lpstr>User guide</vt:lpstr>
      <vt:lpstr>User guide</vt:lpstr>
      <vt:lpstr>PowerPoint Presentation</vt:lpstr>
      <vt:lpstr>PowerPoint Presentation</vt:lpstr>
      <vt:lpstr>PowerPoint Presentation</vt:lpstr>
      <vt:lpstr>Setup time</vt:lpstr>
      <vt:lpstr>PowerPoint Presentation</vt:lpstr>
      <vt:lpstr>PowerPoint Presentation</vt:lpstr>
      <vt:lpstr>Runtime (Alignment ON)</vt:lpstr>
      <vt:lpstr>Runtime</vt:lpstr>
      <vt:lpstr>Runtime (Alignment OFF)</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Samy Goulli</dc:creator>
  <cp:lastModifiedBy>Goulli, Samy</cp:lastModifiedBy>
  <cp:revision>85</cp:revision>
  <dcterms:created xsi:type="dcterms:W3CDTF">2023-02-13T14:59:07Z</dcterms:created>
  <dcterms:modified xsi:type="dcterms:W3CDTF">2024-09-04T20:30:34Z</dcterms:modified>
</cp:coreProperties>
</file>