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6" r:id="rId8"/>
    <p:sldId id="287" r:id="rId9"/>
    <p:sldId id="288" r:id="rId10"/>
    <p:sldId id="297" r:id="rId11"/>
    <p:sldId id="263" r:id="rId12"/>
    <p:sldId id="264" r:id="rId13"/>
    <p:sldId id="265" r:id="rId14"/>
    <p:sldId id="266" r:id="rId15"/>
    <p:sldId id="267" r:id="rId16"/>
    <p:sldId id="289" r:id="rId17"/>
    <p:sldId id="268" r:id="rId18"/>
    <p:sldId id="269" r:id="rId19"/>
    <p:sldId id="270" r:id="rId20"/>
    <p:sldId id="271" r:id="rId21"/>
    <p:sldId id="290" r:id="rId22"/>
    <p:sldId id="291" r:id="rId23"/>
    <p:sldId id="292" r:id="rId24"/>
    <p:sldId id="272" r:id="rId25"/>
    <p:sldId id="273" r:id="rId26"/>
    <p:sldId id="293" r:id="rId27"/>
    <p:sldId id="274" r:id="rId28"/>
    <p:sldId id="275" r:id="rId29"/>
    <p:sldId id="294" r:id="rId30"/>
    <p:sldId id="296" r:id="rId31"/>
    <p:sldId id="295" r:id="rId32"/>
    <p:sldId id="276" r:id="rId33"/>
    <p:sldId id="277" r:id="rId34"/>
    <p:sldId id="298" r:id="rId35"/>
    <p:sldId id="299" r:id="rId36"/>
    <p:sldId id="300" r:id="rId37"/>
    <p:sldId id="278" r:id="rId38"/>
    <p:sldId id="301" r:id="rId39"/>
    <p:sldId id="279" r:id="rId40"/>
    <p:sldId id="302" r:id="rId41"/>
    <p:sldId id="280" r:id="rId42"/>
    <p:sldId id="303" r:id="rId43"/>
    <p:sldId id="281" r:id="rId44"/>
    <p:sldId id="282" r:id="rId45"/>
    <p:sldId id="285" r:id="rId4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32"/>
    <p:restoredTop sz="94663"/>
  </p:normalViewPr>
  <p:slideViewPr>
    <p:cSldViewPr snapToGrid="0" snapToObjects="1">
      <p:cViewPr varScale="1">
        <p:scale>
          <a:sx n="104" d="100"/>
          <a:sy n="104" d="100"/>
        </p:scale>
        <p:origin x="2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3F95-7E70-3947-B7AA-89157AFCA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C65ED-7956-5A4F-93F8-4F58B36BA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78C3-90B8-884E-B2B5-39D44A62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3E53-91F5-554F-AE27-DBFB8DEF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A4F6-96C1-DB4F-B698-7EA24B31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500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E9A8-CBD2-A94A-8A53-1AA6DAF2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D87F8-A83B-FF4C-987A-11BC8E282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6D9-8E27-E146-9418-70EDDDEE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1FFDA-A775-1945-864B-E8FB6961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29C2-2AFD-F24E-85C5-0618A7D0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16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73185-ECFB-C54D-9F9C-35650CF23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21C29-8572-9E49-B350-96B5656A1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4819-7495-FB45-AB64-951FF81D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6355-9760-3B45-979E-30EDE152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0CEEA-717B-3C4C-8556-CBA5D7C0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333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B380-F133-414A-A88D-462557B2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B86D-EFFD-CD48-8C22-1B9D19CB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018B-3F63-E046-A22F-83FD2706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37F4-4855-7D40-B27B-5991B967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ACC3-61D7-1741-B5FD-D1938C78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464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96BD-48B1-B348-8D47-B00BB6B8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6A7A4-2CB8-E243-A091-B6480FFB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4F2B-3B80-0446-9699-4DC39E00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F58D-C159-894E-91B0-E15238BC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181D-DEEE-4B45-81E3-3C7EFC5D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85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C3FD-6FC4-A241-8EE9-6BCB984F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08EB-AB20-9340-85B3-257A707F5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726CA-70F2-904F-86FF-C7CC8755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736E0-D30C-3B4C-BE14-77345A41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8D8A-867D-3C47-9A54-8C24CEBF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75518-2DC4-D043-9D0B-216BA61F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597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37AC-6F0E-EE4A-A685-8EF7E371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15C0-7732-B74D-9DFE-9AB02ABF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F8B43-AC02-1942-B32B-17734E872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A1825-8695-B142-8140-DFCB5379A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81C69-BDB7-7346-A01C-49542CFA3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700B1-AFC5-664E-9544-E1F4D301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36EBD-3DFC-2940-B5E7-005238B1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93359-BA3F-B748-AFED-EDEB8A2C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038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305B-0292-0A43-9A71-97F42AD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4C7B2-D0F8-9F45-911D-2EC3C16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D0AAB-C43A-0644-8329-D4708B13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5099A-DE4E-D045-8BC1-CFF4B434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811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3B9C1-50D2-9044-8218-308B032D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DE92F-5600-2D4D-8D66-B0DE6845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84CAD-B950-CA46-A3AA-61A941A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714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C2AD-5533-9949-8BBA-CB2DE136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5436-B7E1-D145-A1E8-58581ADB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67C6C-C91A-8E46-BF8A-25B0B10C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5EAA9-4555-A94C-9180-F271C3E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BF241-A825-F749-BE28-099EF98A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79FAC-3A75-864D-AF7C-98CBF4D0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4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B749-AA00-3B4D-8ED5-71742C4A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91D4D-9DE1-9448-9B59-2AA79C480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0C216-6F7C-544E-A071-8A338D4A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66571-5854-D34F-A66E-2162A6FA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4BCD-B5CF-8D48-A45D-D4F4A5B2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30D2B-26F0-084B-89C6-16B3AD7D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322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14884-6EF5-0049-A142-0D384526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966C5-4671-AE4A-92A6-BEAE706B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EEF5-655D-274E-9373-F9363FBA9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929A-79AA-554C-88FC-F00F8C74011D}" type="datetimeFigureOut">
              <a:rPr lang="da-DK" smtClean="0"/>
              <a:t>27/12/2018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50C0-8363-6D4B-BBA2-973CE7C2C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8C37-B4E9-654A-BA16-BCAC8FC51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ACE9-CABF-4748-B4FA-9DB35EC77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931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215822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3841967" y="3874474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4201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indelse 5">
            <a:extLst>
              <a:ext uri="{FF2B5EF4-FFF2-40B4-BE49-F238E27FC236}">
                <a16:creationId xmlns:a16="http://schemas.microsoft.com/office/drawing/2014/main" id="{3F39EA4A-237D-F542-9CA4-26811E70C426}"/>
              </a:ext>
            </a:extLst>
          </p:cNvPr>
          <p:cNvSpPr/>
          <p:nvPr/>
        </p:nvSpPr>
        <p:spPr>
          <a:xfrm>
            <a:off x="2650313" y="3247347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Forbindelse 5">
            <a:extLst>
              <a:ext uri="{FF2B5EF4-FFF2-40B4-BE49-F238E27FC236}">
                <a16:creationId xmlns:a16="http://schemas.microsoft.com/office/drawing/2014/main" id="{6ED4DF9A-E529-F64B-8739-C56D2FA691C6}"/>
              </a:ext>
            </a:extLst>
          </p:cNvPr>
          <p:cNvSpPr/>
          <p:nvPr/>
        </p:nvSpPr>
        <p:spPr>
          <a:xfrm>
            <a:off x="2650313" y="2627449"/>
            <a:ext cx="540000" cy="540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47EC13C5-12A2-814E-A280-257058C15044}"/>
              </a:ext>
            </a:extLst>
          </p:cNvPr>
          <p:cNvSpPr/>
          <p:nvPr/>
        </p:nvSpPr>
        <p:spPr>
          <a:xfrm>
            <a:off x="5826000" y="4147120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Forbindelse 5">
            <a:extLst>
              <a:ext uri="{FF2B5EF4-FFF2-40B4-BE49-F238E27FC236}">
                <a16:creationId xmlns:a16="http://schemas.microsoft.com/office/drawing/2014/main" id="{D4E81FAA-C4AD-8743-A741-4D97D17FD8E9}"/>
              </a:ext>
            </a:extLst>
          </p:cNvPr>
          <p:cNvSpPr/>
          <p:nvPr/>
        </p:nvSpPr>
        <p:spPr>
          <a:xfrm>
            <a:off x="9121134" y="4417120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124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7077589" y="3951625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695480" y="117009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705003" y="1860323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77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695480" y="397332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054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3837404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64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79764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826000" y="144009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E1B901FE-E502-BD40-83AA-E64439ABEBBF}"/>
              </a:ext>
            </a:extLst>
          </p:cNvPr>
          <p:cNvSpPr/>
          <p:nvPr/>
        </p:nvSpPr>
        <p:spPr>
          <a:xfrm>
            <a:off x="6699633" y="3816708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224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51238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826000" y="79764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34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51238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826000" y="79764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Forbindelse 5">
            <a:extLst>
              <a:ext uri="{FF2B5EF4-FFF2-40B4-BE49-F238E27FC236}">
                <a16:creationId xmlns:a16="http://schemas.microsoft.com/office/drawing/2014/main" id="{BEFD9694-84B1-3E4A-B7DB-54BEA2513A67}"/>
              </a:ext>
            </a:extLst>
          </p:cNvPr>
          <p:cNvSpPr/>
          <p:nvPr/>
        </p:nvSpPr>
        <p:spPr>
          <a:xfrm>
            <a:off x="5150498" y="3938428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267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364103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4678530" y="3812690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826000" y="711145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252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3533048" y="3254686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6457903" y="4493530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3533048" y="2589371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350511C0-53E7-164C-A808-4E2D7DDD6749}"/>
              </a:ext>
            </a:extLst>
          </p:cNvPr>
          <p:cNvSpPr/>
          <p:nvPr/>
        </p:nvSpPr>
        <p:spPr>
          <a:xfrm>
            <a:off x="8873380" y="1545758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515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771876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1020063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081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58652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8212562" y="3787977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1040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54945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89649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9D783AB7-3300-824E-8BA8-4475F8B5B69E}"/>
              </a:ext>
            </a:extLst>
          </p:cNvPr>
          <p:cNvSpPr/>
          <p:nvPr/>
        </p:nvSpPr>
        <p:spPr>
          <a:xfrm>
            <a:off x="7012248" y="4117336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27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54945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89649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9D783AB7-3300-824E-8BA8-4475F8B5B69E}"/>
              </a:ext>
            </a:extLst>
          </p:cNvPr>
          <p:cNvSpPr/>
          <p:nvPr/>
        </p:nvSpPr>
        <p:spPr>
          <a:xfrm>
            <a:off x="7012248" y="4117336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orbindelse 5">
            <a:extLst>
              <a:ext uri="{FF2B5EF4-FFF2-40B4-BE49-F238E27FC236}">
                <a16:creationId xmlns:a16="http://schemas.microsoft.com/office/drawing/2014/main" id="{7F729F6C-CADE-7B49-9E25-21E933611E56}"/>
              </a:ext>
            </a:extLst>
          </p:cNvPr>
          <p:cNvSpPr/>
          <p:nvPr/>
        </p:nvSpPr>
        <p:spPr>
          <a:xfrm>
            <a:off x="4639753" y="4117336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30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54945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89649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9D783AB7-3300-824E-8BA8-4475F8B5B69E}"/>
              </a:ext>
            </a:extLst>
          </p:cNvPr>
          <p:cNvSpPr/>
          <p:nvPr/>
        </p:nvSpPr>
        <p:spPr>
          <a:xfrm>
            <a:off x="7708770" y="4768547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orbindelse 5">
            <a:extLst>
              <a:ext uri="{FF2B5EF4-FFF2-40B4-BE49-F238E27FC236}">
                <a16:creationId xmlns:a16="http://schemas.microsoft.com/office/drawing/2014/main" id="{7F729F6C-CADE-7B49-9E25-21E933611E56}"/>
              </a:ext>
            </a:extLst>
          </p:cNvPr>
          <p:cNvSpPr/>
          <p:nvPr/>
        </p:nvSpPr>
        <p:spPr>
          <a:xfrm>
            <a:off x="3943232" y="4768547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07AD5585-E355-2947-B740-48BBC9044F33}"/>
              </a:ext>
            </a:extLst>
          </p:cNvPr>
          <p:cNvSpPr/>
          <p:nvPr/>
        </p:nvSpPr>
        <p:spPr>
          <a:xfrm>
            <a:off x="4483232" y="3473201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222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54945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89649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07AD5585-E355-2947-B740-48BBC9044F33}"/>
              </a:ext>
            </a:extLst>
          </p:cNvPr>
          <p:cNvSpPr/>
          <p:nvPr/>
        </p:nvSpPr>
        <p:spPr>
          <a:xfrm>
            <a:off x="4483232" y="3473201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A7AE5C10-4281-DE40-8174-7D8DDEF75E55}"/>
              </a:ext>
            </a:extLst>
          </p:cNvPr>
          <p:cNvSpPr/>
          <p:nvPr/>
        </p:nvSpPr>
        <p:spPr>
          <a:xfrm>
            <a:off x="5826000" y="4498547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561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129191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A600F1AB-7B0C-E64F-859A-2DB7A448628A}"/>
              </a:ext>
            </a:extLst>
          </p:cNvPr>
          <p:cNvSpPr/>
          <p:nvPr/>
        </p:nvSpPr>
        <p:spPr>
          <a:xfrm>
            <a:off x="5826000" y="227221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428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82235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1C967400-CA4F-A148-9500-5379B8FE676E}"/>
              </a:ext>
            </a:extLst>
          </p:cNvPr>
          <p:cNvSpPr/>
          <p:nvPr/>
        </p:nvSpPr>
        <p:spPr>
          <a:xfrm>
            <a:off x="5826000" y="150609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9BDA30C1-CC36-064C-B926-FFC051AC5B2A}"/>
              </a:ext>
            </a:extLst>
          </p:cNvPr>
          <p:cNvSpPr/>
          <p:nvPr/>
        </p:nvSpPr>
        <p:spPr>
          <a:xfrm>
            <a:off x="9166443" y="3742668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868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82235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1C967400-CA4F-A148-9500-5379B8FE676E}"/>
              </a:ext>
            </a:extLst>
          </p:cNvPr>
          <p:cNvSpPr/>
          <p:nvPr/>
        </p:nvSpPr>
        <p:spPr>
          <a:xfrm>
            <a:off x="5826000" y="150609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9BDA30C1-CC36-064C-B926-FFC051AC5B2A}"/>
              </a:ext>
            </a:extLst>
          </p:cNvPr>
          <p:cNvSpPr/>
          <p:nvPr/>
        </p:nvSpPr>
        <p:spPr>
          <a:xfrm>
            <a:off x="6892799" y="4286366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7146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93251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117009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69829EB5-2366-FE4D-AA77-FF6350992A6E}"/>
              </a:ext>
            </a:extLst>
          </p:cNvPr>
          <p:cNvSpPr/>
          <p:nvPr/>
        </p:nvSpPr>
        <p:spPr>
          <a:xfrm>
            <a:off x="5826000" y="2694936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531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3850627" y="2716349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3850627" y="2103660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411273" y="4825945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E37B7505-118C-374A-8D84-51558C55AEF9}"/>
              </a:ext>
            </a:extLst>
          </p:cNvPr>
          <p:cNvSpPr/>
          <p:nvPr/>
        </p:nvSpPr>
        <p:spPr>
          <a:xfrm>
            <a:off x="3850627" y="3329039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0FF1E0F3-F272-374A-9714-7730E45DB742}"/>
              </a:ext>
            </a:extLst>
          </p:cNvPr>
          <p:cNvSpPr/>
          <p:nvPr/>
        </p:nvSpPr>
        <p:spPr>
          <a:xfrm>
            <a:off x="9051113" y="829882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9679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3850627" y="2716349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3850627" y="2103660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411273" y="4825945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E37B7505-118C-374A-8D84-51558C55AEF9}"/>
              </a:ext>
            </a:extLst>
          </p:cNvPr>
          <p:cNvSpPr/>
          <p:nvPr/>
        </p:nvSpPr>
        <p:spPr>
          <a:xfrm>
            <a:off x="3850627" y="3329039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0FF1E0F3-F272-374A-9714-7730E45DB742}"/>
              </a:ext>
            </a:extLst>
          </p:cNvPr>
          <p:cNvSpPr/>
          <p:nvPr/>
        </p:nvSpPr>
        <p:spPr>
          <a:xfrm>
            <a:off x="9261178" y="1077017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orbindelse 5">
            <a:extLst>
              <a:ext uri="{FF2B5EF4-FFF2-40B4-BE49-F238E27FC236}">
                <a16:creationId xmlns:a16="http://schemas.microsoft.com/office/drawing/2014/main" id="{1F47F3CB-57B3-A047-875B-981A2711C699}"/>
              </a:ext>
            </a:extLst>
          </p:cNvPr>
          <p:cNvSpPr/>
          <p:nvPr/>
        </p:nvSpPr>
        <p:spPr>
          <a:xfrm>
            <a:off x="2419653" y="154379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662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51238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7421730" y="3973328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4138529" y="397332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5318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4765027" y="2580425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4765027" y="1967736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E37B7505-118C-374A-8D84-51558C55AEF9}"/>
              </a:ext>
            </a:extLst>
          </p:cNvPr>
          <p:cNvSpPr/>
          <p:nvPr/>
        </p:nvSpPr>
        <p:spPr>
          <a:xfrm>
            <a:off x="4765027" y="319311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0FF1E0F3-F272-374A-9714-7730E45DB742}"/>
              </a:ext>
            </a:extLst>
          </p:cNvPr>
          <p:cNvSpPr/>
          <p:nvPr/>
        </p:nvSpPr>
        <p:spPr>
          <a:xfrm>
            <a:off x="6184345" y="5068249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962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4060692" y="2135581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4060692" y="152289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E37B7505-118C-374A-8D84-51558C55AEF9}"/>
              </a:ext>
            </a:extLst>
          </p:cNvPr>
          <p:cNvSpPr/>
          <p:nvPr/>
        </p:nvSpPr>
        <p:spPr>
          <a:xfrm>
            <a:off x="4060692" y="2748271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0FF1E0F3-F272-374A-9714-7730E45DB742}"/>
              </a:ext>
            </a:extLst>
          </p:cNvPr>
          <p:cNvSpPr/>
          <p:nvPr/>
        </p:nvSpPr>
        <p:spPr>
          <a:xfrm>
            <a:off x="9854302" y="5154747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orbindelse 5">
            <a:extLst>
              <a:ext uri="{FF2B5EF4-FFF2-40B4-BE49-F238E27FC236}">
                <a16:creationId xmlns:a16="http://schemas.microsoft.com/office/drawing/2014/main" id="{1F47F3CB-57B3-A047-875B-981A2711C699}"/>
              </a:ext>
            </a:extLst>
          </p:cNvPr>
          <p:cNvSpPr/>
          <p:nvPr/>
        </p:nvSpPr>
        <p:spPr>
          <a:xfrm>
            <a:off x="1987166" y="3663223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198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7361794" y="993400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9272971" y="226889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8574604" y="4606634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F202F469-EAF1-D943-8208-181F4C412B03}"/>
              </a:ext>
            </a:extLst>
          </p:cNvPr>
          <p:cNvSpPr/>
          <p:nvPr/>
        </p:nvSpPr>
        <p:spPr>
          <a:xfrm>
            <a:off x="10908183" y="3238899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CBD0F88E-A26D-614D-9009-96EE011F6C14}"/>
              </a:ext>
            </a:extLst>
          </p:cNvPr>
          <p:cNvSpPr/>
          <p:nvPr/>
        </p:nvSpPr>
        <p:spPr>
          <a:xfrm>
            <a:off x="10908183" y="2608016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orbindelse 5">
            <a:extLst>
              <a:ext uri="{FF2B5EF4-FFF2-40B4-BE49-F238E27FC236}">
                <a16:creationId xmlns:a16="http://schemas.microsoft.com/office/drawing/2014/main" id="{E7C408C7-7332-6D45-9426-B9100870FF26}"/>
              </a:ext>
            </a:extLst>
          </p:cNvPr>
          <p:cNvSpPr/>
          <p:nvPr/>
        </p:nvSpPr>
        <p:spPr>
          <a:xfrm>
            <a:off x="10908183" y="1980092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orbindelse 5">
            <a:extLst>
              <a:ext uri="{FF2B5EF4-FFF2-40B4-BE49-F238E27FC236}">
                <a16:creationId xmlns:a16="http://schemas.microsoft.com/office/drawing/2014/main" id="{3628529B-01AF-2347-A747-B2FA207983B0}"/>
              </a:ext>
            </a:extLst>
          </p:cNvPr>
          <p:cNvSpPr/>
          <p:nvPr/>
        </p:nvSpPr>
        <p:spPr>
          <a:xfrm>
            <a:off x="9272971" y="2889000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orbindelse 5">
            <a:extLst>
              <a:ext uri="{FF2B5EF4-FFF2-40B4-BE49-F238E27FC236}">
                <a16:creationId xmlns:a16="http://schemas.microsoft.com/office/drawing/2014/main" id="{5B387247-D76E-7F4A-8AFE-A738422943D5}"/>
              </a:ext>
            </a:extLst>
          </p:cNvPr>
          <p:cNvSpPr/>
          <p:nvPr/>
        </p:nvSpPr>
        <p:spPr>
          <a:xfrm>
            <a:off x="1214097" y="5488083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orbindelse 5">
            <a:extLst>
              <a:ext uri="{FF2B5EF4-FFF2-40B4-BE49-F238E27FC236}">
                <a16:creationId xmlns:a16="http://schemas.microsoft.com/office/drawing/2014/main" id="{52C63D06-2C11-0349-9723-4609ACA1B849}"/>
              </a:ext>
            </a:extLst>
          </p:cNvPr>
          <p:cNvSpPr/>
          <p:nvPr/>
        </p:nvSpPr>
        <p:spPr>
          <a:xfrm>
            <a:off x="4566897" y="5045765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orbindelse 5">
            <a:extLst>
              <a:ext uri="{FF2B5EF4-FFF2-40B4-BE49-F238E27FC236}">
                <a16:creationId xmlns:a16="http://schemas.microsoft.com/office/drawing/2014/main" id="{2709EDF0-496D-2C40-9447-22AF065C4865}"/>
              </a:ext>
            </a:extLst>
          </p:cNvPr>
          <p:cNvSpPr/>
          <p:nvPr/>
        </p:nvSpPr>
        <p:spPr>
          <a:xfrm>
            <a:off x="9272971" y="3509109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516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364103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1318" y="599934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7450140" y="3159000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5A775C7F-AAB6-2041-B8D8-289989F95885}"/>
              </a:ext>
            </a:extLst>
          </p:cNvPr>
          <p:cNvSpPr/>
          <p:nvPr/>
        </p:nvSpPr>
        <p:spPr>
          <a:xfrm>
            <a:off x="5821318" y="212827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822C4F05-CFD4-2942-808F-68DA83D11F7F}"/>
              </a:ext>
            </a:extLst>
          </p:cNvPr>
          <p:cNvSpPr/>
          <p:nvPr/>
        </p:nvSpPr>
        <p:spPr>
          <a:xfrm>
            <a:off x="7457815" y="3879811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orbindelse 5">
            <a:extLst>
              <a:ext uri="{FF2B5EF4-FFF2-40B4-BE49-F238E27FC236}">
                <a16:creationId xmlns:a16="http://schemas.microsoft.com/office/drawing/2014/main" id="{869A8CB6-8072-B54D-80F6-BEACE954372C}"/>
              </a:ext>
            </a:extLst>
          </p:cNvPr>
          <p:cNvSpPr/>
          <p:nvPr/>
        </p:nvSpPr>
        <p:spPr>
          <a:xfrm>
            <a:off x="4201861" y="3159000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orbindelse 5">
            <a:extLst>
              <a:ext uri="{FF2B5EF4-FFF2-40B4-BE49-F238E27FC236}">
                <a16:creationId xmlns:a16="http://schemas.microsoft.com/office/drawing/2014/main" id="{7577C6E8-A851-284F-8DEC-29F4D0883378}"/>
              </a:ext>
            </a:extLst>
          </p:cNvPr>
          <p:cNvSpPr/>
          <p:nvPr/>
        </p:nvSpPr>
        <p:spPr>
          <a:xfrm>
            <a:off x="4194186" y="3879811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1978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231557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1318" y="155140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7450140" y="4110471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5A775C7F-AAB6-2041-B8D8-289989F95885}"/>
              </a:ext>
            </a:extLst>
          </p:cNvPr>
          <p:cNvSpPr/>
          <p:nvPr/>
        </p:nvSpPr>
        <p:spPr>
          <a:xfrm>
            <a:off x="5821318" y="3079743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822C4F05-CFD4-2942-808F-68DA83D11F7F}"/>
              </a:ext>
            </a:extLst>
          </p:cNvPr>
          <p:cNvSpPr/>
          <p:nvPr/>
        </p:nvSpPr>
        <p:spPr>
          <a:xfrm>
            <a:off x="7457815" y="483128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orbindelse 5">
            <a:extLst>
              <a:ext uri="{FF2B5EF4-FFF2-40B4-BE49-F238E27FC236}">
                <a16:creationId xmlns:a16="http://schemas.microsoft.com/office/drawing/2014/main" id="{869A8CB6-8072-B54D-80F6-BEACE954372C}"/>
              </a:ext>
            </a:extLst>
          </p:cNvPr>
          <p:cNvSpPr/>
          <p:nvPr/>
        </p:nvSpPr>
        <p:spPr>
          <a:xfrm>
            <a:off x="4201861" y="4110471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orbindelse 5">
            <a:extLst>
              <a:ext uri="{FF2B5EF4-FFF2-40B4-BE49-F238E27FC236}">
                <a16:creationId xmlns:a16="http://schemas.microsoft.com/office/drawing/2014/main" id="{7577C6E8-A851-284F-8DEC-29F4D0883378}"/>
              </a:ext>
            </a:extLst>
          </p:cNvPr>
          <p:cNvSpPr/>
          <p:nvPr/>
        </p:nvSpPr>
        <p:spPr>
          <a:xfrm>
            <a:off x="4194186" y="483128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orbindelse 5">
            <a:extLst>
              <a:ext uri="{FF2B5EF4-FFF2-40B4-BE49-F238E27FC236}">
                <a16:creationId xmlns:a16="http://schemas.microsoft.com/office/drawing/2014/main" id="{C874D280-BFBF-EF4F-8E85-939116AE0A9D}"/>
              </a:ext>
            </a:extLst>
          </p:cNvPr>
          <p:cNvSpPr/>
          <p:nvPr/>
        </p:nvSpPr>
        <p:spPr>
          <a:xfrm>
            <a:off x="5880690" y="5142238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237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345372" y="2479931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340690" y="171576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7771416" y="4110471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5A775C7F-AAB6-2041-B8D8-289989F95885}"/>
              </a:ext>
            </a:extLst>
          </p:cNvPr>
          <p:cNvSpPr/>
          <p:nvPr/>
        </p:nvSpPr>
        <p:spPr>
          <a:xfrm>
            <a:off x="5340690" y="3244100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822C4F05-CFD4-2942-808F-68DA83D11F7F}"/>
              </a:ext>
            </a:extLst>
          </p:cNvPr>
          <p:cNvSpPr/>
          <p:nvPr/>
        </p:nvSpPr>
        <p:spPr>
          <a:xfrm>
            <a:off x="7779091" y="483128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orbindelse 5">
            <a:extLst>
              <a:ext uri="{FF2B5EF4-FFF2-40B4-BE49-F238E27FC236}">
                <a16:creationId xmlns:a16="http://schemas.microsoft.com/office/drawing/2014/main" id="{869A8CB6-8072-B54D-80F6-BEACE954372C}"/>
              </a:ext>
            </a:extLst>
          </p:cNvPr>
          <p:cNvSpPr/>
          <p:nvPr/>
        </p:nvSpPr>
        <p:spPr>
          <a:xfrm>
            <a:off x="4201861" y="4110471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orbindelse 5">
            <a:extLst>
              <a:ext uri="{FF2B5EF4-FFF2-40B4-BE49-F238E27FC236}">
                <a16:creationId xmlns:a16="http://schemas.microsoft.com/office/drawing/2014/main" id="{7577C6E8-A851-284F-8DEC-29F4D0883378}"/>
              </a:ext>
            </a:extLst>
          </p:cNvPr>
          <p:cNvSpPr/>
          <p:nvPr/>
        </p:nvSpPr>
        <p:spPr>
          <a:xfrm>
            <a:off x="4194186" y="483128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Forbindelse 5">
            <a:extLst>
              <a:ext uri="{FF2B5EF4-FFF2-40B4-BE49-F238E27FC236}">
                <a16:creationId xmlns:a16="http://schemas.microsoft.com/office/drawing/2014/main" id="{C874D280-BFBF-EF4F-8E85-939116AE0A9D}"/>
              </a:ext>
            </a:extLst>
          </p:cNvPr>
          <p:cNvSpPr/>
          <p:nvPr/>
        </p:nvSpPr>
        <p:spPr>
          <a:xfrm>
            <a:off x="6096000" y="1175762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orbindelse 5">
            <a:extLst>
              <a:ext uri="{FF2B5EF4-FFF2-40B4-BE49-F238E27FC236}">
                <a16:creationId xmlns:a16="http://schemas.microsoft.com/office/drawing/2014/main" id="{531B92DB-6229-104C-A007-948CFB3F34E0}"/>
              </a:ext>
            </a:extLst>
          </p:cNvPr>
          <p:cNvSpPr/>
          <p:nvPr/>
        </p:nvSpPr>
        <p:spPr>
          <a:xfrm>
            <a:off x="6096000" y="44970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orbindelse 5">
            <a:extLst>
              <a:ext uri="{FF2B5EF4-FFF2-40B4-BE49-F238E27FC236}">
                <a16:creationId xmlns:a16="http://schemas.microsoft.com/office/drawing/2014/main" id="{BF257F7B-55BA-9348-9814-3F2C3676BE9D}"/>
              </a:ext>
            </a:extLst>
          </p:cNvPr>
          <p:cNvSpPr/>
          <p:nvPr/>
        </p:nvSpPr>
        <p:spPr>
          <a:xfrm>
            <a:off x="3610585" y="5712731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orbindelse 5">
            <a:extLst>
              <a:ext uri="{FF2B5EF4-FFF2-40B4-BE49-F238E27FC236}">
                <a16:creationId xmlns:a16="http://schemas.microsoft.com/office/drawing/2014/main" id="{80AB426A-24FD-6D49-9260-975F4DC3D51B}"/>
              </a:ext>
            </a:extLst>
          </p:cNvPr>
          <p:cNvSpPr/>
          <p:nvPr/>
        </p:nvSpPr>
        <p:spPr>
          <a:xfrm>
            <a:off x="8311416" y="5712731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6883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345372" y="2479931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340690" y="171576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7771416" y="4110471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5A775C7F-AAB6-2041-B8D8-289989F95885}"/>
              </a:ext>
            </a:extLst>
          </p:cNvPr>
          <p:cNvSpPr/>
          <p:nvPr/>
        </p:nvSpPr>
        <p:spPr>
          <a:xfrm>
            <a:off x="5340690" y="3244100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822C4F05-CFD4-2942-808F-68DA83D11F7F}"/>
              </a:ext>
            </a:extLst>
          </p:cNvPr>
          <p:cNvSpPr/>
          <p:nvPr/>
        </p:nvSpPr>
        <p:spPr>
          <a:xfrm>
            <a:off x="7779091" y="483128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orbindelse 5">
            <a:extLst>
              <a:ext uri="{FF2B5EF4-FFF2-40B4-BE49-F238E27FC236}">
                <a16:creationId xmlns:a16="http://schemas.microsoft.com/office/drawing/2014/main" id="{869A8CB6-8072-B54D-80F6-BEACE954372C}"/>
              </a:ext>
            </a:extLst>
          </p:cNvPr>
          <p:cNvSpPr/>
          <p:nvPr/>
        </p:nvSpPr>
        <p:spPr>
          <a:xfrm>
            <a:off x="4201861" y="4110471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Forbindelse 5">
            <a:extLst>
              <a:ext uri="{FF2B5EF4-FFF2-40B4-BE49-F238E27FC236}">
                <a16:creationId xmlns:a16="http://schemas.microsoft.com/office/drawing/2014/main" id="{7577C6E8-A851-284F-8DEC-29F4D0883378}"/>
              </a:ext>
            </a:extLst>
          </p:cNvPr>
          <p:cNvSpPr/>
          <p:nvPr/>
        </p:nvSpPr>
        <p:spPr>
          <a:xfrm>
            <a:off x="4194186" y="483128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Forbindelse 5">
            <a:extLst>
              <a:ext uri="{FF2B5EF4-FFF2-40B4-BE49-F238E27FC236}">
                <a16:creationId xmlns:a16="http://schemas.microsoft.com/office/drawing/2014/main" id="{531B92DB-6229-104C-A007-948CFB3F34E0}"/>
              </a:ext>
            </a:extLst>
          </p:cNvPr>
          <p:cNvSpPr/>
          <p:nvPr/>
        </p:nvSpPr>
        <p:spPr>
          <a:xfrm>
            <a:off x="6096000" y="44970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Forbindelse 5">
            <a:extLst>
              <a:ext uri="{FF2B5EF4-FFF2-40B4-BE49-F238E27FC236}">
                <a16:creationId xmlns:a16="http://schemas.microsoft.com/office/drawing/2014/main" id="{BF257F7B-55BA-9348-9814-3F2C3676BE9D}"/>
              </a:ext>
            </a:extLst>
          </p:cNvPr>
          <p:cNvSpPr/>
          <p:nvPr/>
        </p:nvSpPr>
        <p:spPr>
          <a:xfrm>
            <a:off x="3610585" y="5712731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Forbindelse 5">
            <a:extLst>
              <a:ext uri="{FF2B5EF4-FFF2-40B4-BE49-F238E27FC236}">
                <a16:creationId xmlns:a16="http://schemas.microsoft.com/office/drawing/2014/main" id="{80AB426A-24FD-6D49-9260-975F4DC3D51B}"/>
              </a:ext>
            </a:extLst>
          </p:cNvPr>
          <p:cNvSpPr/>
          <p:nvPr/>
        </p:nvSpPr>
        <p:spPr>
          <a:xfrm>
            <a:off x="8311416" y="5712731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2517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2889000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7803082" y="4663778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826000" y="908853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539D3268-10EA-974D-9D65-EF0F1C34F745}"/>
              </a:ext>
            </a:extLst>
          </p:cNvPr>
          <p:cNvSpPr/>
          <p:nvPr/>
        </p:nvSpPr>
        <p:spPr>
          <a:xfrm>
            <a:off x="7065795" y="225009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542713F0-3F3A-1941-82A1-E14E1CC8C214}"/>
              </a:ext>
            </a:extLst>
          </p:cNvPr>
          <p:cNvSpPr/>
          <p:nvPr/>
        </p:nvSpPr>
        <p:spPr>
          <a:xfrm>
            <a:off x="4586206" y="225009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orbindelse 5">
            <a:extLst>
              <a:ext uri="{FF2B5EF4-FFF2-40B4-BE49-F238E27FC236}">
                <a16:creationId xmlns:a16="http://schemas.microsoft.com/office/drawing/2014/main" id="{E280F0BE-4E2D-4540-87AC-36D045DB05BE}"/>
              </a:ext>
            </a:extLst>
          </p:cNvPr>
          <p:cNvSpPr/>
          <p:nvPr/>
        </p:nvSpPr>
        <p:spPr>
          <a:xfrm>
            <a:off x="3848920" y="466377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9949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4903151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826000" y="908853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539D3268-10EA-974D-9D65-EF0F1C34F745}"/>
              </a:ext>
            </a:extLst>
          </p:cNvPr>
          <p:cNvSpPr/>
          <p:nvPr/>
        </p:nvSpPr>
        <p:spPr>
          <a:xfrm>
            <a:off x="7065795" y="225009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542713F0-3F3A-1941-82A1-E14E1CC8C214}"/>
              </a:ext>
            </a:extLst>
          </p:cNvPr>
          <p:cNvSpPr/>
          <p:nvPr/>
        </p:nvSpPr>
        <p:spPr>
          <a:xfrm>
            <a:off x="4586206" y="225009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9236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3121578" y="1673022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4225449" y="2945132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386561" y="4813587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1B4A5E7B-8040-EA46-BDF7-CDE8FC851F9A}"/>
              </a:ext>
            </a:extLst>
          </p:cNvPr>
          <p:cNvSpPr/>
          <p:nvPr/>
        </p:nvSpPr>
        <p:spPr>
          <a:xfrm>
            <a:off x="9415286" y="2752179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735BD2C1-15BF-5643-A4B7-B522AFCDE08F}"/>
              </a:ext>
            </a:extLst>
          </p:cNvPr>
          <p:cNvSpPr/>
          <p:nvPr/>
        </p:nvSpPr>
        <p:spPr>
          <a:xfrm>
            <a:off x="4225449" y="2333999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orbindelse 5">
            <a:extLst>
              <a:ext uri="{FF2B5EF4-FFF2-40B4-BE49-F238E27FC236}">
                <a16:creationId xmlns:a16="http://schemas.microsoft.com/office/drawing/2014/main" id="{C07A3EA4-9AB1-0A44-9D75-8C137352673A}"/>
              </a:ext>
            </a:extLst>
          </p:cNvPr>
          <p:cNvSpPr/>
          <p:nvPr/>
        </p:nvSpPr>
        <p:spPr>
          <a:xfrm>
            <a:off x="4225449" y="3556266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593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8074930" y="2661562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826000" y="4254512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475A479A-703C-FF40-9EB6-6E4D39AA4D3F}"/>
              </a:ext>
            </a:extLst>
          </p:cNvPr>
          <p:cNvSpPr/>
          <p:nvPr/>
        </p:nvSpPr>
        <p:spPr>
          <a:xfrm>
            <a:off x="2563815" y="1528438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4377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248273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2704973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4415340" y="4863014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735BD2C1-15BF-5643-A4B7-B522AFCDE08F}"/>
              </a:ext>
            </a:extLst>
          </p:cNvPr>
          <p:cNvSpPr/>
          <p:nvPr/>
        </p:nvSpPr>
        <p:spPr>
          <a:xfrm>
            <a:off x="5826000" y="2093840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Forbindelse 5">
            <a:extLst>
              <a:ext uri="{FF2B5EF4-FFF2-40B4-BE49-F238E27FC236}">
                <a16:creationId xmlns:a16="http://schemas.microsoft.com/office/drawing/2014/main" id="{C07A3EA4-9AB1-0A44-9D75-8C137352673A}"/>
              </a:ext>
            </a:extLst>
          </p:cNvPr>
          <p:cNvSpPr/>
          <p:nvPr/>
        </p:nvSpPr>
        <p:spPr>
          <a:xfrm>
            <a:off x="5826000" y="3316107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orbindelse 5">
            <a:extLst>
              <a:ext uri="{FF2B5EF4-FFF2-40B4-BE49-F238E27FC236}">
                <a16:creationId xmlns:a16="http://schemas.microsoft.com/office/drawing/2014/main" id="{E1D5B907-18BE-F340-A10B-0BE3C7563058}"/>
              </a:ext>
            </a:extLst>
          </p:cNvPr>
          <p:cNvSpPr/>
          <p:nvPr/>
        </p:nvSpPr>
        <p:spPr>
          <a:xfrm>
            <a:off x="7236662" y="4863014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3190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388816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2020961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5A2BDBF9-AA01-414E-B5CF-5FAE90384A44}"/>
              </a:ext>
            </a:extLst>
          </p:cNvPr>
          <p:cNvSpPr/>
          <p:nvPr/>
        </p:nvSpPr>
        <p:spPr>
          <a:xfrm>
            <a:off x="7053438" y="4014518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3246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5826000" y="1388816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2020961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5A2BDBF9-AA01-414E-B5CF-5FAE90384A44}"/>
              </a:ext>
            </a:extLst>
          </p:cNvPr>
          <p:cNvSpPr/>
          <p:nvPr/>
        </p:nvSpPr>
        <p:spPr>
          <a:xfrm>
            <a:off x="7053438" y="4014518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orbindelse 5">
            <a:extLst>
              <a:ext uri="{FF2B5EF4-FFF2-40B4-BE49-F238E27FC236}">
                <a16:creationId xmlns:a16="http://schemas.microsoft.com/office/drawing/2014/main" id="{A81BD1AA-5CAB-9C4E-8A93-D5FACA70CEC4}"/>
              </a:ext>
            </a:extLst>
          </p:cNvPr>
          <p:cNvSpPr/>
          <p:nvPr/>
        </p:nvSpPr>
        <p:spPr>
          <a:xfrm>
            <a:off x="4598563" y="401451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6317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2134887" y="3328828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871B396B-B503-0A48-97F4-19CBBA868591}"/>
              </a:ext>
            </a:extLst>
          </p:cNvPr>
          <p:cNvSpPr/>
          <p:nvPr/>
        </p:nvSpPr>
        <p:spPr>
          <a:xfrm>
            <a:off x="9219428" y="201077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730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1566476" y="1154038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3183363" y="2150395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EDAB3930-4B33-4C47-A6AE-D7839BBE87B1}"/>
              </a:ext>
            </a:extLst>
          </p:cNvPr>
          <p:cNvSpPr/>
          <p:nvPr/>
        </p:nvSpPr>
        <p:spPr>
          <a:xfrm>
            <a:off x="10220325" y="3728363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9B03D8AE-BE52-8342-A574-2E1896D067FA}"/>
              </a:ext>
            </a:extLst>
          </p:cNvPr>
          <p:cNvSpPr/>
          <p:nvPr/>
        </p:nvSpPr>
        <p:spPr>
          <a:xfrm>
            <a:off x="3183363" y="2761158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172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3765978" y="1710092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1836476" y="3973328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orbindelse 5">
            <a:extLst>
              <a:ext uri="{FF2B5EF4-FFF2-40B4-BE49-F238E27FC236}">
                <a16:creationId xmlns:a16="http://schemas.microsoft.com/office/drawing/2014/main" id="{2522D60A-A33C-AC47-9AEF-2C004B6B544C}"/>
              </a:ext>
            </a:extLst>
          </p:cNvPr>
          <p:cNvSpPr/>
          <p:nvPr/>
        </p:nvSpPr>
        <p:spPr>
          <a:xfrm>
            <a:off x="3765978" y="3973328"/>
            <a:ext cx="540000" cy="540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5695480" y="397332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86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2678583" y="2698632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79771900-7B19-CF47-AC8B-5F0149B35D6D}"/>
              </a:ext>
            </a:extLst>
          </p:cNvPr>
          <p:cNvSpPr/>
          <p:nvPr/>
        </p:nvSpPr>
        <p:spPr>
          <a:xfrm>
            <a:off x="5826000" y="4282247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6F77E195-65E3-D248-AC55-2778DC7D7A12}"/>
              </a:ext>
            </a:extLst>
          </p:cNvPr>
          <p:cNvSpPr/>
          <p:nvPr/>
        </p:nvSpPr>
        <p:spPr>
          <a:xfrm>
            <a:off x="8972292" y="1170092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67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10133826" y="1339389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8315112" y="393625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3F39EA4A-237D-F542-9CA4-26811E70C426}"/>
              </a:ext>
            </a:extLst>
          </p:cNvPr>
          <p:cNvSpPr/>
          <p:nvPr/>
        </p:nvSpPr>
        <p:spPr>
          <a:xfrm>
            <a:off x="10133826" y="2443260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2C1866F3-79B7-D648-B3A8-2341CDDD6E94}"/>
              </a:ext>
            </a:extLst>
          </p:cNvPr>
          <p:cNvSpPr/>
          <p:nvPr/>
        </p:nvSpPr>
        <p:spPr>
          <a:xfrm>
            <a:off x="855749" y="447625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305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10133826" y="1339389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8315112" y="393625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3F39EA4A-237D-F542-9CA4-26811E70C426}"/>
              </a:ext>
            </a:extLst>
          </p:cNvPr>
          <p:cNvSpPr/>
          <p:nvPr/>
        </p:nvSpPr>
        <p:spPr>
          <a:xfrm>
            <a:off x="10133826" y="2443260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2C1866F3-79B7-D648-B3A8-2341CDDD6E94}"/>
              </a:ext>
            </a:extLst>
          </p:cNvPr>
          <p:cNvSpPr/>
          <p:nvPr/>
        </p:nvSpPr>
        <p:spPr>
          <a:xfrm>
            <a:off x="855749" y="447625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F462CCBE-2812-E846-8E1A-F1DB5AB30BF0}"/>
              </a:ext>
            </a:extLst>
          </p:cNvPr>
          <p:cNvSpPr/>
          <p:nvPr/>
        </p:nvSpPr>
        <p:spPr>
          <a:xfrm>
            <a:off x="6096000" y="379681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256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10133826" y="1339389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8315112" y="393625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3F39EA4A-237D-F542-9CA4-26811E70C426}"/>
              </a:ext>
            </a:extLst>
          </p:cNvPr>
          <p:cNvSpPr/>
          <p:nvPr/>
        </p:nvSpPr>
        <p:spPr>
          <a:xfrm>
            <a:off x="10133826" y="2579185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2C1866F3-79B7-D648-B3A8-2341CDDD6E94}"/>
              </a:ext>
            </a:extLst>
          </p:cNvPr>
          <p:cNvSpPr/>
          <p:nvPr/>
        </p:nvSpPr>
        <p:spPr>
          <a:xfrm>
            <a:off x="855749" y="4476258"/>
            <a:ext cx="540000" cy="54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Forbindelse 5">
            <a:extLst>
              <a:ext uri="{FF2B5EF4-FFF2-40B4-BE49-F238E27FC236}">
                <a16:creationId xmlns:a16="http://schemas.microsoft.com/office/drawing/2014/main" id="{F462CCBE-2812-E846-8E1A-F1DB5AB30BF0}"/>
              </a:ext>
            </a:extLst>
          </p:cNvPr>
          <p:cNvSpPr/>
          <p:nvPr/>
        </p:nvSpPr>
        <p:spPr>
          <a:xfrm>
            <a:off x="6096000" y="379681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orbindelse 5">
            <a:extLst>
              <a:ext uri="{FF2B5EF4-FFF2-40B4-BE49-F238E27FC236}">
                <a16:creationId xmlns:a16="http://schemas.microsoft.com/office/drawing/2014/main" id="{6ED4DF9A-E529-F64B-8739-C56D2FA691C6}"/>
              </a:ext>
            </a:extLst>
          </p:cNvPr>
          <p:cNvSpPr/>
          <p:nvPr/>
        </p:nvSpPr>
        <p:spPr>
          <a:xfrm>
            <a:off x="10133826" y="1959287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592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indelse 5">
            <a:extLst>
              <a:ext uri="{FF2B5EF4-FFF2-40B4-BE49-F238E27FC236}">
                <a16:creationId xmlns:a16="http://schemas.microsoft.com/office/drawing/2014/main" id="{7E96B070-9515-D747-B80B-801C6FA2AE59}"/>
              </a:ext>
            </a:extLst>
          </p:cNvPr>
          <p:cNvSpPr/>
          <p:nvPr/>
        </p:nvSpPr>
        <p:spPr>
          <a:xfrm>
            <a:off x="855749" y="1649204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Forbindelse 5">
            <a:extLst>
              <a:ext uri="{FF2B5EF4-FFF2-40B4-BE49-F238E27FC236}">
                <a16:creationId xmlns:a16="http://schemas.microsoft.com/office/drawing/2014/main" id="{77BA6FDA-B6B0-A243-B40F-00946AA48385}"/>
              </a:ext>
            </a:extLst>
          </p:cNvPr>
          <p:cNvSpPr/>
          <p:nvPr/>
        </p:nvSpPr>
        <p:spPr>
          <a:xfrm>
            <a:off x="9797923" y="4299566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Forbindelse 5">
            <a:extLst>
              <a:ext uri="{FF2B5EF4-FFF2-40B4-BE49-F238E27FC236}">
                <a16:creationId xmlns:a16="http://schemas.microsoft.com/office/drawing/2014/main" id="{3F39EA4A-237D-F542-9CA4-26811E70C426}"/>
              </a:ext>
            </a:extLst>
          </p:cNvPr>
          <p:cNvSpPr/>
          <p:nvPr/>
        </p:nvSpPr>
        <p:spPr>
          <a:xfrm>
            <a:off x="855749" y="2889000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Forbindelse 5">
            <a:extLst>
              <a:ext uri="{FF2B5EF4-FFF2-40B4-BE49-F238E27FC236}">
                <a16:creationId xmlns:a16="http://schemas.microsoft.com/office/drawing/2014/main" id="{2C1866F3-79B7-D648-B3A8-2341CDDD6E94}"/>
              </a:ext>
            </a:extLst>
          </p:cNvPr>
          <p:cNvSpPr/>
          <p:nvPr/>
        </p:nvSpPr>
        <p:spPr>
          <a:xfrm>
            <a:off x="3969652" y="3759566"/>
            <a:ext cx="540000" cy="54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orbindelse 5">
            <a:extLst>
              <a:ext uri="{FF2B5EF4-FFF2-40B4-BE49-F238E27FC236}">
                <a16:creationId xmlns:a16="http://schemas.microsoft.com/office/drawing/2014/main" id="{6ED4DF9A-E529-F64B-8739-C56D2FA691C6}"/>
              </a:ext>
            </a:extLst>
          </p:cNvPr>
          <p:cNvSpPr/>
          <p:nvPr/>
        </p:nvSpPr>
        <p:spPr>
          <a:xfrm>
            <a:off x="855749" y="2269102"/>
            <a:ext cx="540000" cy="540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872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Macintosh PowerPoint</Application>
  <PresentationFormat>Widescreen</PresentationFormat>
  <Paragraphs>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 Neve-Græsbøll</dc:creator>
  <cp:lastModifiedBy>Malte Neve-Græsbøll</cp:lastModifiedBy>
  <cp:revision>39</cp:revision>
  <dcterms:created xsi:type="dcterms:W3CDTF">2018-12-27T16:25:14Z</dcterms:created>
  <dcterms:modified xsi:type="dcterms:W3CDTF">2018-12-27T17:32:42Z</dcterms:modified>
</cp:coreProperties>
</file>