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Oswald" panose="020B0604020202020204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75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c908d90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9c908d90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9c908d90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9c908d90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13dfe9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13dfe9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13dfe96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13dfe96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9c908d9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9c908d9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9c908d90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9c908d90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5946075" y="4303675"/>
            <a:ext cx="2658300" cy="63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503100" y="647775"/>
            <a:ext cx="5640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i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Hall Dining Management Database</a:t>
            </a:r>
            <a:endParaRPr sz="2900" b="1" i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078800" y="4234525"/>
            <a:ext cx="5328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Abdullah Al Naeem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1909029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sp>
        <p:nvSpPr>
          <p:cNvPr id="63" name="Google Shape;63;p14"/>
          <p:cNvSpPr txBox="1"/>
          <p:nvPr/>
        </p:nvSpPr>
        <p:spPr>
          <a:xfrm>
            <a:off x="392775" y="721875"/>
            <a:ext cx="85515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Introduction: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the educational realm, the efficient management of student services, especially dining facilities, is fundamental to ensuring a positive and fulfilling campus experience. This project outlines the development and implementation of a comprehensive Hall Dining Management System tailored specifically to our institution.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system will manage basic student information, monthly payment records, dining manager details, daily dining budgets, student feedback, and guest meal information through dedicated database tables, namely 'basicInfo,'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'monthlyPayment,' 'managerInfo,' 'perDayBudget,' 'studentFeedback,' and 'guestMeal.'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2;p14">
            <a:extLst>
              <a:ext uri="{FF2B5EF4-FFF2-40B4-BE49-F238E27FC236}">
                <a16:creationId xmlns:a16="http://schemas.microsoft.com/office/drawing/2014/main" id="{5A777E9E-F7E4-46D2-AB5D-F6B35FE1BDC3}"/>
              </a:ext>
            </a:extLst>
          </p:cNvPr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-145473"/>
            <a:ext cx="9296398" cy="5441373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" name="Google Shape;68;p15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82" y="166254"/>
            <a:ext cx="8631382" cy="4835237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87099" cy="5143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-51825" y="0"/>
            <a:ext cx="9195823" cy="5143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84116"/>
            <a:ext cx="8839199" cy="1553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48750"/>
            <a:ext cx="8839199" cy="246119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52400" y="0"/>
            <a:ext cx="4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arabicPeriod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Student’s Basic Info Table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68825" y="2966188"/>
            <a:ext cx="4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    Student’s Monthly Payment Table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50" y="538975"/>
            <a:ext cx="8482401" cy="13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150" y="2430813"/>
            <a:ext cx="8482399" cy="9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150" y="3959875"/>
            <a:ext cx="8482400" cy="10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06425" y="-12"/>
            <a:ext cx="4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    Guest Meal’s Data Table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06425" y="1932938"/>
            <a:ext cx="4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4.    Student’s Feedback  Table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06425" y="3461988"/>
            <a:ext cx="4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5.    Manager Info Table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-72975" y="0"/>
            <a:ext cx="9216973" cy="5143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25" y="1083725"/>
            <a:ext cx="8752400" cy="15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21750" y="214513"/>
            <a:ext cx="4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6.    Per Day Budget Table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0;p19">
            <a:extLst>
              <a:ext uri="{FF2B5EF4-FFF2-40B4-BE49-F238E27FC236}">
                <a16:creationId xmlns:a16="http://schemas.microsoft.com/office/drawing/2014/main" id="{0BD8AD09-78F1-40E0-B879-BC9553906AD7}"/>
              </a:ext>
            </a:extLst>
          </p:cNvPr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1" y="-48492"/>
            <a:ext cx="9144000" cy="5191991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1A59A-2CDD-4140-958A-B49D0442B654}"/>
              </a:ext>
            </a:extLst>
          </p:cNvPr>
          <p:cNvSpPr txBox="1"/>
          <p:nvPr/>
        </p:nvSpPr>
        <p:spPr>
          <a:xfrm>
            <a:off x="2254828" y="1089558"/>
            <a:ext cx="4634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73364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On-screen Show (16:9)</PresentationFormat>
  <Paragraphs>15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Oswald</vt:lpstr>
      <vt:lpstr>Arial</vt:lpstr>
      <vt:lpstr>Georgia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Abdullah Naeem</cp:lastModifiedBy>
  <cp:revision>2</cp:revision>
  <dcterms:modified xsi:type="dcterms:W3CDTF">2023-11-19T03:16:00Z</dcterms:modified>
</cp:coreProperties>
</file>