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5" r:id="rId4"/>
    <p:sldId id="267" r:id="rId5"/>
    <p:sldId id="269" r:id="rId6"/>
    <p:sldId id="270" r:id="rId7"/>
    <p:sldId id="272" r:id="rId8"/>
    <p:sldId id="274" r:id="rId9"/>
    <p:sldId id="275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6CB22B-574E-EBE6-FEC1-759C76D0FB3B}" v="190" dt="2024-07-21T20:30:59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521448-9EE3-48EF-874B-E5F541E4B1A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1341D49-55E4-45D9-831F-1655939B4043}">
      <dgm:prSet/>
      <dgm:spPr/>
      <dgm:t>
        <a:bodyPr/>
        <a:lstStyle/>
        <a:p>
          <a:r>
            <a:rPr lang="en-US"/>
            <a:t>Overview: Importance of securing shared source code repositories</a:t>
          </a:r>
        </a:p>
      </dgm:t>
    </dgm:pt>
    <dgm:pt modelId="{FB481EA6-7113-42EF-AB0D-9CFA6492DC90}" type="parTrans" cxnId="{9496500C-279B-4DD3-B68C-03C4FA2211DB}">
      <dgm:prSet/>
      <dgm:spPr/>
      <dgm:t>
        <a:bodyPr/>
        <a:lstStyle/>
        <a:p>
          <a:endParaRPr lang="en-US"/>
        </a:p>
      </dgm:t>
    </dgm:pt>
    <dgm:pt modelId="{8A38BF7E-77B3-42B1-963A-B4D92E31812E}" type="sibTrans" cxnId="{9496500C-279B-4DD3-B68C-03C4FA2211DB}">
      <dgm:prSet/>
      <dgm:spPr/>
      <dgm:t>
        <a:bodyPr/>
        <a:lstStyle/>
        <a:p>
          <a:endParaRPr lang="en-US"/>
        </a:p>
      </dgm:t>
    </dgm:pt>
    <dgm:pt modelId="{25179397-BFB7-4C60-AA91-05E7C60CE1C5}">
      <dgm:prSet/>
      <dgm:spPr/>
      <dgm:t>
        <a:bodyPr/>
        <a:lstStyle/>
        <a:p>
          <a:r>
            <a:rPr lang="en-US"/>
            <a:t>Objective: Summarize best practices for implementing effective security controls</a:t>
          </a:r>
        </a:p>
      </dgm:t>
    </dgm:pt>
    <dgm:pt modelId="{C4D10F63-8CC5-4AC1-9F53-A370282D50A7}" type="parTrans" cxnId="{893C6767-103C-43F6-BDE5-32FFB72DBB12}">
      <dgm:prSet/>
      <dgm:spPr/>
      <dgm:t>
        <a:bodyPr/>
        <a:lstStyle/>
        <a:p>
          <a:endParaRPr lang="en-US"/>
        </a:p>
      </dgm:t>
    </dgm:pt>
    <dgm:pt modelId="{E206BA25-AB7D-496A-B690-F52E4C73A7FF}" type="sibTrans" cxnId="{893C6767-103C-43F6-BDE5-32FFB72DBB12}">
      <dgm:prSet/>
      <dgm:spPr/>
      <dgm:t>
        <a:bodyPr/>
        <a:lstStyle/>
        <a:p>
          <a:endParaRPr lang="en-US"/>
        </a:p>
      </dgm:t>
    </dgm:pt>
    <dgm:pt modelId="{8A019A33-2324-4F7E-80B3-373B52D62A94}" type="pres">
      <dgm:prSet presAssocID="{D5521448-9EE3-48EF-874B-E5F541E4B1AA}" presName="root" presStyleCnt="0">
        <dgm:presLayoutVars>
          <dgm:dir/>
          <dgm:resizeHandles val="exact"/>
        </dgm:presLayoutVars>
      </dgm:prSet>
      <dgm:spPr/>
    </dgm:pt>
    <dgm:pt modelId="{38EF3FEE-6DAF-4EED-B691-98ACEDEF8EE5}" type="pres">
      <dgm:prSet presAssocID="{91341D49-55E4-45D9-831F-1655939B4043}" presName="compNode" presStyleCnt="0"/>
      <dgm:spPr/>
    </dgm:pt>
    <dgm:pt modelId="{44F06511-0416-4CBB-8A69-F60B62EB1F11}" type="pres">
      <dgm:prSet presAssocID="{91341D49-55E4-45D9-831F-1655939B4043}" presName="bgRect" presStyleLbl="bgShp" presStyleIdx="0" presStyleCnt="2"/>
      <dgm:spPr/>
    </dgm:pt>
    <dgm:pt modelId="{27110E7E-C3AD-4D4D-AB1A-E1F936B5C215}" type="pres">
      <dgm:prSet presAssocID="{91341D49-55E4-45D9-831F-1655939B404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42C596B-C08A-4228-BF2F-A7B2E92D9611}" type="pres">
      <dgm:prSet presAssocID="{91341D49-55E4-45D9-831F-1655939B4043}" presName="spaceRect" presStyleCnt="0"/>
      <dgm:spPr/>
    </dgm:pt>
    <dgm:pt modelId="{63A6C912-1D07-40DF-9C39-5ED84888337E}" type="pres">
      <dgm:prSet presAssocID="{91341D49-55E4-45D9-831F-1655939B4043}" presName="parTx" presStyleLbl="revTx" presStyleIdx="0" presStyleCnt="2">
        <dgm:presLayoutVars>
          <dgm:chMax val="0"/>
          <dgm:chPref val="0"/>
        </dgm:presLayoutVars>
      </dgm:prSet>
      <dgm:spPr/>
    </dgm:pt>
    <dgm:pt modelId="{545470A2-3D73-425B-8423-1CA72B82E021}" type="pres">
      <dgm:prSet presAssocID="{8A38BF7E-77B3-42B1-963A-B4D92E31812E}" presName="sibTrans" presStyleCnt="0"/>
      <dgm:spPr/>
    </dgm:pt>
    <dgm:pt modelId="{A87BF8EC-5B05-4A5D-BB9D-229E5132E6C1}" type="pres">
      <dgm:prSet presAssocID="{25179397-BFB7-4C60-AA91-05E7C60CE1C5}" presName="compNode" presStyleCnt="0"/>
      <dgm:spPr/>
    </dgm:pt>
    <dgm:pt modelId="{9E0581AA-9181-4A9E-B83A-A2FAF44C60E3}" type="pres">
      <dgm:prSet presAssocID="{25179397-BFB7-4C60-AA91-05E7C60CE1C5}" presName="bgRect" presStyleLbl="bgShp" presStyleIdx="1" presStyleCnt="2"/>
      <dgm:spPr/>
    </dgm:pt>
    <dgm:pt modelId="{20708049-8B6E-4F40-8B0E-FC102BE85AB1}" type="pres">
      <dgm:prSet presAssocID="{25179397-BFB7-4C60-AA91-05E7C60CE1C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A811BFA-07E8-4239-8C5E-D5E97870C1AF}" type="pres">
      <dgm:prSet presAssocID="{25179397-BFB7-4C60-AA91-05E7C60CE1C5}" presName="spaceRect" presStyleCnt="0"/>
      <dgm:spPr/>
    </dgm:pt>
    <dgm:pt modelId="{42B7D69B-B0B2-4C40-A3F8-616126B15108}" type="pres">
      <dgm:prSet presAssocID="{25179397-BFB7-4C60-AA91-05E7C60CE1C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496500C-279B-4DD3-B68C-03C4FA2211DB}" srcId="{D5521448-9EE3-48EF-874B-E5F541E4B1AA}" destId="{91341D49-55E4-45D9-831F-1655939B4043}" srcOrd="0" destOrd="0" parTransId="{FB481EA6-7113-42EF-AB0D-9CFA6492DC90}" sibTransId="{8A38BF7E-77B3-42B1-963A-B4D92E31812E}"/>
    <dgm:cxn modelId="{65E19021-0849-4B62-9261-29067EF27583}" type="presOf" srcId="{91341D49-55E4-45D9-831F-1655939B4043}" destId="{63A6C912-1D07-40DF-9C39-5ED84888337E}" srcOrd="0" destOrd="0" presId="urn:microsoft.com/office/officeart/2018/2/layout/IconVerticalSolidList"/>
    <dgm:cxn modelId="{893C6767-103C-43F6-BDE5-32FFB72DBB12}" srcId="{D5521448-9EE3-48EF-874B-E5F541E4B1AA}" destId="{25179397-BFB7-4C60-AA91-05E7C60CE1C5}" srcOrd="1" destOrd="0" parTransId="{C4D10F63-8CC5-4AC1-9F53-A370282D50A7}" sibTransId="{E206BA25-AB7D-496A-B690-F52E4C73A7FF}"/>
    <dgm:cxn modelId="{43782E8E-500F-4284-B0ED-A04154DBF69A}" type="presOf" srcId="{D5521448-9EE3-48EF-874B-E5F541E4B1AA}" destId="{8A019A33-2324-4F7E-80B3-373B52D62A94}" srcOrd="0" destOrd="0" presId="urn:microsoft.com/office/officeart/2018/2/layout/IconVerticalSolidList"/>
    <dgm:cxn modelId="{5D6266A6-3085-4620-83DC-E3AA2F086395}" type="presOf" srcId="{25179397-BFB7-4C60-AA91-05E7C60CE1C5}" destId="{42B7D69B-B0B2-4C40-A3F8-616126B15108}" srcOrd="0" destOrd="0" presId="urn:microsoft.com/office/officeart/2018/2/layout/IconVerticalSolidList"/>
    <dgm:cxn modelId="{CC2D694D-D024-47D3-B1A6-370875A17FBE}" type="presParOf" srcId="{8A019A33-2324-4F7E-80B3-373B52D62A94}" destId="{38EF3FEE-6DAF-4EED-B691-98ACEDEF8EE5}" srcOrd="0" destOrd="0" presId="urn:microsoft.com/office/officeart/2018/2/layout/IconVerticalSolidList"/>
    <dgm:cxn modelId="{C9EBDD15-ECAE-472A-AEAB-2B3B3874556A}" type="presParOf" srcId="{38EF3FEE-6DAF-4EED-B691-98ACEDEF8EE5}" destId="{44F06511-0416-4CBB-8A69-F60B62EB1F11}" srcOrd="0" destOrd="0" presId="urn:microsoft.com/office/officeart/2018/2/layout/IconVerticalSolidList"/>
    <dgm:cxn modelId="{FBA351CB-A329-4E2A-BAEF-7733F0299B2B}" type="presParOf" srcId="{38EF3FEE-6DAF-4EED-B691-98ACEDEF8EE5}" destId="{27110E7E-C3AD-4D4D-AB1A-E1F936B5C215}" srcOrd="1" destOrd="0" presId="urn:microsoft.com/office/officeart/2018/2/layout/IconVerticalSolidList"/>
    <dgm:cxn modelId="{42F3AFE7-11B8-4C57-9AB0-5034F7C2B7B5}" type="presParOf" srcId="{38EF3FEE-6DAF-4EED-B691-98ACEDEF8EE5}" destId="{842C596B-C08A-4228-BF2F-A7B2E92D9611}" srcOrd="2" destOrd="0" presId="urn:microsoft.com/office/officeart/2018/2/layout/IconVerticalSolidList"/>
    <dgm:cxn modelId="{C9E00A64-CC65-413B-A8C4-B347217CE608}" type="presParOf" srcId="{38EF3FEE-6DAF-4EED-B691-98ACEDEF8EE5}" destId="{63A6C912-1D07-40DF-9C39-5ED84888337E}" srcOrd="3" destOrd="0" presId="urn:microsoft.com/office/officeart/2018/2/layout/IconVerticalSolidList"/>
    <dgm:cxn modelId="{94069FBB-69CC-455A-82D1-4350B7171D84}" type="presParOf" srcId="{8A019A33-2324-4F7E-80B3-373B52D62A94}" destId="{545470A2-3D73-425B-8423-1CA72B82E021}" srcOrd="1" destOrd="0" presId="urn:microsoft.com/office/officeart/2018/2/layout/IconVerticalSolidList"/>
    <dgm:cxn modelId="{70A386CD-077B-43EC-B521-F4F4B91354A7}" type="presParOf" srcId="{8A019A33-2324-4F7E-80B3-373B52D62A94}" destId="{A87BF8EC-5B05-4A5D-BB9D-229E5132E6C1}" srcOrd="2" destOrd="0" presId="urn:microsoft.com/office/officeart/2018/2/layout/IconVerticalSolidList"/>
    <dgm:cxn modelId="{DD611498-0F2A-4C65-921E-243340781A61}" type="presParOf" srcId="{A87BF8EC-5B05-4A5D-BB9D-229E5132E6C1}" destId="{9E0581AA-9181-4A9E-B83A-A2FAF44C60E3}" srcOrd="0" destOrd="0" presId="urn:microsoft.com/office/officeart/2018/2/layout/IconVerticalSolidList"/>
    <dgm:cxn modelId="{4B25BC26-267F-4577-A8EA-1391099D4863}" type="presParOf" srcId="{A87BF8EC-5B05-4A5D-BB9D-229E5132E6C1}" destId="{20708049-8B6E-4F40-8B0E-FC102BE85AB1}" srcOrd="1" destOrd="0" presId="urn:microsoft.com/office/officeart/2018/2/layout/IconVerticalSolidList"/>
    <dgm:cxn modelId="{5FED789E-1161-4B98-8B21-619932995661}" type="presParOf" srcId="{A87BF8EC-5B05-4A5D-BB9D-229E5132E6C1}" destId="{6A811BFA-07E8-4239-8C5E-D5E97870C1AF}" srcOrd="2" destOrd="0" presId="urn:microsoft.com/office/officeart/2018/2/layout/IconVerticalSolidList"/>
    <dgm:cxn modelId="{C1F7B5EB-6A70-495B-A0FB-1410AE6E6A83}" type="presParOf" srcId="{A87BF8EC-5B05-4A5D-BB9D-229E5132E6C1}" destId="{42B7D69B-B0B2-4C40-A3F8-616126B1510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19E295-EFED-4887-9300-409B5F268458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56D8671-2BCE-4791-8BFB-2419103F088F}">
      <dgm:prSet/>
      <dgm:spPr/>
      <dgm:t>
        <a:bodyPr/>
        <a:lstStyle/>
        <a:p>
          <a:r>
            <a:rPr lang="en-US"/>
            <a:t>Data Breaches: Unauthorized access to sensitive code</a:t>
          </a:r>
        </a:p>
      </dgm:t>
    </dgm:pt>
    <dgm:pt modelId="{819D7592-C459-40CB-BE19-EAE29B67C3C1}" type="parTrans" cxnId="{93891533-B36A-49FA-B0CA-B7E1FAF43C68}">
      <dgm:prSet/>
      <dgm:spPr/>
      <dgm:t>
        <a:bodyPr/>
        <a:lstStyle/>
        <a:p>
          <a:endParaRPr lang="en-US"/>
        </a:p>
      </dgm:t>
    </dgm:pt>
    <dgm:pt modelId="{C3461BB4-D7A7-41D3-9A95-B7359BD187DD}" type="sibTrans" cxnId="{93891533-B36A-49FA-B0CA-B7E1FAF43C68}">
      <dgm:prSet/>
      <dgm:spPr/>
      <dgm:t>
        <a:bodyPr/>
        <a:lstStyle/>
        <a:p>
          <a:endParaRPr lang="en-US"/>
        </a:p>
      </dgm:t>
    </dgm:pt>
    <dgm:pt modelId="{2009E1A5-83AB-4D59-86FB-0EDBCA3FDE41}">
      <dgm:prSet/>
      <dgm:spPr/>
      <dgm:t>
        <a:bodyPr/>
        <a:lstStyle/>
        <a:p>
          <a:r>
            <a:rPr lang="en-US"/>
            <a:t>Malicious Code Injections: Potential for inserting harmful code</a:t>
          </a:r>
        </a:p>
      </dgm:t>
    </dgm:pt>
    <dgm:pt modelId="{E96E7815-1B7E-4490-AC0F-F9AE273F35CB}" type="parTrans" cxnId="{5C7E2B64-D275-411E-8BE0-C76078E4A23F}">
      <dgm:prSet/>
      <dgm:spPr/>
      <dgm:t>
        <a:bodyPr/>
        <a:lstStyle/>
        <a:p>
          <a:endParaRPr lang="en-US"/>
        </a:p>
      </dgm:t>
    </dgm:pt>
    <dgm:pt modelId="{8EBBBCE5-1D08-4259-938C-A2EC115E366D}" type="sibTrans" cxnId="{5C7E2B64-D275-411E-8BE0-C76078E4A23F}">
      <dgm:prSet/>
      <dgm:spPr/>
      <dgm:t>
        <a:bodyPr/>
        <a:lstStyle/>
        <a:p>
          <a:endParaRPr lang="en-US"/>
        </a:p>
      </dgm:t>
    </dgm:pt>
    <dgm:pt modelId="{0EAB5737-AC5C-41ED-BF28-C2DF26D81F9D}">
      <dgm:prSet/>
      <dgm:spPr/>
      <dgm:t>
        <a:bodyPr/>
        <a:lstStyle/>
        <a:p>
          <a:r>
            <a:rPr lang="en-US"/>
            <a:t>Intellectual Property Theft: Risk of proprietary code being copied or stolen</a:t>
          </a:r>
        </a:p>
      </dgm:t>
    </dgm:pt>
    <dgm:pt modelId="{F6F013DC-8CEB-4958-8F61-70A05BF79DC3}" type="parTrans" cxnId="{9A434D22-92B6-418F-AC0D-E3DADAF9E63F}">
      <dgm:prSet/>
      <dgm:spPr/>
      <dgm:t>
        <a:bodyPr/>
        <a:lstStyle/>
        <a:p>
          <a:endParaRPr lang="en-US"/>
        </a:p>
      </dgm:t>
    </dgm:pt>
    <dgm:pt modelId="{A33B18F7-7BE0-437A-AFFB-820BA6204A96}" type="sibTrans" cxnId="{9A434D22-92B6-418F-AC0D-E3DADAF9E63F}">
      <dgm:prSet/>
      <dgm:spPr/>
      <dgm:t>
        <a:bodyPr/>
        <a:lstStyle/>
        <a:p>
          <a:endParaRPr lang="en-US"/>
        </a:p>
      </dgm:t>
    </dgm:pt>
    <dgm:pt modelId="{0586B57C-BCEC-415E-AE38-BE9378864EE4}">
      <dgm:prSet/>
      <dgm:spPr/>
      <dgm:t>
        <a:bodyPr/>
        <a:lstStyle/>
        <a:p>
          <a:r>
            <a:rPr lang="en-US"/>
            <a:t>Compliance Issues: Ensuring adherence to regulatory requirements</a:t>
          </a:r>
        </a:p>
      </dgm:t>
    </dgm:pt>
    <dgm:pt modelId="{C5AA341B-F58E-4BDA-9137-B3923DF653B8}" type="parTrans" cxnId="{EDA475CF-FB99-4B77-95DA-292ABAFC6F68}">
      <dgm:prSet/>
      <dgm:spPr/>
      <dgm:t>
        <a:bodyPr/>
        <a:lstStyle/>
        <a:p>
          <a:endParaRPr lang="en-US"/>
        </a:p>
      </dgm:t>
    </dgm:pt>
    <dgm:pt modelId="{63BBFE98-A383-43E7-BF40-68F4B0EFC293}" type="sibTrans" cxnId="{EDA475CF-FB99-4B77-95DA-292ABAFC6F68}">
      <dgm:prSet/>
      <dgm:spPr/>
      <dgm:t>
        <a:bodyPr/>
        <a:lstStyle/>
        <a:p>
          <a:endParaRPr lang="en-US"/>
        </a:p>
      </dgm:t>
    </dgm:pt>
    <dgm:pt modelId="{C80B1088-A8BB-4C73-88A9-BC841782E76A}" type="pres">
      <dgm:prSet presAssocID="{3419E295-EFED-4887-9300-409B5F268458}" presName="matrix" presStyleCnt="0">
        <dgm:presLayoutVars>
          <dgm:chMax val="1"/>
          <dgm:dir/>
          <dgm:resizeHandles val="exact"/>
        </dgm:presLayoutVars>
      </dgm:prSet>
      <dgm:spPr/>
    </dgm:pt>
    <dgm:pt modelId="{0B335159-896C-469F-AB95-ABE6E4C7E650}" type="pres">
      <dgm:prSet presAssocID="{3419E295-EFED-4887-9300-409B5F268458}" presName="diamond" presStyleLbl="bgShp" presStyleIdx="0" presStyleCnt="1"/>
      <dgm:spPr/>
    </dgm:pt>
    <dgm:pt modelId="{4487D9EC-9423-4D43-9B62-2AB3125055FE}" type="pres">
      <dgm:prSet presAssocID="{3419E295-EFED-4887-9300-409B5F26845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76EC36E-F365-4C0A-B46B-C7D588A41B83}" type="pres">
      <dgm:prSet presAssocID="{3419E295-EFED-4887-9300-409B5F26845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B432724-50F2-4029-BAE1-E974C8115CFD}" type="pres">
      <dgm:prSet presAssocID="{3419E295-EFED-4887-9300-409B5F26845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98E52AE-58F5-4263-B9C7-9E855EC4EDF3}" type="pres">
      <dgm:prSet presAssocID="{3419E295-EFED-4887-9300-409B5F26845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A434D22-92B6-418F-AC0D-E3DADAF9E63F}" srcId="{3419E295-EFED-4887-9300-409B5F268458}" destId="{0EAB5737-AC5C-41ED-BF28-C2DF26D81F9D}" srcOrd="2" destOrd="0" parTransId="{F6F013DC-8CEB-4958-8F61-70A05BF79DC3}" sibTransId="{A33B18F7-7BE0-437A-AFFB-820BA6204A96}"/>
    <dgm:cxn modelId="{93891533-B36A-49FA-B0CA-B7E1FAF43C68}" srcId="{3419E295-EFED-4887-9300-409B5F268458}" destId="{B56D8671-2BCE-4791-8BFB-2419103F088F}" srcOrd="0" destOrd="0" parTransId="{819D7592-C459-40CB-BE19-EAE29B67C3C1}" sibTransId="{C3461BB4-D7A7-41D3-9A95-B7359BD187DD}"/>
    <dgm:cxn modelId="{5C7E2B64-D275-411E-8BE0-C76078E4A23F}" srcId="{3419E295-EFED-4887-9300-409B5F268458}" destId="{2009E1A5-83AB-4D59-86FB-0EDBCA3FDE41}" srcOrd="1" destOrd="0" parTransId="{E96E7815-1B7E-4490-AC0F-F9AE273F35CB}" sibTransId="{8EBBBCE5-1D08-4259-938C-A2EC115E366D}"/>
    <dgm:cxn modelId="{980F3C83-DA2A-41A0-8348-45296FA64E99}" type="presOf" srcId="{2009E1A5-83AB-4D59-86FB-0EDBCA3FDE41}" destId="{576EC36E-F365-4C0A-B46B-C7D588A41B83}" srcOrd="0" destOrd="0" presId="urn:microsoft.com/office/officeart/2005/8/layout/matrix3"/>
    <dgm:cxn modelId="{B54E468E-8624-45FA-B6E3-2FB364C113A2}" type="presOf" srcId="{0586B57C-BCEC-415E-AE38-BE9378864EE4}" destId="{498E52AE-58F5-4263-B9C7-9E855EC4EDF3}" srcOrd="0" destOrd="0" presId="urn:microsoft.com/office/officeart/2005/8/layout/matrix3"/>
    <dgm:cxn modelId="{CA71C1B6-125F-420E-A9BE-D49C12FE4B13}" type="presOf" srcId="{0EAB5737-AC5C-41ED-BF28-C2DF26D81F9D}" destId="{1B432724-50F2-4029-BAE1-E974C8115CFD}" srcOrd="0" destOrd="0" presId="urn:microsoft.com/office/officeart/2005/8/layout/matrix3"/>
    <dgm:cxn modelId="{DFEBE9BC-75F3-4DB2-B037-9A3AE5FACDEC}" type="presOf" srcId="{B56D8671-2BCE-4791-8BFB-2419103F088F}" destId="{4487D9EC-9423-4D43-9B62-2AB3125055FE}" srcOrd="0" destOrd="0" presId="urn:microsoft.com/office/officeart/2005/8/layout/matrix3"/>
    <dgm:cxn modelId="{EDA475CF-FB99-4B77-95DA-292ABAFC6F68}" srcId="{3419E295-EFED-4887-9300-409B5F268458}" destId="{0586B57C-BCEC-415E-AE38-BE9378864EE4}" srcOrd="3" destOrd="0" parTransId="{C5AA341B-F58E-4BDA-9137-B3923DF653B8}" sibTransId="{63BBFE98-A383-43E7-BF40-68F4B0EFC293}"/>
    <dgm:cxn modelId="{8C8AC3F7-B5AE-495E-A77B-201A9BBA55DB}" type="presOf" srcId="{3419E295-EFED-4887-9300-409B5F268458}" destId="{C80B1088-A8BB-4C73-88A9-BC841782E76A}" srcOrd="0" destOrd="0" presId="urn:microsoft.com/office/officeart/2005/8/layout/matrix3"/>
    <dgm:cxn modelId="{0C8E43A6-C7DA-4238-A754-A0836238F4E8}" type="presParOf" srcId="{C80B1088-A8BB-4C73-88A9-BC841782E76A}" destId="{0B335159-896C-469F-AB95-ABE6E4C7E650}" srcOrd="0" destOrd="0" presId="urn:microsoft.com/office/officeart/2005/8/layout/matrix3"/>
    <dgm:cxn modelId="{717F4E9D-CE9F-49BE-8B37-7BD83B3FFBF4}" type="presParOf" srcId="{C80B1088-A8BB-4C73-88A9-BC841782E76A}" destId="{4487D9EC-9423-4D43-9B62-2AB3125055FE}" srcOrd="1" destOrd="0" presId="urn:microsoft.com/office/officeart/2005/8/layout/matrix3"/>
    <dgm:cxn modelId="{5DCE87F2-59CB-4E8A-A024-686302E14439}" type="presParOf" srcId="{C80B1088-A8BB-4C73-88A9-BC841782E76A}" destId="{576EC36E-F365-4C0A-B46B-C7D588A41B83}" srcOrd="2" destOrd="0" presId="urn:microsoft.com/office/officeart/2005/8/layout/matrix3"/>
    <dgm:cxn modelId="{04D635D1-F794-430D-B8FC-FC362CD95C27}" type="presParOf" srcId="{C80B1088-A8BB-4C73-88A9-BC841782E76A}" destId="{1B432724-50F2-4029-BAE1-E974C8115CFD}" srcOrd="3" destOrd="0" presId="urn:microsoft.com/office/officeart/2005/8/layout/matrix3"/>
    <dgm:cxn modelId="{7FE235C7-6099-4721-A658-926FE6CC26C3}" type="presParOf" srcId="{C80B1088-A8BB-4C73-88A9-BC841782E76A}" destId="{498E52AE-58F5-4263-B9C7-9E855EC4EDF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304A90-7C2F-43FD-B5AC-784D0EE3790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350E63A-D6E3-424C-AEBE-C45FCD7DDD2D}">
      <dgm:prSet/>
      <dgm:spPr/>
      <dgm:t>
        <a:bodyPr/>
        <a:lstStyle/>
        <a:p>
          <a:r>
            <a:rPr lang="en-US"/>
            <a:t>Principle of Least Privilege: Grant the minimum necessary access to users</a:t>
          </a:r>
        </a:p>
      </dgm:t>
    </dgm:pt>
    <dgm:pt modelId="{817529BB-20F9-48C4-BCA2-515032F1FAEF}" type="parTrans" cxnId="{B2E48F8B-4FFA-46B0-844E-E7F0C73CAFD0}">
      <dgm:prSet/>
      <dgm:spPr/>
      <dgm:t>
        <a:bodyPr/>
        <a:lstStyle/>
        <a:p>
          <a:endParaRPr lang="en-US"/>
        </a:p>
      </dgm:t>
    </dgm:pt>
    <dgm:pt modelId="{EBDF7FAF-8E75-45A2-91B8-EF9A9AB9B3C8}" type="sibTrans" cxnId="{B2E48F8B-4FFA-46B0-844E-E7F0C73CAFD0}">
      <dgm:prSet/>
      <dgm:spPr/>
      <dgm:t>
        <a:bodyPr/>
        <a:lstStyle/>
        <a:p>
          <a:endParaRPr lang="en-US"/>
        </a:p>
      </dgm:t>
    </dgm:pt>
    <dgm:pt modelId="{3B592E38-3EA3-48BE-8E5D-4951F6577E9D}">
      <dgm:prSet/>
      <dgm:spPr/>
      <dgm:t>
        <a:bodyPr/>
        <a:lstStyle/>
        <a:p>
          <a:r>
            <a:rPr lang="en-US"/>
            <a:t>Role-Based Access Control : Assign permissions based on user roles</a:t>
          </a:r>
        </a:p>
      </dgm:t>
    </dgm:pt>
    <dgm:pt modelId="{D0FD56B0-B21D-444D-B0E4-4F0B5F4E450B}" type="parTrans" cxnId="{00C4420C-71D0-4937-A098-CD6E274A4E60}">
      <dgm:prSet/>
      <dgm:spPr/>
      <dgm:t>
        <a:bodyPr/>
        <a:lstStyle/>
        <a:p>
          <a:endParaRPr lang="en-US"/>
        </a:p>
      </dgm:t>
    </dgm:pt>
    <dgm:pt modelId="{47ED08E0-3BD0-49A5-9975-DB8C2A0D5144}" type="sibTrans" cxnId="{00C4420C-71D0-4937-A098-CD6E274A4E60}">
      <dgm:prSet/>
      <dgm:spPr/>
      <dgm:t>
        <a:bodyPr/>
        <a:lstStyle/>
        <a:p>
          <a:endParaRPr lang="en-US"/>
        </a:p>
      </dgm:t>
    </dgm:pt>
    <dgm:pt modelId="{51ACD86E-F6A4-4C33-B829-E5EB514FAB88}">
      <dgm:prSet/>
      <dgm:spPr/>
      <dgm:t>
        <a:bodyPr/>
        <a:lstStyle/>
        <a:p>
          <a:r>
            <a:rPr lang="en-US"/>
            <a:t>Regular Audits: Periodically review and update access permissions</a:t>
          </a:r>
        </a:p>
      </dgm:t>
    </dgm:pt>
    <dgm:pt modelId="{862EC224-3864-480E-AFF1-815571E08F99}" type="parTrans" cxnId="{1BB36B4B-CF41-4CF6-BF0B-884211F2D7FB}">
      <dgm:prSet/>
      <dgm:spPr/>
      <dgm:t>
        <a:bodyPr/>
        <a:lstStyle/>
        <a:p>
          <a:endParaRPr lang="en-US"/>
        </a:p>
      </dgm:t>
    </dgm:pt>
    <dgm:pt modelId="{7E277899-55AE-4646-AF21-1D805717DF6A}" type="sibTrans" cxnId="{1BB36B4B-CF41-4CF6-BF0B-884211F2D7FB}">
      <dgm:prSet/>
      <dgm:spPr/>
      <dgm:t>
        <a:bodyPr/>
        <a:lstStyle/>
        <a:p>
          <a:endParaRPr lang="en-US"/>
        </a:p>
      </dgm:t>
    </dgm:pt>
    <dgm:pt modelId="{328AFF47-FE1F-4C2A-9C38-8348FA16B83A}" type="pres">
      <dgm:prSet presAssocID="{1E304A90-7C2F-43FD-B5AC-784D0EE37906}" presName="linear" presStyleCnt="0">
        <dgm:presLayoutVars>
          <dgm:animLvl val="lvl"/>
          <dgm:resizeHandles val="exact"/>
        </dgm:presLayoutVars>
      </dgm:prSet>
      <dgm:spPr/>
    </dgm:pt>
    <dgm:pt modelId="{9FF20B88-3410-42D7-A5F5-F2C2E3E061E0}" type="pres">
      <dgm:prSet presAssocID="{B350E63A-D6E3-424C-AEBE-C45FCD7DDD2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EC3366A-C4FD-400C-8CE6-7CEF935823AE}" type="pres">
      <dgm:prSet presAssocID="{EBDF7FAF-8E75-45A2-91B8-EF9A9AB9B3C8}" presName="spacer" presStyleCnt="0"/>
      <dgm:spPr/>
    </dgm:pt>
    <dgm:pt modelId="{3EA00F28-70A2-42A5-941A-2FD2AAC38B71}" type="pres">
      <dgm:prSet presAssocID="{3B592E38-3EA3-48BE-8E5D-4951F6577E9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79E2A54-D342-4F74-B76A-E66DCC90DB6C}" type="pres">
      <dgm:prSet presAssocID="{47ED08E0-3BD0-49A5-9975-DB8C2A0D5144}" presName="spacer" presStyleCnt="0"/>
      <dgm:spPr/>
    </dgm:pt>
    <dgm:pt modelId="{FA3327D4-C233-40B9-BDD1-6564608F7376}" type="pres">
      <dgm:prSet presAssocID="{51ACD86E-F6A4-4C33-B829-E5EB514FAB8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0C4420C-71D0-4937-A098-CD6E274A4E60}" srcId="{1E304A90-7C2F-43FD-B5AC-784D0EE37906}" destId="{3B592E38-3EA3-48BE-8E5D-4951F6577E9D}" srcOrd="1" destOrd="0" parTransId="{D0FD56B0-B21D-444D-B0E4-4F0B5F4E450B}" sibTransId="{47ED08E0-3BD0-49A5-9975-DB8C2A0D5144}"/>
    <dgm:cxn modelId="{2F8CC616-84D8-47CF-B882-6D9FF4E7B1F3}" type="presOf" srcId="{51ACD86E-F6A4-4C33-B829-E5EB514FAB88}" destId="{FA3327D4-C233-40B9-BDD1-6564608F7376}" srcOrd="0" destOrd="0" presId="urn:microsoft.com/office/officeart/2005/8/layout/vList2"/>
    <dgm:cxn modelId="{2B805243-53B3-4712-BF43-8519B292E200}" type="presOf" srcId="{1E304A90-7C2F-43FD-B5AC-784D0EE37906}" destId="{328AFF47-FE1F-4C2A-9C38-8348FA16B83A}" srcOrd="0" destOrd="0" presId="urn:microsoft.com/office/officeart/2005/8/layout/vList2"/>
    <dgm:cxn modelId="{1BB36B4B-CF41-4CF6-BF0B-884211F2D7FB}" srcId="{1E304A90-7C2F-43FD-B5AC-784D0EE37906}" destId="{51ACD86E-F6A4-4C33-B829-E5EB514FAB88}" srcOrd="2" destOrd="0" parTransId="{862EC224-3864-480E-AFF1-815571E08F99}" sibTransId="{7E277899-55AE-4646-AF21-1D805717DF6A}"/>
    <dgm:cxn modelId="{B2E48F8B-4FFA-46B0-844E-E7F0C73CAFD0}" srcId="{1E304A90-7C2F-43FD-B5AC-784D0EE37906}" destId="{B350E63A-D6E3-424C-AEBE-C45FCD7DDD2D}" srcOrd="0" destOrd="0" parTransId="{817529BB-20F9-48C4-BCA2-515032F1FAEF}" sibTransId="{EBDF7FAF-8E75-45A2-91B8-EF9A9AB9B3C8}"/>
    <dgm:cxn modelId="{55636B97-4BB7-4C9A-BC3E-C4440A2E1DBA}" type="presOf" srcId="{B350E63A-D6E3-424C-AEBE-C45FCD7DDD2D}" destId="{9FF20B88-3410-42D7-A5F5-F2C2E3E061E0}" srcOrd="0" destOrd="0" presId="urn:microsoft.com/office/officeart/2005/8/layout/vList2"/>
    <dgm:cxn modelId="{177489E7-69C8-4FE8-8929-C80701FF0588}" type="presOf" srcId="{3B592E38-3EA3-48BE-8E5D-4951F6577E9D}" destId="{3EA00F28-70A2-42A5-941A-2FD2AAC38B71}" srcOrd="0" destOrd="0" presId="urn:microsoft.com/office/officeart/2005/8/layout/vList2"/>
    <dgm:cxn modelId="{C98C1BB2-BB7B-4B0C-8F31-E953228E01AA}" type="presParOf" srcId="{328AFF47-FE1F-4C2A-9C38-8348FA16B83A}" destId="{9FF20B88-3410-42D7-A5F5-F2C2E3E061E0}" srcOrd="0" destOrd="0" presId="urn:microsoft.com/office/officeart/2005/8/layout/vList2"/>
    <dgm:cxn modelId="{F8B1842E-DDE4-44C6-BB9B-722CBBA40E64}" type="presParOf" srcId="{328AFF47-FE1F-4C2A-9C38-8348FA16B83A}" destId="{CEC3366A-C4FD-400C-8CE6-7CEF935823AE}" srcOrd="1" destOrd="0" presId="urn:microsoft.com/office/officeart/2005/8/layout/vList2"/>
    <dgm:cxn modelId="{C16F63B8-E225-4124-B9D9-4A671E424ED0}" type="presParOf" srcId="{328AFF47-FE1F-4C2A-9C38-8348FA16B83A}" destId="{3EA00F28-70A2-42A5-941A-2FD2AAC38B71}" srcOrd="2" destOrd="0" presId="urn:microsoft.com/office/officeart/2005/8/layout/vList2"/>
    <dgm:cxn modelId="{E6BB564D-08C8-4333-B014-BA819D023DBB}" type="presParOf" srcId="{328AFF47-FE1F-4C2A-9C38-8348FA16B83A}" destId="{779E2A54-D342-4F74-B76A-E66DCC90DB6C}" srcOrd="3" destOrd="0" presId="urn:microsoft.com/office/officeart/2005/8/layout/vList2"/>
    <dgm:cxn modelId="{B40AB92A-FA28-4BF1-8506-6F5E0C114E41}" type="presParOf" srcId="{328AFF47-FE1F-4C2A-9C38-8348FA16B83A}" destId="{FA3327D4-C233-40B9-BDD1-6564608F737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1333B8-CA4A-402A-AF5A-FF4A7683B4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C6CCC8-AC9D-4AD7-B758-6F6EE6CBA8C2}">
      <dgm:prSet/>
      <dgm:spPr/>
      <dgm:t>
        <a:bodyPr/>
        <a:lstStyle/>
        <a:p>
          <a:r>
            <a:rPr lang="en-US"/>
            <a:t>Multi-Factor Authentication : Require multiple forms of verification</a:t>
          </a:r>
        </a:p>
      </dgm:t>
    </dgm:pt>
    <dgm:pt modelId="{B2E8DB65-75BB-423D-B7D0-F90ED7B23B55}" type="parTrans" cxnId="{37A5B8C3-7391-47F3-86C3-A71453A2E7B6}">
      <dgm:prSet/>
      <dgm:spPr/>
      <dgm:t>
        <a:bodyPr/>
        <a:lstStyle/>
        <a:p>
          <a:endParaRPr lang="en-US"/>
        </a:p>
      </dgm:t>
    </dgm:pt>
    <dgm:pt modelId="{4CACDC44-4F67-47B3-A468-DA2C24297E75}" type="sibTrans" cxnId="{37A5B8C3-7391-47F3-86C3-A71453A2E7B6}">
      <dgm:prSet/>
      <dgm:spPr/>
      <dgm:t>
        <a:bodyPr/>
        <a:lstStyle/>
        <a:p>
          <a:endParaRPr lang="en-US"/>
        </a:p>
      </dgm:t>
    </dgm:pt>
    <dgm:pt modelId="{1CD30E04-BE6A-4FF8-9B5F-6335A1CA333A}">
      <dgm:prSet/>
      <dgm:spPr/>
      <dgm:t>
        <a:bodyPr/>
        <a:lstStyle/>
        <a:p>
          <a:r>
            <a:rPr lang="en-US"/>
            <a:t>OAuth and SSO: Use secure authentication protocols for accessing repositories</a:t>
          </a:r>
        </a:p>
      </dgm:t>
    </dgm:pt>
    <dgm:pt modelId="{B2367A1A-54D5-4161-B327-64DD3C7B4874}" type="parTrans" cxnId="{798F4DB4-D8E8-4955-9596-4B4207EFBE66}">
      <dgm:prSet/>
      <dgm:spPr/>
      <dgm:t>
        <a:bodyPr/>
        <a:lstStyle/>
        <a:p>
          <a:endParaRPr lang="en-US"/>
        </a:p>
      </dgm:t>
    </dgm:pt>
    <dgm:pt modelId="{9352D251-5FD9-4D81-BDF8-B64B5CF5CA50}" type="sibTrans" cxnId="{798F4DB4-D8E8-4955-9596-4B4207EFBE66}">
      <dgm:prSet/>
      <dgm:spPr/>
      <dgm:t>
        <a:bodyPr/>
        <a:lstStyle/>
        <a:p>
          <a:endParaRPr lang="en-US"/>
        </a:p>
      </dgm:t>
    </dgm:pt>
    <dgm:pt modelId="{343AE5A4-44F7-470A-A44A-1948D0899544}">
      <dgm:prSet/>
      <dgm:spPr/>
      <dgm:t>
        <a:bodyPr/>
        <a:lstStyle/>
        <a:p>
          <a:r>
            <a:rPr lang="en-US"/>
            <a:t>Secure API Keys: Manage and rotate API keys regularly</a:t>
          </a:r>
        </a:p>
      </dgm:t>
    </dgm:pt>
    <dgm:pt modelId="{3817A6F7-5CA0-4BBE-934C-DA75FEE2A3BD}" type="parTrans" cxnId="{9BB1F46C-D55F-4CC6-AD48-34AD60DE69FE}">
      <dgm:prSet/>
      <dgm:spPr/>
      <dgm:t>
        <a:bodyPr/>
        <a:lstStyle/>
        <a:p>
          <a:endParaRPr lang="en-US"/>
        </a:p>
      </dgm:t>
    </dgm:pt>
    <dgm:pt modelId="{8E1DE8FE-F0DB-436E-8EDA-FFEC831D71D7}" type="sibTrans" cxnId="{9BB1F46C-D55F-4CC6-AD48-34AD60DE69FE}">
      <dgm:prSet/>
      <dgm:spPr/>
      <dgm:t>
        <a:bodyPr/>
        <a:lstStyle/>
        <a:p>
          <a:endParaRPr lang="en-US"/>
        </a:p>
      </dgm:t>
    </dgm:pt>
    <dgm:pt modelId="{834DE1AF-2C3E-4FA1-BA73-45956431C3CF}" type="pres">
      <dgm:prSet presAssocID="{1E1333B8-CA4A-402A-AF5A-FF4A7683B46B}" presName="root" presStyleCnt="0">
        <dgm:presLayoutVars>
          <dgm:dir/>
          <dgm:resizeHandles val="exact"/>
        </dgm:presLayoutVars>
      </dgm:prSet>
      <dgm:spPr/>
    </dgm:pt>
    <dgm:pt modelId="{59B5CB1F-F52F-4CFC-AA64-802DAA286A9E}" type="pres">
      <dgm:prSet presAssocID="{33C6CCC8-AC9D-4AD7-B758-6F6EE6CBA8C2}" presName="compNode" presStyleCnt="0"/>
      <dgm:spPr/>
    </dgm:pt>
    <dgm:pt modelId="{A069D4C1-D846-4C6D-906E-52DCA3B3DBE1}" type="pres">
      <dgm:prSet presAssocID="{33C6CCC8-AC9D-4AD7-B758-6F6EE6CBA8C2}" presName="bgRect" presStyleLbl="bgShp" presStyleIdx="0" presStyleCnt="3"/>
      <dgm:spPr/>
    </dgm:pt>
    <dgm:pt modelId="{5D15F022-F21F-4F1C-877F-12220023CC2B}" type="pres">
      <dgm:prSet presAssocID="{33C6CCC8-AC9D-4AD7-B758-6F6EE6CBA8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1E955A50-7B4D-43C8-8283-3F7EE41B5269}" type="pres">
      <dgm:prSet presAssocID="{33C6CCC8-AC9D-4AD7-B758-6F6EE6CBA8C2}" presName="spaceRect" presStyleCnt="0"/>
      <dgm:spPr/>
    </dgm:pt>
    <dgm:pt modelId="{040983F2-0FD0-4A73-B546-75F8385366BE}" type="pres">
      <dgm:prSet presAssocID="{33C6CCC8-AC9D-4AD7-B758-6F6EE6CBA8C2}" presName="parTx" presStyleLbl="revTx" presStyleIdx="0" presStyleCnt="3">
        <dgm:presLayoutVars>
          <dgm:chMax val="0"/>
          <dgm:chPref val="0"/>
        </dgm:presLayoutVars>
      </dgm:prSet>
      <dgm:spPr/>
    </dgm:pt>
    <dgm:pt modelId="{41E42EBA-B635-4828-95CB-8D3C2209CB0E}" type="pres">
      <dgm:prSet presAssocID="{4CACDC44-4F67-47B3-A468-DA2C24297E75}" presName="sibTrans" presStyleCnt="0"/>
      <dgm:spPr/>
    </dgm:pt>
    <dgm:pt modelId="{9D848E52-A068-4B86-BEF7-81A2A74BD683}" type="pres">
      <dgm:prSet presAssocID="{1CD30E04-BE6A-4FF8-9B5F-6335A1CA333A}" presName="compNode" presStyleCnt="0"/>
      <dgm:spPr/>
    </dgm:pt>
    <dgm:pt modelId="{7AA5FF2B-8246-4D9A-98F2-3656576EEA7A}" type="pres">
      <dgm:prSet presAssocID="{1CD30E04-BE6A-4FF8-9B5F-6335A1CA333A}" presName="bgRect" presStyleLbl="bgShp" presStyleIdx="1" presStyleCnt="3"/>
      <dgm:spPr/>
    </dgm:pt>
    <dgm:pt modelId="{AB2A446B-2659-4715-B3CD-5A249B47F584}" type="pres">
      <dgm:prSet presAssocID="{1CD30E04-BE6A-4FF8-9B5F-6335A1CA333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CEC9FD7-E8B5-448D-A7AC-C25D99A97ADF}" type="pres">
      <dgm:prSet presAssocID="{1CD30E04-BE6A-4FF8-9B5F-6335A1CA333A}" presName="spaceRect" presStyleCnt="0"/>
      <dgm:spPr/>
    </dgm:pt>
    <dgm:pt modelId="{6B74FC74-54A0-45D0-8C78-BD111C2329B5}" type="pres">
      <dgm:prSet presAssocID="{1CD30E04-BE6A-4FF8-9B5F-6335A1CA333A}" presName="parTx" presStyleLbl="revTx" presStyleIdx="1" presStyleCnt="3">
        <dgm:presLayoutVars>
          <dgm:chMax val="0"/>
          <dgm:chPref val="0"/>
        </dgm:presLayoutVars>
      </dgm:prSet>
      <dgm:spPr/>
    </dgm:pt>
    <dgm:pt modelId="{7C5837A5-6730-409E-BF17-9C4066E65642}" type="pres">
      <dgm:prSet presAssocID="{9352D251-5FD9-4D81-BDF8-B64B5CF5CA50}" presName="sibTrans" presStyleCnt="0"/>
      <dgm:spPr/>
    </dgm:pt>
    <dgm:pt modelId="{E3A6DB9C-2220-4C9D-9E4E-710130FFBCCF}" type="pres">
      <dgm:prSet presAssocID="{343AE5A4-44F7-470A-A44A-1948D0899544}" presName="compNode" presStyleCnt="0"/>
      <dgm:spPr/>
    </dgm:pt>
    <dgm:pt modelId="{E9A7AF15-324B-40F9-B90C-76FFB7E8EF7E}" type="pres">
      <dgm:prSet presAssocID="{343AE5A4-44F7-470A-A44A-1948D0899544}" presName="bgRect" presStyleLbl="bgShp" presStyleIdx="2" presStyleCnt="3"/>
      <dgm:spPr/>
    </dgm:pt>
    <dgm:pt modelId="{CB80F271-D87E-4FAF-828E-FE4B416B829E}" type="pres">
      <dgm:prSet presAssocID="{343AE5A4-44F7-470A-A44A-1948D08995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B1384CDD-3D9A-4A6F-AC5D-4C541F46541C}" type="pres">
      <dgm:prSet presAssocID="{343AE5A4-44F7-470A-A44A-1948D0899544}" presName="spaceRect" presStyleCnt="0"/>
      <dgm:spPr/>
    </dgm:pt>
    <dgm:pt modelId="{5FDACC2D-5BF7-4CA0-969E-AE4AEF90741C}" type="pres">
      <dgm:prSet presAssocID="{343AE5A4-44F7-470A-A44A-1948D089954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602A019-E787-4070-949A-4843408B4288}" type="presOf" srcId="{33C6CCC8-AC9D-4AD7-B758-6F6EE6CBA8C2}" destId="{040983F2-0FD0-4A73-B546-75F8385366BE}" srcOrd="0" destOrd="0" presId="urn:microsoft.com/office/officeart/2018/2/layout/IconVerticalSolidList"/>
    <dgm:cxn modelId="{8C4BD23F-9709-4281-B797-AC1500BC86B2}" type="presOf" srcId="{1CD30E04-BE6A-4FF8-9B5F-6335A1CA333A}" destId="{6B74FC74-54A0-45D0-8C78-BD111C2329B5}" srcOrd="0" destOrd="0" presId="urn:microsoft.com/office/officeart/2018/2/layout/IconVerticalSolidList"/>
    <dgm:cxn modelId="{01F60967-2216-4614-A774-E6D37426FA65}" type="presOf" srcId="{343AE5A4-44F7-470A-A44A-1948D0899544}" destId="{5FDACC2D-5BF7-4CA0-969E-AE4AEF90741C}" srcOrd="0" destOrd="0" presId="urn:microsoft.com/office/officeart/2018/2/layout/IconVerticalSolidList"/>
    <dgm:cxn modelId="{9BB1F46C-D55F-4CC6-AD48-34AD60DE69FE}" srcId="{1E1333B8-CA4A-402A-AF5A-FF4A7683B46B}" destId="{343AE5A4-44F7-470A-A44A-1948D0899544}" srcOrd="2" destOrd="0" parTransId="{3817A6F7-5CA0-4BBE-934C-DA75FEE2A3BD}" sibTransId="{8E1DE8FE-F0DB-436E-8EDA-FFEC831D71D7}"/>
    <dgm:cxn modelId="{798F4DB4-D8E8-4955-9596-4B4207EFBE66}" srcId="{1E1333B8-CA4A-402A-AF5A-FF4A7683B46B}" destId="{1CD30E04-BE6A-4FF8-9B5F-6335A1CA333A}" srcOrd="1" destOrd="0" parTransId="{B2367A1A-54D5-4161-B327-64DD3C7B4874}" sibTransId="{9352D251-5FD9-4D81-BDF8-B64B5CF5CA50}"/>
    <dgm:cxn modelId="{37A5B8C3-7391-47F3-86C3-A71453A2E7B6}" srcId="{1E1333B8-CA4A-402A-AF5A-FF4A7683B46B}" destId="{33C6CCC8-AC9D-4AD7-B758-6F6EE6CBA8C2}" srcOrd="0" destOrd="0" parTransId="{B2E8DB65-75BB-423D-B7D0-F90ED7B23B55}" sibTransId="{4CACDC44-4F67-47B3-A468-DA2C24297E75}"/>
    <dgm:cxn modelId="{FC010DDC-3435-47A9-8C65-0AAF986BA6FC}" type="presOf" srcId="{1E1333B8-CA4A-402A-AF5A-FF4A7683B46B}" destId="{834DE1AF-2C3E-4FA1-BA73-45956431C3CF}" srcOrd="0" destOrd="0" presId="urn:microsoft.com/office/officeart/2018/2/layout/IconVerticalSolidList"/>
    <dgm:cxn modelId="{5D69257F-AF34-4007-A93C-A36592043E82}" type="presParOf" srcId="{834DE1AF-2C3E-4FA1-BA73-45956431C3CF}" destId="{59B5CB1F-F52F-4CFC-AA64-802DAA286A9E}" srcOrd="0" destOrd="0" presId="urn:microsoft.com/office/officeart/2018/2/layout/IconVerticalSolidList"/>
    <dgm:cxn modelId="{71969E78-9A78-4890-A4DE-C5C2F27E8E16}" type="presParOf" srcId="{59B5CB1F-F52F-4CFC-AA64-802DAA286A9E}" destId="{A069D4C1-D846-4C6D-906E-52DCA3B3DBE1}" srcOrd="0" destOrd="0" presId="urn:microsoft.com/office/officeart/2018/2/layout/IconVerticalSolidList"/>
    <dgm:cxn modelId="{E706967C-97F4-495B-84A5-78F55A2BB78C}" type="presParOf" srcId="{59B5CB1F-F52F-4CFC-AA64-802DAA286A9E}" destId="{5D15F022-F21F-4F1C-877F-12220023CC2B}" srcOrd="1" destOrd="0" presId="urn:microsoft.com/office/officeart/2018/2/layout/IconVerticalSolidList"/>
    <dgm:cxn modelId="{B314A1EF-3503-4528-AF94-05D040BD5C66}" type="presParOf" srcId="{59B5CB1F-F52F-4CFC-AA64-802DAA286A9E}" destId="{1E955A50-7B4D-43C8-8283-3F7EE41B5269}" srcOrd="2" destOrd="0" presId="urn:microsoft.com/office/officeart/2018/2/layout/IconVerticalSolidList"/>
    <dgm:cxn modelId="{00373319-47FB-4AAD-928E-B834DFEE41D5}" type="presParOf" srcId="{59B5CB1F-F52F-4CFC-AA64-802DAA286A9E}" destId="{040983F2-0FD0-4A73-B546-75F8385366BE}" srcOrd="3" destOrd="0" presId="urn:microsoft.com/office/officeart/2018/2/layout/IconVerticalSolidList"/>
    <dgm:cxn modelId="{691CDBA8-357D-460C-8F0F-1EBA4FFDF1F1}" type="presParOf" srcId="{834DE1AF-2C3E-4FA1-BA73-45956431C3CF}" destId="{41E42EBA-B635-4828-95CB-8D3C2209CB0E}" srcOrd="1" destOrd="0" presId="urn:microsoft.com/office/officeart/2018/2/layout/IconVerticalSolidList"/>
    <dgm:cxn modelId="{FAF24498-8A16-4F8B-833D-030BA7DFE059}" type="presParOf" srcId="{834DE1AF-2C3E-4FA1-BA73-45956431C3CF}" destId="{9D848E52-A068-4B86-BEF7-81A2A74BD683}" srcOrd="2" destOrd="0" presId="urn:microsoft.com/office/officeart/2018/2/layout/IconVerticalSolidList"/>
    <dgm:cxn modelId="{C811F5D7-2443-4173-9F80-0531A891F256}" type="presParOf" srcId="{9D848E52-A068-4B86-BEF7-81A2A74BD683}" destId="{7AA5FF2B-8246-4D9A-98F2-3656576EEA7A}" srcOrd="0" destOrd="0" presId="urn:microsoft.com/office/officeart/2018/2/layout/IconVerticalSolidList"/>
    <dgm:cxn modelId="{3E622902-E0A6-4BA5-8C45-57F89A14E6A5}" type="presParOf" srcId="{9D848E52-A068-4B86-BEF7-81A2A74BD683}" destId="{AB2A446B-2659-4715-B3CD-5A249B47F584}" srcOrd="1" destOrd="0" presId="urn:microsoft.com/office/officeart/2018/2/layout/IconVerticalSolidList"/>
    <dgm:cxn modelId="{E4587CF9-4A98-4452-9771-508252FCF709}" type="presParOf" srcId="{9D848E52-A068-4B86-BEF7-81A2A74BD683}" destId="{BCEC9FD7-E8B5-448D-A7AC-C25D99A97ADF}" srcOrd="2" destOrd="0" presId="urn:microsoft.com/office/officeart/2018/2/layout/IconVerticalSolidList"/>
    <dgm:cxn modelId="{AD6DBAC2-1599-40D7-9F18-CD8858BBF74E}" type="presParOf" srcId="{9D848E52-A068-4B86-BEF7-81A2A74BD683}" destId="{6B74FC74-54A0-45D0-8C78-BD111C2329B5}" srcOrd="3" destOrd="0" presId="urn:microsoft.com/office/officeart/2018/2/layout/IconVerticalSolidList"/>
    <dgm:cxn modelId="{7FF41A30-0F6E-4D0E-823C-8DA5DF170F03}" type="presParOf" srcId="{834DE1AF-2C3E-4FA1-BA73-45956431C3CF}" destId="{7C5837A5-6730-409E-BF17-9C4066E65642}" srcOrd="3" destOrd="0" presId="urn:microsoft.com/office/officeart/2018/2/layout/IconVerticalSolidList"/>
    <dgm:cxn modelId="{DC9E1148-6ABB-46FB-A487-D1061709090C}" type="presParOf" srcId="{834DE1AF-2C3E-4FA1-BA73-45956431C3CF}" destId="{E3A6DB9C-2220-4C9D-9E4E-710130FFBCCF}" srcOrd="4" destOrd="0" presId="urn:microsoft.com/office/officeart/2018/2/layout/IconVerticalSolidList"/>
    <dgm:cxn modelId="{FCD4BB20-77A1-4F8D-9C42-A8E672364879}" type="presParOf" srcId="{E3A6DB9C-2220-4C9D-9E4E-710130FFBCCF}" destId="{E9A7AF15-324B-40F9-B90C-76FFB7E8EF7E}" srcOrd="0" destOrd="0" presId="urn:microsoft.com/office/officeart/2018/2/layout/IconVerticalSolidList"/>
    <dgm:cxn modelId="{AE8064A1-EF1A-4D8A-A3FD-633C5A6B519F}" type="presParOf" srcId="{E3A6DB9C-2220-4C9D-9E4E-710130FFBCCF}" destId="{CB80F271-D87E-4FAF-828E-FE4B416B829E}" srcOrd="1" destOrd="0" presId="urn:microsoft.com/office/officeart/2018/2/layout/IconVerticalSolidList"/>
    <dgm:cxn modelId="{A9DF2315-7708-4B13-A89B-0D8911B3EB08}" type="presParOf" srcId="{E3A6DB9C-2220-4C9D-9E4E-710130FFBCCF}" destId="{B1384CDD-3D9A-4A6F-AC5D-4C541F46541C}" srcOrd="2" destOrd="0" presId="urn:microsoft.com/office/officeart/2018/2/layout/IconVerticalSolidList"/>
    <dgm:cxn modelId="{54F122F9-C884-47A0-B292-90AEC8083D34}" type="presParOf" srcId="{E3A6DB9C-2220-4C9D-9E4E-710130FFBCCF}" destId="{5FDACC2D-5BF7-4CA0-969E-AE4AEF90741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E572DF-1AF4-4346-8556-8D497127BE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7083484-EED6-45FC-AEC4-06D3A1AE6CB1}">
      <dgm:prSet/>
      <dgm:spPr/>
      <dgm:t>
        <a:bodyPr/>
        <a:lstStyle/>
        <a:p>
          <a:r>
            <a:rPr lang="en-US"/>
            <a:t>Peer Reviews: Ensure all code changes are reviewed by multiple team members</a:t>
          </a:r>
        </a:p>
      </dgm:t>
    </dgm:pt>
    <dgm:pt modelId="{0F2EC2C5-24F6-4A0A-8D7C-EE92A9461041}" type="parTrans" cxnId="{EEE89271-08CE-4F3D-8767-9DF412FE4DAE}">
      <dgm:prSet/>
      <dgm:spPr/>
      <dgm:t>
        <a:bodyPr/>
        <a:lstStyle/>
        <a:p>
          <a:endParaRPr lang="en-US"/>
        </a:p>
      </dgm:t>
    </dgm:pt>
    <dgm:pt modelId="{581308A3-60D7-44ED-B0C5-94AC23AF82C6}" type="sibTrans" cxnId="{EEE89271-08CE-4F3D-8767-9DF412FE4DAE}">
      <dgm:prSet/>
      <dgm:spPr/>
      <dgm:t>
        <a:bodyPr/>
        <a:lstStyle/>
        <a:p>
          <a:endParaRPr lang="en-US"/>
        </a:p>
      </dgm:t>
    </dgm:pt>
    <dgm:pt modelId="{0043703A-9E96-40BA-B758-9A47D0321AC8}">
      <dgm:prSet/>
      <dgm:spPr/>
      <dgm:t>
        <a:bodyPr/>
        <a:lstStyle/>
        <a:p>
          <a:r>
            <a:rPr lang="en-US"/>
            <a:t>Automated Scans: Use static code analysis tools to detect vulnerabilities</a:t>
          </a:r>
        </a:p>
      </dgm:t>
    </dgm:pt>
    <dgm:pt modelId="{99E02027-D05E-491E-8FEA-FFB3242F2C06}" type="parTrans" cxnId="{8EFC274B-88A5-4E11-9552-F3873234B87F}">
      <dgm:prSet/>
      <dgm:spPr/>
      <dgm:t>
        <a:bodyPr/>
        <a:lstStyle/>
        <a:p>
          <a:endParaRPr lang="en-US"/>
        </a:p>
      </dgm:t>
    </dgm:pt>
    <dgm:pt modelId="{75392A77-2ED7-486F-BD3E-F84761092A40}" type="sibTrans" cxnId="{8EFC274B-88A5-4E11-9552-F3873234B87F}">
      <dgm:prSet/>
      <dgm:spPr/>
      <dgm:t>
        <a:bodyPr/>
        <a:lstStyle/>
        <a:p>
          <a:endParaRPr lang="en-US"/>
        </a:p>
      </dgm:t>
    </dgm:pt>
    <dgm:pt modelId="{630F92FB-2A03-4B6D-9C3B-64DA459AF9C0}">
      <dgm:prSet/>
      <dgm:spPr/>
      <dgm:t>
        <a:bodyPr/>
        <a:lstStyle/>
        <a:p>
          <a:r>
            <a:rPr lang="en-US"/>
            <a:t>Merge Request Policies: Implement strict policies for code merges</a:t>
          </a:r>
        </a:p>
      </dgm:t>
    </dgm:pt>
    <dgm:pt modelId="{AC7EA03D-0E05-473C-A330-347C7598FA58}" type="parTrans" cxnId="{A97458D7-4BE9-479E-AFE2-66564D20189E}">
      <dgm:prSet/>
      <dgm:spPr/>
      <dgm:t>
        <a:bodyPr/>
        <a:lstStyle/>
        <a:p>
          <a:endParaRPr lang="en-US"/>
        </a:p>
      </dgm:t>
    </dgm:pt>
    <dgm:pt modelId="{80A36AEE-6DFE-441F-A6A8-A4AA9AF1EFEF}" type="sibTrans" cxnId="{A97458D7-4BE9-479E-AFE2-66564D20189E}">
      <dgm:prSet/>
      <dgm:spPr/>
      <dgm:t>
        <a:bodyPr/>
        <a:lstStyle/>
        <a:p>
          <a:endParaRPr lang="en-US"/>
        </a:p>
      </dgm:t>
    </dgm:pt>
    <dgm:pt modelId="{C192031F-0444-43A5-8FDD-D2F624681391}" type="pres">
      <dgm:prSet presAssocID="{ACE572DF-1AF4-4346-8556-8D497127BE2F}" presName="root" presStyleCnt="0">
        <dgm:presLayoutVars>
          <dgm:dir/>
          <dgm:resizeHandles val="exact"/>
        </dgm:presLayoutVars>
      </dgm:prSet>
      <dgm:spPr/>
    </dgm:pt>
    <dgm:pt modelId="{B1A85530-5BDC-470B-A99B-E12F9D278B29}" type="pres">
      <dgm:prSet presAssocID="{17083484-EED6-45FC-AEC4-06D3A1AE6CB1}" presName="compNode" presStyleCnt="0"/>
      <dgm:spPr/>
    </dgm:pt>
    <dgm:pt modelId="{5CA27204-4DE8-456D-B0AD-1B16AA07FFAB}" type="pres">
      <dgm:prSet presAssocID="{17083484-EED6-45FC-AEC4-06D3A1AE6CB1}" presName="bgRect" presStyleLbl="bgShp" presStyleIdx="0" presStyleCnt="3"/>
      <dgm:spPr/>
    </dgm:pt>
    <dgm:pt modelId="{831A2E58-3AA9-4370-BF6B-1D4ED9ED9299}" type="pres">
      <dgm:prSet presAssocID="{17083484-EED6-45FC-AEC4-06D3A1AE6CB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A87BCAE-0330-4FFC-A43F-066B4A80BE7E}" type="pres">
      <dgm:prSet presAssocID="{17083484-EED6-45FC-AEC4-06D3A1AE6CB1}" presName="spaceRect" presStyleCnt="0"/>
      <dgm:spPr/>
    </dgm:pt>
    <dgm:pt modelId="{A5ADD047-CA54-441B-AB0E-561FDE2D37BD}" type="pres">
      <dgm:prSet presAssocID="{17083484-EED6-45FC-AEC4-06D3A1AE6CB1}" presName="parTx" presStyleLbl="revTx" presStyleIdx="0" presStyleCnt="3">
        <dgm:presLayoutVars>
          <dgm:chMax val="0"/>
          <dgm:chPref val="0"/>
        </dgm:presLayoutVars>
      </dgm:prSet>
      <dgm:spPr/>
    </dgm:pt>
    <dgm:pt modelId="{EC496AF6-73D1-4B31-ABFA-A5B09B4F624D}" type="pres">
      <dgm:prSet presAssocID="{581308A3-60D7-44ED-B0C5-94AC23AF82C6}" presName="sibTrans" presStyleCnt="0"/>
      <dgm:spPr/>
    </dgm:pt>
    <dgm:pt modelId="{51DDF11F-9C8C-4512-96CB-2643AF02D41E}" type="pres">
      <dgm:prSet presAssocID="{0043703A-9E96-40BA-B758-9A47D0321AC8}" presName="compNode" presStyleCnt="0"/>
      <dgm:spPr/>
    </dgm:pt>
    <dgm:pt modelId="{CBE68BD3-C47F-47A6-9563-5B931394004F}" type="pres">
      <dgm:prSet presAssocID="{0043703A-9E96-40BA-B758-9A47D0321AC8}" presName="bgRect" presStyleLbl="bgShp" presStyleIdx="1" presStyleCnt="3"/>
      <dgm:spPr/>
    </dgm:pt>
    <dgm:pt modelId="{5474C7ED-457E-4725-AF86-72085F6FCA76}" type="pres">
      <dgm:prSet presAssocID="{0043703A-9E96-40BA-B758-9A47D0321A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620DF2C-9361-4832-B93D-5917CCB6A07F}" type="pres">
      <dgm:prSet presAssocID="{0043703A-9E96-40BA-B758-9A47D0321AC8}" presName="spaceRect" presStyleCnt="0"/>
      <dgm:spPr/>
    </dgm:pt>
    <dgm:pt modelId="{32638387-0CB1-4322-BB53-8B336CC3400B}" type="pres">
      <dgm:prSet presAssocID="{0043703A-9E96-40BA-B758-9A47D0321AC8}" presName="parTx" presStyleLbl="revTx" presStyleIdx="1" presStyleCnt="3">
        <dgm:presLayoutVars>
          <dgm:chMax val="0"/>
          <dgm:chPref val="0"/>
        </dgm:presLayoutVars>
      </dgm:prSet>
      <dgm:spPr/>
    </dgm:pt>
    <dgm:pt modelId="{7F2604DB-68C3-4DA0-8174-5F827715CD74}" type="pres">
      <dgm:prSet presAssocID="{75392A77-2ED7-486F-BD3E-F84761092A40}" presName="sibTrans" presStyleCnt="0"/>
      <dgm:spPr/>
    </dgm:pt>
    <dgm:pt modelId="{D83D9357-BA22-40E4-8F6F-FCA086A545EC}" type="pres">
      <dgm:prSet presAssocID="{630F92FB-2A03-4B6D-9C3B-64DA459AF9C0}" presName="compNode" presStyleCnt="0"/>
      <dgm:spPr/>
    </dgm:pt>
    <dgm:pt modelId="{F5CFCD3E-BB0D-41E4-8D4C-66AB83043154}" type="pres">
      <dgm:prSet presAssocID="{630F92FB-2A03-4B6D-9C3B-64DA459AF9C0}" presName="bgRect" presStyleLbl="bgShp" presStyleIdx="2" presStyleCnt="3"/>
      <dgm:spPr/>
    </dgm:pt>
    <dgm:pt modelId="{BF5755DB-DF29-4BA2-876D-D0F7291BE599}" type="pres">
      <dgm:prSet presAssocID="{630F92FB-2A03-4B6D-9C3B-64DA459AF9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1A6CBC0-9444-45EE-8B13-3ED2769FC5AD}" type="pres">
      <dgm:prSet presAssocID="{630F92FB-2A03-4B6D-9C3B-64DA459AF9C0}" presName="spaceRect" presStyleCnt="0"/>
      <dgm:spPr/>
    </dgm:pt>
    <dgm:pt modelId="{F0F97F11-5D1D-4586-83B5-242C9E06967C}" type="pres">
      <dgm:prSet presAssocID="{630F92FB-2A03-4B6D-9C3B-64DA459AF9C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3790B17-D0E0-4D11-BC5D-AE95CFD816AD}" type="presOf" srcId="{0043703A-9E96-40BA-B758-9A47D0321AC8}" destId="{32638387-0CB1-4322-BB53-8B336CC3400B}" srcOrd="0" destOrd="0" presId="urn:microsoft.com/office/officeart/2018/2/layout/IconVerticalSolidList"/>
    <dgm:cxn modelId="{8EFC274B-88A5-4E11-9552-F3873234B87F}" srcId="{ACE572DF-1AF4-4346-8556-8D497127BE2F}" destId="{0043703A-9E96-40BA-B758-9A47D0321AC8}" srcOrd="1" destOrd="0" parTransId="{99E02027-D05E-491E-8FEA-FFB3242F2C06}" sibTransId="{75392A77-2ED7-486F-BD3E-F84761092A40}"/>
    <dgm:cxn modelId="{EEE89271-08CE-4F3D-8767-9DF412FE4DAE}" srcId="{ACE572DF-1AF4-4346-8556-8D497127BE2F}" destId="{17083484-EED6-45FC-AEC4-06D3A1AE6CB1}" srcOrd="0" destOrd="0" parTransId="{0F2EC2C5-24F6-4A0A-8D7C-EE92A9461041}" sibTransId="{581308A3-60D7-44ED-B0C5-94AC23AF82C6}"/>
    <dgm:cxn modelId="{D16A829B-AA0B-47D0-B42C-885DF506FE98}" type="presOf" srcId="{ACE572DF-1AF4-4346-8556-8D497127BE2F}" destId="{C192031F-0444-43A5-8FDD-D2F624681391}" srcOrd="0" destOrd="0" presId="urn:microsoft.com/office/officeart/2018/2/layout/IconVerticalSolidList"/>
    <dgm:cxn modelId="{F2D3A0CC-AC0D-4F84-84CF-C929D27D8E01}" type="presOf" srcId="{17083484-EED6-45FC-AEC4-06D3A1AE6CB1}" destId="{A5ADD047-CA54-441B-AB0E-561FDE2D37BD}" srcOrd="0" destOrd="0" presId="urn:microsoft.com/office/officeart/2018/2/layout/IconVerticalSolidList"/>
    <dgm:cxn modelId="{A97458D7-4BE9-479E-AFE2-66564D20189E}" srcId="{ACE572DF-1AF4-4346-8556-8D497127BE2F}" destId="{630F92FB-2A03-4B6D-9C3B-64DA459AF9C0}" srcOrd="2" destOrd="0" parTransId="{AC7EA03D-0E05-473C-A330-347C7598FA58}" sibTransId="{80A36AEE-6DFE-441F-A6A8-A4AA9AF1EFEF}"/>
    <dgm:cxn modelId="{0BB398F4-723A-4112-AC27-D6DD36B24D4B}" type="presOf" srcId="{630F92FB-2A03-4B6D-9C3B-64DA459AF9C0}" destId="{F0F97F11-5D1D-4586-83B5-242C9E06967C}" srcOrd="0" destOrd="0" presId="urn:microsoft.com/office/officeart/2018/2/layout/IconVerticalSolidList"/>
    <dgm:cxn modelId="{321D9762-C92B-4827-B3AE-6ED8BF41EC41}" type="presParOf" srcId="{C192031F-0444-43A5-8FDD-D2F624681391}" destId="{B1A85530-5BDC-470B-A99B-E12F9D278B29}" srcOrd="0" destOrd="0" presId="urn:microsoft.com/office/officeart/2018/2/layout/IconVerticalSolidList"/>
    <dgm:cxn modelId="{8D49BF7A-5E5F-461A-905E-98AC966673B2}" type="presParOf" srcId="{B1A85530-5BDC-470B-A99B-E12F9D278B29}" destId="{5CA27204-4DE8-456D-B0AD-1B16AA07FFAB}" srcOrd="0" destOrd="0" presId="urn:microsoft.com/office/officeart/2018/2/layout/IconVerticalSolidList"/>
    <dgm:cxn modelId="{62DBA7DE-D035-4181-8E69-35BCF137111A}" type="presParOf" srcId="{B1A85530-5BDC-470B-A99B-E12F9D278B29}" destId="{831A2E58-3AA9-4370-BF6B-1D4ED9ED9299}" srcOrd="1" destOrd="0" presId="urn:microsoft.com/office/officeart/2018/2/layout/IconVerticalSolidList"/>
    <dgm:cxn modelId="{6EF01BEF-4180-4718-B537-53E3A5BB1364}" type="presParOf" srcId="{B1A85530-5BDC-470B-A99B-E12F9D278B29}" destId="{5A87BCAE-0330-4FFC-A43F-066B4A80BE7E}" srcOrd="2" destOrd="0" presId="urn:microsoft.com/office/officeart/2018/2/layout/IconVerticalSolidList"/>
    <dgm:cxn modelId="{699C7F8F-7F0F-467E-830E-4DA9575C9479}" type="presParOf" srcId="{B1A85530-5BDC-470B-A99B-E12F9D278B29}" destId="{A5ADD047-CA54-441B-AB0E-561FDE2D37BD}" srcOrd="3" destOrd="0" presId="urn:microsoft.com/office/officeart/2018/2/layout/IconVerticalSolidList"/>
    <dgm:cxn modelId="{3585DDD2-818C-4B95-AF7F-C47CF6C01E08}" type="presParOf" srcId="{C192031F-0444-43A5-8FDD-D2F624681391}" destId="{EC496AF6-73D1-4B31-ABFA-A5B09B4F624D}" srcOrd="1" destOrd="0" presId="urn:microsoft.com/office/officeart/2018/2/layout/IconVerticalSolidList"/>
    <dgm:cxn modelId="{330201A5-3D3E-40CB-B89C-15A399E3CD11}" type="presParOf" srcId="{C192031F-0444-43A5-8FDD-D2F624681391}" destId="{51DDF11F-9C8C-4512-96CB-2643AF02D41E}" srcOrd="2" destOrd="0" presId="urn:microsoft.com/office/officeart/2018/2/layout/IconVerticalSolidList"/>
    <dgm:cxn modelId="{C52BBE94-BB5B-451A-AD03-953FB4600F16}" type="presParOf" srcId="{51DDF11F-9C8C-4512-96CB-2643AF02D41E}" destId="{CBE68BD3-C47F-47A6-9563-5B931394004F}" srcOrd="0" destOrd="0" presId="urn:microsoft.com/office/officeart/2018/2/layout/IconVerticalSolidList"/>
    <dgm:cxn modelId="{E5ACA32C-5078-4B68-94C8-AE1451FB8A75}" type="presParOf" srcId="{51DDF11F-9C8C-4512-96CB-2643AF02D41E}" destId="{5474C7ED-457E-4725-AF86-72085F6FCA76}" srcOrd="1" destOrd="0" presId="urn:microsoft.com/office/officeart/2018/2/layout/IconVerticalSolidList"/>
    <dgm:cxn modelId="{6529FA27-1456-41D2-B32E-490BD40D9944}" type="presParOf" srcId="{51DDF11F-9C8C-4512-96CB-2643AF02D41E}" destId="{0620DF2C-9361-4832-B93D-5917CCB6A07F}" srcOrd="2" destOrd="0" presId="urn:microsoft.com/office/officeart/2018/2/layout/IconVerticalSolidList"/>
    <dgm:cxn modelId="{A0E5A177-BB01-41EE-B02D-4165A27CD046}" type="presParOf" srcId="{51DDF11F-9C8C-4512-96CB-2643AF02D41E}" destId="{32638387-0CB1-4322-BB53-8B336CC3400B}" srcOrd="3" destOrd="0" presId="urn:microsoft.com/office/officeart/2018/2/layout/IconVerticalSolidList"/>
    <dgm:cxn modelId="{13107E08-3751-461A-B60C-DD72D20DEE25}" type="presParOf" srcId="{C192031F-0444-43A5-8FDD-D2F624681391}" destId="{7F2604DB-68C3-4DA0-8174-5F827715CD74}" srcOrd="3" destOrd="0" presId="urn:microsoft.com/office/officeart/2018/2/layout/IconVerticalSolidList"/>
    <dgm:cxn modelId="{56A8818B-113F-4777-8AF2-47079AA3A54B}" type="presParOf" srcId="{C192031F-0444-43A5-8FDD-D2F624681391}" destId="{D83D9357-BA22-40E4-8F6F-FCA086A545EC}" srcOrd="4" destOrd="0" presId="urn:microsoft.com/office/officeart/2018/2/layout/IconVerticalSolidList"/>
    <dgm:cxn modelId="{01FFAFA0-C33D-478E-980C-7714EE1A86D9}" type="presParOf" srcId="{D83D9357-BA22-40E4-8F6F-FCA086A545EC}" destId="{F5CFCD3E-BB0D-41E4-8D4C-66AB83043154}" srcOrd="0" destOrd="0" presId="urn:microsoft.com/office/officeart/2018/2/layout/IconVerticalSolidList"/>
    <dgm:cxn modelId="{D36AD6F1-B924-4D2C-9E86-ACC7F5231596}" type="presParOf" srcId="{D83D9357-BA22-40E4-8F6F-FCA086A545EC}" destId="{BF5755DB-DF29-4BA2-876D-D0F7291BE599}" srcOrd="1" destOrd="0" presId="urn:microsoft.com/office/officeart/2018/2/layout/IconVerticalSolidList"/>
    <dgm:cxn modelId="{24147DF9-56DC-44E8-9BBC-E825B227A755}" type="presParOf" srcId="{D83D9357-BA22-40E4-8F6F-FCA086A545EC}" destId="{81A6CBC0-9444-45EE-8B13-3ED2769FC5AD}" srcOrd="2" destOrd="0" presId="urn:microsoft.com/office/officeart/2018/2/layout/IconVerticalSolidList"/>
    <dgm:cxn modelId="{398169BB-A627-4176-BEB4-3903A3963759}" type="presParOf" srcId="{D83D9357-BA22-40E4-8F6F-FCA086A545EC}" destId="{F0F97F11-5D1D-4586-83B5-242C9E0696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E02D0E-5CCB-4F26-921C-3742CB4F9D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2ED0327-8D9F-44E3-A02C-3EEE4E69F4A6}">
      <dgm:prSet/>
      <dgm:spPr/>
      <dgm:t>
        <a:bodyPr/>
        <a:lstStyle/>
        <a:p>
          <a:r>
            <a:rPr lang="en-US"/>
            <a:t>Encryption in Transit: Use HTTPS/SSL to secure data transmission</a:t>
          </a:r>
        </a:p>
      </dgm:t>
    </dgm:pt>
    <dgm:pt modelId="{529C7044-E382-4085-9E61-875A8408D781}" type="parTrans" cxnId="{2B65CEAC-48D1-4063-97A5-27E4063D8CD7}">
      <dgm:prSet/>
      <dgm:spPr/>
      <dgm:t>
        <a:bodyPr/>
        <a:lstStyle/>
        <a:p>
          <a:endParaRPr lang="en-US"/>
        </a:p>
      </dgm:t>
    </dgm:pt>
    <dgm:pt modelId="{51B78D90-078A-4F85-815D-E1C55D0BC543}" type="sibTrans" cxnId="{2B65CEAC-48D1-4063-97A5-27E4063D8CD7}">
      <dgm:prSet/>
      <dgm:spPr/>
      <dgm:t>
        <a:bodyPr/>
        <a:lstStyle/>
        <a:p>
          <a:endParaRPr lang="en-US"/>
        </a:p>
      </dgm:t>
    </dgm:pt>
    <dgm:pt modelId="{666CFB6B-3E39-4445-8D4F-A4ED50645DD9}">
      <dgm:prSet/>
      <dgm:spPr/>
      <dgm:t>
        <a:bodyPr/>
        <a:lstStyle/>
        <a:p>
          <a:r>
            <a:rPr lang="en-US"/>
            <a:t>Encryption at Rest: Encrypt repository data stored on servers</a:t>
          </a:r>
        </a:p>
      </dgm:t>
    </dgm:pt>
    <dgm:pt modelId="{081ABF1E-F9DA-4513-A7BE-3C783C3A674D}" type="parTrans" cxnId="{958CB8C9-CAAD-40DB-A10E-208B130E0999}">
      <dgm:prSet/>
      <dgm:spPr/>
      <dgm:t>
        <a:bodyPr/>
        <a:lstStyle/>
        <a:p>
          <a:endParaRPr lang="en-US"/>
        </a:p>
      </dgm:t>
    </dgm:pt>
    <dgm:pt modelId="{887EA3B9-18AE-40F0-BC1E-1685F74E663B}" type="sibTrans" cxnId="{958CB8C9-CAAD-40DB-A10E-208B130E0999}">
      <dgm:prSet/>
      <dgm:spPr/>
      <dgm:t>
        <a:bodyPr/>
        <a:lstStyle/>
        <a:p>
          <a:endParaRPr lang="en-US"/>
        </a:p>
      </dgm:t>
    </dgm:pt>
    <dgm:pt modelId="{BB61AF20-9B32-4935-B578-8DD70AFB157D}">
      <dgm:prSet/>
      <dgm:spPr/>
      <dgm:t>
        <a:bodyPr/>
        <a:lstStyle/>
        <a:p>
          <a:r>
            <a:rPr lang="en-US"/>
            <a:t>Secure Backup: Regularly backup repositories and secure backup data</a:t>
          </a:r>
        </a:p>
      </dgm:t>
    </dgm:pt>
    <dgm:pt modelId="{AAE71F18-115E-4A4F-80F8-45992EE7E712}" type="parTrans" cxnId="{1E94CE14-809C-4787-AB7B-3DC888805EE8}">
      <dgm:prSet/>
      <dgm:spPr/>
      <dgm:t>
        <a:bodyPr/>
        <a:lstStyle/>
        <a:p>
          <a:endParaRPr lang="en-US"/>
        </a:p>
      </dgm:t>
    </dgm:pt>
    <dgm:pt modelId="{36D09862-AEC0-433C-8039-711C231DDB7B}" type="sibTrans" cxnId="{1E94CE14-809C-4787-AB7B-3DC888805EE8}">
      <dgm:prSet/>
      <dgm:spPr/>
      <dgm:t>
        <a:bodyPr/>
        <a:lstStyle/>
        <a:p>
          <a:endParaRPr lang="en-US"/>
        </a:p>
      </dgm:t>
    </dgm:pt>
    <dgm:pt modelId="{A02A0825-4B9A-4213-A79A-4274494F32C9}" type="pres">
      <dgm:prSet presAssocID="{87E02D0E-5CCB-4F26-921C-3742CB4F9DBD}" presName="root" presStyleCnt="0">
        <dgm:presLayoutVars>
          <dgm:dir/>
          <dgm:resizeHandles val="exact"/>
        </dgm:presLayoutVars>
      </dgm:prSet>
      <dgm:spPr/>
    </dgm:pt>
    <dgm:pt modelId="{3EA1D658-1E9E-4FBF-8DAF-4039F2784DEA}" type="pres">
      <dgm:prSet presAssocID="{62ED0327-8D9F-44E3-A02C-3EEE4E69F4A6}" presName="compNode" presStyleCnt="0"/>
      <dgm:spPr/>
    </dgm:pt>
    <dgm:pt modelId="{C4EED3AF-C753-4586-A024-2E1DB3503AD6}" type="pres">
      <dgm:prSet presAssocID="{62ED0327-8D9F-44E3-A02C-3EEE4E69F4A6}" presName="bgRect" presStyleLbl="bgShp" presStyleIdx="0" presStyleCnt="3"/>
      <dgm:spPr/>
    </dgm:pt>
    <dgm:pt modelId="{D4DE830B-1D3F-4A89-B9C7-04FA6628FDB6}" type="pres">
      <dgm:prSet presAssocID="{62ED0327-8D9F-44E3-A02C-3EEE4E69F4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2712977-BE1E-4C62-9D42-DE24671AB3FF}" type="pres">
      <dgm:prSet presAssocID="{62ED0327-8D9F-44E3-A02C-3EEE4E69F4A6}" presName="spaceRect" presStyleCnt="0"/>
      <dgm:spPr/>
    </dgm:pt>
    <dgm:pt modelId="{3661A478-E871-4699-9AF5-15370B65C6E6}" type="pres">
      <dgm:prSet presAssocID="{62ED0327-8D9F-44E3-A02C-3EEE4E69F4A6}" presName="parTx" presStyleLbl="revTx" presStyleIdx="0" presStyleCnt="3">
        <dgm:presLayoutVars>
          <dgm:chMax val="0"/>
          <dgm:chPref val="0"/>
        </dgm:presLayoutVars>
      </dgm:prSet>
      <dgm:spPr/>
    </dgm:pt>
    <dgm:pt modelId="{FE1D589C-3C15-4A54-BA27-C1A90039CF72}" type="pres">
      <dgm:prSet presAssocID="{51B78D90-078A-4F85-815D-E1C55D0BC543}" presName="sibTrans" presStyleCnt="0"/>
      <dgm:spPr/>
    </dgm:pt>
    <dgm:pt modelId="{6CCD520D-7500-4866-B11B-DA2C12BF0638}" type="pres">
      <dgm:prSet presAssocID="{666CFB6B-3E39-4445-8D4F-A4ED50645DD9}" presName="compNode" presStyleCnt="0"/>
      <dgm:spPr/>
    </dgm:pt>
    <dgm:pt modelId="{F720EE8B-188B-4A8F-A517-D2BB70BBC43E}" type="pres">
      <dgm:prSet presAssocID="{666CFB6B-3E39-4445-8D4F-A4ED50645DD9}" presName="bgRect" presStyleLbl="bgShp" presStyleIdx="1" presStyleCnt="3"/>
      <dgm:spPr/>
    </dgm:pt>
    <dgm:pt modelId="{728FCB5A-6393-4525-9C18-7A77698B5C4C}" type="pres">
      <dgm:prSet presAssocID="{666CFB6B-3E39-4445-8D4F-A4ED50645D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CE8CD44-5E9F-4F9F-A198-777DE8F15487}" type="pres">
      <dgm:prSet presAssocID="{666CFB6B-3E39-4445-8D4F-A4ED50645DD9}" presName="spaceRect" presStyleCnt="0"/>
      <dgm:spPr/>
    </dgm:pt>
    <dgm:pt modelId="{99479ADC-810E-40F7-BEA1-197804AA3A54}" type="pres">
      <dgm:prSet presAssocID="{666CFB6B-3E39-4445-8D4F-A4ED50645DD9}" presName="parTx" presStyleLbl="revTx" presStyleIdx="1" presStyleCnt="3">
        <dgm:presLayoutVars>
          <dgm:chMax val="0"/>
          <dgm:chPref val="0"/>
        </dgm:presLayoutVars>
      </dgm:prSet>
      <dgm:spPr/>
    </dgm:pt>
    <dgm:pt modelId="{F03A302C-623D-4C79-B6CE-73100BCD62A3}" type="pres">
      <dgm:prSet presAssocID="{887EA3B9-18AE-40F0-BC1E-1685F74E663B}" presName="sibTrans" presStyleCnt="0"/>
      <dgm:spPr/>
    </dgm:pt>
    <dgm:pt modelId="{3BB5DC41-5D3F-4065-BBC5-495463A041C0}" type="pres">
      <dgm:prSet presAssocID="{BB61AF20-9B32-4935-B578-8DD70AFB157D}" presName="compNode" presStyleCnt="0"/>
      <dgm:spPr/>
    </dgm:pt>
    <dgm:pt modelId="{40943FC0-6CEF-4C08-979F-3B2E09E76193}" type="pres">
      <dgm:prSet presAssocID="{BB61AF20-9B32-4935-B578-8DD70AFB157D}" presName="bgRect" presStyleLbl="bgShp" presStyleIdx="2" presStyleCnt="3"/>
      <dgm:spPr/>
    </dgm:pt>
    <dgm:pt modelId="{B687E1AC-F0BB-48F4-BF8F-F05B02A8E266}" type="pres">
      <dgm:prSet presAssocID="{BB61AF20-9B32-4935-B578-8DD70AFB157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4429BFAC-C7D8-4FC9-BDC9-13C4E734D347}" type="pres">
      <dgm:prSet presAssocID="{BB61AF20-9B32-4935-B578-8DD70AFB157D}" presName="spaceRect" presStyleCnt="0"/>
      <dgm:spPr/>
    </dgm:pt>
    <dgm:pt modelId="{6B1EB0AC-79AF-467B-A8C2-B8DA6460FF64}" type="pres">
      <dgm:prSet presAssocID="{BB61AF20-9B32-4935-B578-8DD70AFB157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E94CE14-809C-4787-AB7B-3DC888805EE8}" srcId="{87E02D0E-5CCB-4F26-921C-3742CB4F9DBD}" destId="{BB61AF20-9B32-4935-B578-8DD70AFB157D}" srcOrd="2" destOrd="0" parTransId="{AAE71F18-115E-4A4F-80F8-45992EE7E712}" sibTransId="{36D09862-AEC0-433C-8039-711C231DDB7B}"/>
    <dgm:cxn modelId="{43E67028-E592-402D-8BF2-8146658AD5EF}" type="presOf" srcId="{87E02D0E-5CCB-4F26-921C-3742CB4F9DBD}" destId="{A02A0825-4B9A-4213-A79A-4274494F32C9}" srcOrd="0" destOrd="0" presId="urn:microsoft.com/office/officeart/2018/2/layout/IconVerticalSolidList"/>
    <dgm:cxn modelId="{E9057A59-6D46-44DB-8E8C-9AEB1F816031}" type="presOf" srcId="{BB61AF20-9B32-4935-B578-8DD70AFB157D}" destId="{6B1EB0AC-79AF-467B-A8C2-B8DA6460FF64}" srcOrd="0" destOrd="0" presId="urn:microsoft.com/office/officeart/2018/2/layout/IconVerticalSolidList"/>
    <dgm:cxn modelId="{C8BDABA5-83BD-42B9-AA4A-53555BE82C59}" type="presOf" srcId="{666CFB6B-3E39-4445-8D4F-A4ED50645DD9}" destId="{99479ADC-810E-40F7-BEA1-197804AA3A54}" srcOrd="0" destOrd="0" presId="urn:microsoft.com/office/officeart/2018/2/layout/IconVerticalSolidList"/>
    <dgm:cxn modelId="{2B65CEAC-48D1-4063-97A5-27E4063D8CD7}" srcId="{87E02D0E-5CCB-4F26-921C-3742CB4F9DBD}" destId="{62ED0327-8D9F-44E3-A02C-3EEE4E69F4A6}" srcOrd="0" destOrd="0" parTransId="{529C7044-E382-4085-9E61-875A8408D781}" sibTransId="{51B78D90-078A-4F85-815D-E1C55D0BC543}"/>
    <dgm:cxn modelId="{958CB8C9-CAAD-40DB-A10E-208B130E0999}" srcId="{87E02D0E-5CCB-4F26-921C-3742CB4F9DBD}" destId="{666CFB6B-3E39-4445-8D4F-A4ED50645DD9}" srcOrd="1" destOrd="0" parTransId="{081ABF1E-F9DA-4513-A7BE-3C783C3A674D}" sibTransId="{887EA3B9-18AE-40F0-BC1E-1685F74E663B}"/>
    <dgm:cxn modelId="{9AEEEECD-65F9-4680-B0A9-F750ABCFB9B1}" type="presOf" srcId="{62ED0327-8D9F-44E3-A02C-3EEE4E69F4A6}" destId="{3661A478-E871-4699-9AF5-15370B65C6E6}" srcOrd="0" destOrd="0" presId="urn:microsoft.com/office/officeart/2018/2/layout/IconVerticalSolidList"/>
    <dgm:cxn modelId="{C513AAAC-C75C-4EE9-AE6B-0FD390B29F19}" type="presParOf" srcId="{A02A0825-4B9A-4213-A79A-4274494F32C9}" destId="{3EA1D658-1E9E-4FBF-8DAF-4039F2784DEA}" srcOrd="0" destOrd="0" presId="urn:microsoft.com/office/officeart/2018/2/layout/IconVerticalSolidList"/>
    <dgm:cxn modelId="{F5A82AE1-D681-414E-A5D4-1F56687A2964}" type="presParOf" srcId="{3EA1D658-1E9E-4FBF-8DAF-4039F2784DEA}" destId="{C4EED3AF-C753-4586-A024-2E1DB3503AD6}" srcOrd="0" destOrd="0" presId="urn:microsoft.com/office/officeart/2018/2/layout/IconVerticalSolidList"/>
    <dgm:cxn modelId="{E777EDC0-0562-4E11-9292-51CE9D215AE6}" type="presParOf" srcId="{3EA1D658-1E9E-4FBF-8DAF-4039F2784DEA}" destId="{D4DE830B-1D3F-4A89-B9C7-04FA6628FDB6}" srcOrd="1" destOrd="0" presId="urn:microsoft.com/office/officeart/2018/2/layout/IconVerticalSolidList"/>
    <dgm:cxn modelId="{11C8C87C-DCF1-4656-BCC1-3F6F902466A5}" type="presParOf" srcId="{3EA1D658-1E9E-4FBF-8DAF-4039F2784DEA}" destId="{62712977-BE1E-4C62-9D42-DE24671AB3FF}" srcOrd="2" destOrd="0" presId="urn:microsoft.com/office/officeart/2018/2/layout/IconVerticalSolidList"/>
    <dgm:cxn modelId="{8E23F041-DE15-43B0-BB7B-ECC14FB198F3}" type="presParOf" srcId="{3EA1D658-1E9E-4FBF-8DAF-4039F2784DEA}" destId="{3661A478-E871-4699-9AF5-15370B65C6E6}" srcOrd="3" destOrd="0" presId="urn:microsoft.com/office/officeart/2018/2/layout/IconVerticalSolidList"/>
    <dgm:cxn modelId="{4A0CAC9A-0B51-4390-A8DF-A843E86DB9B6}" type="presParOf" srcId="{A02A0825-4B9A-4213-A79A-4274494F32C9}" destId="{FE1D589C-3C15-4A54-BA27-C1A90039CF72}" srcOrd="1" destOrd="0" presId="urn:microsoft.com/office/officeart/2018/2/layout/IconVerticalSolidList"/>
    <dgm:cxn modelId="{7018E37A-EC9A-4695-8EDA-3F6FCDDB6C2E}" type="presParOf" srcId="{A02A0825-4B9A-4213-A79A-4274494F32C9}" destId="{6CCD520D-7500-4866-B11B-DA2C12BF0638}" srcOrd="2" destOrd="0" presId="urn:microsoft.com/office/officeart/2018/2/layout/IconVerticalSolidList"/>
    <dgm:cxn modelId="{D6AD6E32-7A31-48EA-B484-6EC2ED587B24}" type="presParOf" srcId="{6CCD520D-7500-4866-B11B-DA2C12BF0638}" destId="{F720EE8B-188B-4A8F-A517-D2BB70BBC43E}" srcOrd="0" destOrd="0" presId="urn:microsoft.com/office/officeart/2018/2/layout/IconVerticalSolidList"/>
    <dgm:cxn modelId="{6FE26886-A20B-48BD-AA8A-405234AB423C}" type="presParOf" srcId="{6CCD520D-7500-4866-B11B-DA2C12BF0638}" destId="{728FCB5A-6393-4525-9C18-7A77698B5C4C}" srcOrd="1" destOrd="0" presId="urn:microsoft.com/office/officeart/2018/2/layout/IconVerticalSolidList"/>
    <dgm:cxn modelId="{F2C687DC-93A2-4CB5-8CC0-E60F77ED38E7}" type="presParOf" srcId="{6CCD520D-7500-4866-B11B-DA2C12BF0638}" destId="{1CE8CD44-5E9F-4F9F-A198-777DE8F15487}" srcOrd="2" destOrd="0" presId="urn:microsoft.com/office/officeart/2018/2/layout/IconVerticalSolidList"/>
    <dgm:cxn modelId="{E05DBABA-673D-417F-8D8E-E4B500B8EACF}" type="presParOf" srcId="{6CCD520D-7500-4866-B11B-DA2C12BF0638}" destId="{99479ADC-810E-40F7-BEA1-197804AA3A54}" srcOrd="3" destOrd="0" presId="urn:microsoft.com/office/officeart/2018/2/layout/IconVerticalSolidList"/>
    <dgm:cxn modelId="{88935F60-2185-476E-A0A1-2949E4151B61}" type="presParOf" srcId="{A02A0825-4B9A-4213-A79A-4274494F32C9}" destId="{F03A302C-623D-4C79-B6CE-73100BCD62A3}" srcOrd="3" destOrd="0" presId="urn:microsoft.com/office/officeart/2018/2/layout/IconVerticalSolidList"/>
    <dgm:cxn modelId="{24B25A0E-CAAF-47AE-8CF7-41438EBA67EF}" type="presParOf" srcId="{A02A0825-4B9A-4213-A79A-4274494F32C9}" destId="{3BB5DC41-5D3F-4065-BBC5-495463A041C0}" srcOrd="4" destOrd="0" presId="urn:microsoft.com/office/officeart/2018/2/layout/IconVerticalSolidList"/>
    <dgm:cxn modelId="{3338975E-9B39-4F8C-A43A-93D20553559C}" type="presParOf" srcId="{3BB5DC41-5D3F-4065-BBC5-495463A041C0}" destId="{40943FC0-6CEF-4C08-979F-3B2E09E76193}" srcOrd="0" destOrd="0" presId="urn:microsoft.com/office/officeart/2018/2/layout/IconVerticalSolidList"/>
    <dgm:cxn modelId="{D3E5C6CF-1960-4C66-93E5-BE76BDC05B08}" type="presParOf" srcId="{3BB5DC41-5D3F-4065-BBC5-495463A041C0}" destId="{B687E1AC-F0BB-48F4-BF8F-F05B02A8E266}" srcOrd="1" destOrd="0" presId="urn:microsoft.com/office/officeart/2018/2/layout/IconVerticalSolidList"/>
    <dgm:cxn modelId="{62DFF2B1-1985-455F-951E-7CB0D15AF132}" type="presParOf" srcId="{3BB5DC41-5D3F-4065-BBC5-495463A041C0}" destId="{4429BFAC-C7D8-4FC9-BDC9-13C4E734D347}" srcOrd="2" destOrd="0" presId="urn:microsoft.com/office/officeart/2018/2/layout/IconVerticalSolidList"/>
    <dgm:cxn modelId="{22071EAC-09B3-426A-9542-1036BD0DF341}" type="presParOf" srcId="{3BB5DC41-5D3F-4065-BBC5-495463A041C0}" destId="{6B1EB0AC-79AF-467B-A8C2-B8DA6460FF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F24F9CD-BE51-4429-8BBF-905269C6407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B0E1317-DD64-4186-B283-5780A8D8DCCB}">
      <dgm:prSet/>
      <dgm:spPr/>
      <dgm:t>
        <a:bodyPr/>
        <a:lstStyle/>
        <a:p>
          <a:r>
            <a:rPr lang="en-US"/>
            <a:t>Activity Logs: Maintain detailed logs of all repository activities</a:t>
          </a:r>
        </a:p>
      </dgm:t>
    </dgm:pt>
    <dgm:pt modelId="{AF9492B3-1AA4-43C9-B02B-97FEFF376ADB}" type="parTrans" cxnId="{0EA672CF-A8F9-4FEC-B368-F01C4AAFB86E}">
      <dgm:prSet/>
      <dgm:spPr/>
      <dgm:t>
        <a:bodyPr/>
        <a:lstStyle/>
        <a:p>
          <a:endParaRPr lang="en-US"/>
        </a:p>
      </dgm:t>
    </dgm:pt>
    <dgm:pt modelId="{8885AF5E-BC44-4B33-86FB-27F68EB9C2BE}" type="sibTrans" cxnId="{0EA672CF-A8F9-4FEC-B368-F01C4AAFB86E}">
      <dgm:prSet/>
      <dgm:spPr/>
      <dgm:t>
        <a:bodyPr/>
        <a:lstStyle/>
        <a:p>
          <a:endParaRPr lang="en-US"/>
        </a:p>
      </dgm:t>
    </dgm:pt>
    <dgm:pt modelId="{9CBC730E-6B16-47FA-9EB1-DF781F4BC053}">
      <dgm:prSet/>
      <dgm:spPr/>
      <dgm:t>
        <a:bodyPr/>
        <a:lstStyle/>
        <a:p>
          <a:r>
            <a:rPr lang="en-US"/>
            <a:t>Real-Time Monitoring: Implement tools to monitor repository access and changes in real-time</a:t>
          </a:r>
        </a:p>
      </dgm:t>
    </dgm:pt>
    <dgm:pt modelId="{B8BBE07D-AE18-4B5D-AC82-3CF97893F70C}" type="parTrans" cxnId="{CF29BFDA-472D-45C2-826C-7CADAC0BB867}">
      <dgm:prSet/>
      <dgm:spPr/>
      <dgm:t>
        <a:bodyPr/>
        <a:lstStyle/>
        <a:p>
          <a:endParaRPr lang="en-US"/>
        </a:p>
      </dgm:t>
    </dgm:pt>
    <dgm:pt modelId="{E1E5AB3E-1ABE-416C-B330-23D39A3F5BE4}" type="sibTrans" cxnId="{CF29BFDA-472D-45C2-826C-7CADAC0BB867}">
      <dgm:prSet/>
      <dgm:spPr/>
      <dgm:t>
        <a:bodyPr/>
        <a:lstStyle/>
        <a:p>
          <a:endParaRPr lang="en-US"/>
        </a:p>
      </dgm:t>
    </dgm:pt>
    <dgm:pt modelId="{ED7D4B38-B3C8-4AE0-9B4D-860A5F342E1D}">
      <dgm:prSet/>
      <dgm:spPr/>
      <dgm:t>
        <a:bodyPr/>
        <a:lstStyle/>
        <a:p>
          <a:r>
            <a:rPr lang="en-US"/>
            <a:t>Incident Response: Develop and maintain an incident response plan for security breaches</a:t>
          </a:r>
        </a:p>
      </dgm:t>
    </dgm:pt>
    <dgm:pt modelId="{C9A7A625-25E7-426E-A77B-BD4391521C60}" type="parTrans" cxnId="{39713E94-7F8C-4F60-A0EE-6649E19328FE}">
      <dgm:prSet/>
      <dgm:spPr/>
      <dgm:t>
        <a:bodyPr/>
        <a:lstStyle/>
        <a:p>
          <a:endParaRPr lang="en-US"/>
        </a:p>
      </dgm:t>
    </dgm:pt>
    <dgm:pt modelId="{A3839A66-C745-4DC8-96A0-0C1B358617AB}" type="sibTrans" cxnId="{39713E94-7F8C-4F60-A0EE-6649E19328FE}">
      <dgm:prSet/>
      <dgm:spPr/>
      <dgm:t>
        <a:bodyPr/>
        <a:lstStyle/>
        <a:p>
          <a:endParaRPr lang="en-US"/>
        </a:p>
      </dgm:t>
    </dgm:pt>
    <dgm:pt modelId="{03C6E74E-FF4A-4DD3-A774-6A229C1C826E}" type="pres">
      <dgm:prSet presAssocID="{7F24F9CD-BE51-4429-8BBF-905269C6407B}" presName="linear" presStyleCnt="0">
        <dgm:presLayoutVars>
          <dgm:animLvl val="lvl"/>
          <dgm:resizeHandles val="exact"/>
        </dgm:presLayoutVars>
      </dgm:prSet>
      <dgm:spPr/>
    </dgm:pt>
    <dgm:pt modelId="{EB511DF9-8C7E-4FB6-B739-3E6C6BF1A37F}" type="pres">
      <dgm:prSet presAssocID="{7B0E1317-DD64-4186-B283-5780A8D8DCC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7B3A50B-AD41-44F1-A6D5-6B586706905F}" type="pres">
      <dgm:prSet presAssocID="{8885AF5E-BC44-4B33-86FB-27F68EB9C2BE}" presName="spacer" presStyleCnt="0"/>
      <dgm:spPr/>
    </dgm:pt>
    <dgm:pt modelId="{A562A59C-77A2-495A-8B45-88DF8E61DC95}" type="pres">
      <dgm:prSet presAssocID="{9CBC730E-6B16-47FA-9EB1-DF781F4BC05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74DEFB6-BA69-4A2B-B787-0DF7187A107C}" type="pres">
      <dgm:prSet presAssocID="{E1E5AB3E-1ABE-416C-B330-23D39A3F5BE4}" presName="spacer" presStyleCnt="0"/>
      <dgm:spPr/>
    </dgm:pt>
    <dgm:pt modelId="{29F9FA21-0FA7-4514-8CF1-F3CC6467A5EB}" type="pres">
      <dgm:prSet presAssocID="{ED7D4B38-B3C8-4AE0-9B4D-860A5F342E1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C8C2D42-EA5E-42AA-9BE1-E31CA44C21E1}" type="presOf" srcId="{7F24F9CD-BE51-4429-8BBF-905269C6407B}" destId="{03C6E74E-FF4A-4DD3-A774-6A229C1C826E}" srcOrd="0" destOrd="0" presId="urn:microsoft.com/office/officeart/2005/8/layout/vList2"/>
    <dgm:cxn modelId="{8C378C62-FA28-4DC1-B29C-1D31ED185753}" type="presOf" srcId="{ED7D4B38-B3C8-4AE0-9B4D-860A5F342E1D}" destId="{29F9FA21-0FA7-4514-8CF1-F3CC6467A5EB}" srcOrd="0" destOrd="0" presId="urn:microsoft.com/office/officeart/2005/8/layout/vList2"/>
    <dgm:cxn modelId="{E8801151-7316-4BF9-8F33-F493547DED87}" type="presOf" srcId="{7B0E1317-DD64-4186-B283-5780A8D8DCCB}" destId="{EB511DF9-8C7E-4FB6-B739-3E6C6BF1A37F}" srcOrd="0" destOrd="0" presId="urn:microsoft.com/office/officeart/2005/8/layout/vList2"/>
    <dgm:cxn modelId="{39713E94-7F8C-4F60-A0EE-6649E19328FE}" srcId="{7F24F9CD-BE51-4429-8BBF-905269C6407B}" destId="{ED7D4B38-B3C8-4AE0-9B4D-860A5F342E1D}" srcOrd="2" destOrd="0" parTransId="{C9A7A625-25E7-426E-A77B-BD4391521C60}" sibTransId="{A3839A66-C745-4DC8-96A0-0C1B358617AB}"/>
    <dgm:cxn modelId="{0EA672CF-A8F9-4FEC-B368-F01C4AAFB86E}" srcId="{7F24F9CD-BE51-4429-8BBF-905269C6407B}" destId="{7B0E1317-DD64-4186-B283-5780A8D8DCCB}" srcOrd="0" destOrd="0" parTransId="{AF9492B3-1AA4-43C9-B02B-97FEFF376ADB}" sibTransId="{8885AF5E-BC44-4B33-86FB-27F68EB9C2BE}"/>
    <dgm:cxn modelId="{CF29BFDA-472D-45C2-826C-7CADAC0BB867}" srcId="{7F24F9CD-BE51-4429-8BBF-905269C6407B}" destId="{9CBC730E-6B16-47FA-9EB1-DF781F4BC053}" srcOrd="1" destOrd="0" parTransId="{B8BBE07D-AE18-4B5D-AC82-3CF97893F70C}" sibTransId="{E1E5AB3E-1ABE-416C-B330-23D39A3F5BE4}"/>
    <dgm:cxn modelId="{6A1340EE-67B6-4C62-95C6-F382D5D11839}" type="presOf" srcId="{9CBC730E-6B16-47FA-9EB1-DF781F4BC053}" destId="{A562A59C-77A2-495A-8B45-88DF8E61DC95}" srcOrd="0" destOrd="0" presId="urn:microsoft.com/office/officeart/2005/8/layout/vList2"/>
    <dgm:cxn modelId="{BE204733-D817-444E-82D1-6821AAB36F07}" type="presParOf" srcId="{03C6E74E-FF4A-4DD3-A774-6A229C1C826E}" destId="{EB511DF9-8C7E-4FB6-B739-3E6C6BF1A37F}" srcOrd="0" destOrd="0" presId="urn:microsoft.com/office/officeart/2005/8/layout/vList2"/>
    <dgm:cxn modelId="{C189BAED-D924-41FB-968E-19672E1B56FE}" type="presParOf" srcId="{03C6E74E-FF4A-4DD3-A774-6A229C1C826E}" destId="{C7B3A50B-AD41-44F1-A6D5-6B586706905F}" srcOrd="1" destOrd="0" presId="urn:microsoft.com/office/officeart/2005/8/layout/vList2"/>
    <dgm:cxn modelId="{2405C9F8-4226-43B4-A9E0-C89B3606F952}" type="presParOf" srcId="{03C6E74E-FF4A-4DD3-A774-6A229C1C826E}" destId="{A562A59C-77A2-495A-8B45-88DF8E61DC95}" srcOrd="2" destOrd="0" presId="urn:microsoft.com/office/officeart/2005/8/layout/vList2"/>
    <dgm:cxn modelId="{B31323B3-BD88-4D59-BDA9-10A9A45BD959}" type="presParOf" srcId="{03C6E74E-FF4A-4DD3-A774-6A229C1C826E}" destId="{774DEFB6-BA69-4A2B-B787-0DF7187A107C}" srcOrd="3" destOrd="0" presId="urn:microsoft.com/office/officeart/2005/8/layout/vList2"/>
    <dgm:cxn modelId="{F8277D53-71EA-4251-B1CB-B02906A68BD1}" type="presParOf" srcId="{03C6E74E-FF4A-4DD3-A774-6A229C1C826E}" destId="{29F9FA21-0FA7-4514-8CF1-F3CC6467A5E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06511-0416-4CBB-8A69-F60B62EB1F11}">
      <dsp:nvSpPr>
        <dsp:cNvPr id="0" name=""/>
        <dsp:cNvSpPr/>
      </dsp:nvSpPr>
      <dsp:spPr>
        <a:xfrm>
          <a:off x="0" y="935910"/>
          <a:ext cx="6373813" cy="1727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110E7E-C3AD-4D4D-AB1A-E1F936B5C215}">
      <dsp:nvSpPr>
        <dsp:cNvPr id="0" name=""/>
        <dsp:cNvSpPr/>
      </dsp:nvSpPr>
      <dsp:spPr>
        <a:xfrm>
          <a:off x="522670" y="1324673"/>
          <a:ext cx="950309" cy="9503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6C912-1D07-40DF-9C39-5ED84888337E}">
      <dsp:nvSpPr>
        <dsp:cNvPr id="0" name=""/>
        <dsp:cNvSpPr/>
      </dsp:nvSpPr>
      <dsp:spPr>
        <a:xfrm>
          <a:off x="1995649" y="935910"/>
          <a:ext cx="4378164" cy="172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63" tIns="182863" rIns="182863" bIns="1828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Overview: Importance of securing shared source code repositories</a:t>
          </a:r>
        </a:p>
      </dsp:txBody>
      <dsp:txXfrm>
        <a:off x="1995649" y="935910"/>
        <a:ext cx="4378164" cy="1727835"/>
      </dsp:txXfrm>
    </dsp:sp>
    <dsp:sp modelId="{9E0581AA-9181-4A9E-B83A-A2FAF44C60E3}">
      <dsp:nvSpPr>
        <dsp:cNvPr id="0" name=""/>
        <dsp:cNvSpPr/>
      </dsp:nvSpPr>
      <dsp:spPr>
        <a:xfrm>
          <a:off x="0" y="3095704"/>
          <a:ext cx="6373813" cy="1727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08049-8B6E-4F40-8B0E-FC102BE85AB1}">
      <dsp:nvSpPr>
        <dsp:cNvPr id="0" name=""/>
        <dsp:cNvSpPr/>
      </dsp:nvSpPr>
      <dsp:spPr>
        <a:xfrm>
          <a:off x="522670" y="3484467"/>
          <a:ext cx="950309" cy="9503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7D69B-B0B2-4C40-A3F8-616126B15108}">
      <dsp:nvSpPr>
        <dsp:cNvPr id="0" name=""/>
        <dsp:cNvSpPr/>
      </dsp:nvSpPr>
      <dsp:spPr>
        <a:xfrm>
          <a:off x="1995649" y="3095704"/>
          <a:ext cx="4378164" cy="172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63" tIns="182863" rIns="182863" bIns="1828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Objective: Summarize best practices for implementing effective security controls</a:t>
          </a:r>
        </a:p>
      </dsp:txBody>
      <dsp:txXfrm>
        <a:off x="1995649" y="3095704"/>
        <a:ext cx="4378164" cy="17278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35159-896C-469F-AB95-ABE6E4C7E650}">
      <dsp:nvSpPr>
        <dsp:cNvPr id="0" name=""/>
        <dsp:cNvSpPr/>
      </dsp:nvSpPr>
      <dsp:spPr>
        <a:xfrm>
          <a:off x="307181" y="0"/>
          <a:ext cx="5759450" cy="575945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7D9EC-9423-4D43-9B62-2AB3125055FE}">
      <dsp:nvSpPr>
        <dsp:cNvPr id="0" name=""/>
        <dsp:cNvSpPr/>
      </dsp:nvSpPr>
      <dsp:spPr>
        <a:xfrm>
          <a:off x="854329" y="547147"/>
          <a:ext cx="2246185" cy="22461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Breaches: Unauthorized access to sensitive code</a:t>
          </a:r>
        </a:p>
      </dsp:txBody>
      <dsp:txXfrm>
        <a:off x="963979" y="656797"/>
        <a:ext cx="2026885" cy="2026885"/>
      </dsp:txXfrm>
    </dsp:sp>
    <dsp:sp modelId="{576EC36E-F365-4C0A-B46B-C7D588A41B83}">
      <dsp:nvSpPr>
        <dsp:cNvPr id="0" name=""/>
        <dsp:cNvSpPr/>
      </dsp:nvSpPr>
      <dsp:spPr>
        <a:xfrm>
          <a:off x="3273298" y="547147"/>
          <a:ext cx="2246185" cy="224618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Malicious Code Injections: Potential for inserting harmful code</a:t>
          </a:r>
        </a:p>
      </dsp:txBody>
      <dsp:txXfrm>
        <a:off x="3382948" y="656797"/>
        <a:ext cx="2026885" cy="2026885"/>
      </dsp:txXfrm>
    </dsp:sp>
    <dsp:sp modelId="{1B432724-50F2-4029-BAE1-E974C8115CFD}">
      <dsp:nvSpPr>
        <dsp:cNvPr id="0" name=""/>
        <dsp:cNvSpPr/>
      </dsp:nvSpPr>
      <dsp:spPr>
        <a:xfrm>
          <a:off x="854329" y="2966116"/>
          <a:ext cx="2246185" cy="224618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Intellectual Property Theft: Risk of proprietary code being copied or stolen</a:t>
          </a:r>
        </a:p>
      </dsp:txBody>
      <dsp:txXfrm>
        <a:off x="963979" y="3075766"/>
        <a:ext cx="2026885" cy="2026885"/>
      </dsp:txXfrm>
    </dsp:sp>
    <dsp:sp modelId="{498E52AE-58F5-4263-B9C7-9E855EC4EDF3}">
      <dsp:nvSpPr>
        <dsp:cNvPr id="0" name=""/>
        <dsp:cNvSpPr/>
      </dsp:nvSpPr>
      <dsp:spPr>
        <a:xfrm>
          <a:off x="3273298" y="2966116"/>
          <a:ext cx="2246185" cy="22461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Compliance Issues: Ensuring adherence to regulatory requirements</a:t>
          </a:r>
        </a:p>
      </dsp:txBody>
      <dsp:txXfrm>
        <a:off x="3382948" y="3075766"/>
        <a:ext cx="2026885" cy="20268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20B88-3410-42D7-A5F5-F2C2E3E061E0}">
      <dsp:nvSpPr>
        <dsp:cNvPr id="0" name=""/>
        <dsp:cNvSpPr/>
      </dsp:nvSpPr>
      <dsp:spPr>
        <a:xfrm>
          <a:off x="0" y="35724"/>
          <a:ext cx="6373813" cy="1834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Principle of Least Privilege: Grant the minimum necessary access to users</a:t>
          </a:r>
        </a:p>
      </dsp:txBody>
      <dsp:txXfrm>
        <a:off x="89556" y="125280"/>
        <a:ext cx="6194701" cy="1655448"/>
      </dsp:txXfrm>
    </dsp:sp>
    <dsp:sp modelId="{3EA00F28-70A2-42A5-941A-2FD2AAC38B71}">
      <dsp:nvSpPr>
        <dsp:cNvPr id="0" name=""/>
        <dsp:cNvSpPr/>
      </dsp:nvSpPr>
      <dsp:spPr>
        <a:xfrm>
          <a:off x="0" y="1962445"/>
          <a:ext cx="6373813" cy="1834560"/>
        </a:xfrm>
        <a:prstGeom prst="roundRect">
          <a:avLst/>
        </a:prstGeom>
        <a:solidFill>
          <a:schemeClr val="accent2">
            <a:hueOff val="-752066"/>
            <a:satOff val="-261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Role-Based Access Control : Assign permissions based on user roles</a:t>
          </a:r>
        </a:p>
      </dsp:txBody>
      <dsp:txXfrm>
        <a:off x="89556" y="2052001"/>
        <a:ext cx="6194701" cy="1655448"/>
      </dsp:txXfrm>
    </dsp:sp>
    <dsp:sp modelId="{FA3327D4-C233-40B9-BDD1-6564608F7376}">
      <dsp:nvSpPr>
        <dsp:cNvPr id="0" name=""/>
        <dsp:cNvSpPr/>
      </dsp:nvSpPr>
      <dsp:spPr>
        <a:xfrm>
          <a:off x="0" y="3889165"/>
          <a:ext cx="6373813" cy="1834560"/>
        </a:xfrm>
        <a:prstGeom prst="roundRect">
          <a:avLst/>
        </a:prstGeom>
        <a:solidFill>
          <a:schemeClr val="accent2">
            <a:hueOff val="-1504133"/>
            <a:satOff val="-521"/>
            <a:lumOff val="70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Regular Audits: Periodically review and update access permissions</a:t>
          </a:r>
        </a:p>
      </dsp:txBody>
      <dsp:txXfrm>
        <a:off x="89556" y="3978721"/>
        <a:ext cx="6194701" cy="16554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9D4C1-D846-4C6D-906E-52DCA3B3DBE1}">
      <dsp:nvSpPr>
        <dsp:cNvPr id="0" name=""/>
        <dsp:cNvSpPr/>
      </dsp:nvSpPr>
      <dsp:spPr>
        <a:xfrm>
          <a:off x="0" y="703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15F022-F21F-4F1C-877F-12220023CC2B}">
      <dsp:nvSpPr>
        <dsp:cNvPr id="0" name=""/>
        <dsp:cNvSpPr/>
      </dsp:nvSpPr>
      <dsp:spPr>
        <a:xfrm>
          <a:off x="497659" y="370863"/>
          <a:ext cx="904835" cy="904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983F2-0FD0-4A73-B546-75F8385366BE}">
      <dsp:nvSpPr>
        <dsp:cNvPr id="0" name=""/>
        <dsp:cNvSpPr/>
      </dsp:nvSpPr>
      <dsp:spPr>
        <a:xfrm>
          <a:off x="1900154" y="703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Multi-Factor Authentication : Require multiple forms of verification</a:t>
          </a:r>
        </a:p>
      </dsp:txBody>
      <dsp:txXfrm>
        <a:off x="1900154" y="703"/>
        <a:ext cx="4473659" cy="1645155"/>
      </dsp:txXfrm>
    </dsp:sp>
    <dsp:sp modelId="{7AA5FF2B-8246-4D9A-98F2-3656576EEA7A}">
      <dsp:nvSpPr>
        <dsp:cNvPr id="0" name=""/>
        <dsp:cNvSpPr/>
      </dsp:nvSpPr>
      <dsp:spPr>
        <a:xfrm>
          <a:off x="0" y="2057147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A446B-2659-4715-B3CD-5A249B47F584}">
      <dsp:nvSpPr>
        <dsp:cNvPr id="0" name=""/>
        <dsp:cNvSpPr/>
      </dsp:nvSpPr>
      <dsp:spPr>
        <a:xfrm>
          <a:off x="497659" y="2427307"/>
          <a:ext cx="904835" cy="904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4FC74-54A0-45D0-8C78-BD111C2329B5}">
      <dsp:nvSpPr>
        <dsp:cNvPr id="0" name=""/>
        <dsp:cNvSpPr/>
      </dsp:nvSpPr>
      <dsp:spPr>
        <a:xfrm>
          <a:off x="1900154" y="2057147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OAuth and SSO: Use secure authentication protocols for accessing repositories</a:t>
          </a:r>
        </a:p>
      </dsp:txBody>
      <dsp:txXfrm>
        <a:off x="1900154" y="2057147"/>
        <a:ext cx="4473659" cy="1645155"/>
      </dsp:txXfrm>
    </dsp:sp>
    <dsp:sp modelId="{E9A7AF15-324B-40F9-B90C-76FFB7E8EF7E}">
      <dsp:nvSpPr>
        <dsp:cNvPr id="0" name=""/>
        <dsp:cNvSpPr/>
      </dsp:nvSpPr>
      <dsp:spPr>
        <a:xfrm>
          <a:off x="0" y="4113591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80F271-D87E-4FAF-828E-FE4B416B829E}">
      <dsp:nvSpPr>
        <dsp:cNvPr id="0" name=""/>
        <dsp:cNvSpPr/>
      </dsp:nvSpPr>
      <dsp:spPr>
        <a:xfrm>
          <a:off x="497659" y="4483751"/>
          <a:ext cx="904835" cy="904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ACC2D-5BF7-4CA0-969E-AE4AEF90741C}">
      <dsp:nvSpPr>
        <dsp:cNvPr id="0" name=""/>
        <dsp:cNvSpPr/>
      </dsp:nvSpPr>
      <dsp:spPr>
        <a:xfrm>
          <a:off x="1900154" y="4113591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Secure API Keys: Manage and rotate API keys regularly</a:t>
          </a:r>
        </a:p>
      </dsp:txBody>
      <dsp:txXfrm>
        <a:off x="1900154" y="4113591"/>
        <a:ext cx="4473659" cy="16451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27204-4DE8-456D-B0AD-1B16AA07FFAB}">
      <dsp:nvSpPr>
        <dsp:cNvPr id="0" name=""/>
        <dsp:cNvSpPr/>
      </dsp:nvSpPr>
      <dsp:spPr>
        <a:xfrm>
          <a:off x="0" y="703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1A2E58-3AA9-4370-BF6B-1D4ED9ED9299}">
      <dsp:nvSpPr>
        <dsp:cNvPr id="0" name=""/>
        <dsp:cNvSpPr/>
      </dsp:nvSpPr>
      <dsp:spPr>
        <a:xfrm>
          <a:off x="497659" y="370863"/>
          <a:ext cx="904835" cy="904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DD047-CA54-441B-AB0E-561FDE2D37BD}">
      <dsp:nvSpPr>
        <dsp:cNvPr id="0" name=""/>
        <dsp:cNvSpPr/>
      </dsp:nvSpPr>
      <dsp:spPr>
        <a:xfrm>
          <a:off x="1900154" y="703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Peer Reviews: Ensure all code changes are reviewed by multiple team members</a:t>
          </a:r>
        </a:p>
      </dsp:txBody>
      <dsp:txXfrm>
        <a:off x="1900154" y="703"/>
        <a:ext cx="4473659" cy="1645155"/>
      </dsp:txXfrm>
    </dsp:sp>
    <dsp:sp modelId="{CBE68BD3-C47F-47A6-9563-5B931394004F}">
      <dsp:nvSpPr>
        <dsp:cNvPr id="0" name=""/>
        <dsp:cNvSpPr/>
      </dsp:nvSpPr>
      <dsp:spPr>
        <a:xfrm>
          <a:off x="0" y="2057147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74C7ED-457E-4725-AF86-72085F6FCA76}">
      <dsp:nvSpPr>
        <dsp:cNvPr id="0" name=""/>
        <dsp:cNvSpPr/>
      </dsp:nvSpPr>
      <dsp:spPr>
        <a:xfrm>
          <a:off x="497659" y="2427307"/>
          <a:ext cx="904835" cy="904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38387-0CB1-4322-BB53-8B336CC3400B}">
      <dsp:nvSpPr>
        <dsp:cNvPr id="0" name=""/>
        <dsp:cNvSpPr/>
      </dsp:nvSpPr>
      <dsp:spPr>
        <a:xfrm>
          <a:off x="1900154" y="2057147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Automated Scans: Use static code analysis tools to detect vulnerabilities</a:t>
          </a:r>
        </a:p>
      </dsp:txBody>
      <dsp:txXfrm>
        <a:off x="1900154" y="2057147"/>
        <a:ext cx="4473659" cy="1645155"/>
      </dsp:txXfrm>
    </dsp:sp>
    <dsp:sp modelId="{F5CFCD3E-BB0D-41E4-8D4C-66AB83043154}">
      <dsp:nvSpPr>
        <dsp:cNvPr id="0" name=""/>
        <dsp:cNvSpPr/>
      </dsp:nvSpPr>
      <dsp:spPr>
        <a:xfrm>
          <a:off x="0" y="4113591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5755DB-DF29-4BA2-876D-D0F7291BE599}">
      <dsp:nvSpPr>
        <dsp:cNvPr id="0" name=""/>
        <dsp:cNvSpPr/>
      </dsp:nvSpPr>
      <dsp:spPr>
        <a:xfrm>
          <a:off x="497659" y="4483751"/>
          <a:ext cx="904835" cy="904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97F11-5D1D-4586-83B5-242C9E06967C}">
      <dsp:nvSpPr>
        <dsp:cNvPr id="0" name=""/>
        <dsp:cNvSpPr/>
      </dsp:nvSpPr>
      <dsp:spPr>
        <a:xfrm>
          <a:off x="1900154" y="4113591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Merge Request Policies: Implement strict policies for code merges</a:t>
          </a:r>
        </a:p>
      </dsp:txBody>
      <dsp:txXfrm>
        <a:off x="1900154" y="4113591"/>
        <a:ext cx="4473659" cy="16451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EED3AF-C753-4586-A024-2E1DB3503AD6}">
      <dsp:nvSpPr>
        <dsp:cNvPr id="0" name=""/>
        <dsp:cNvSpPr/>
      </dsp:nvSpPr>
      <dsp:spPr>
        <a:xfrm>
          <a:off x="0" y="703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DE830B-1D3F-4A89-B9C7-04FA6628FDB6}">
      <dsp:nvSpPr>
        <dsp:cNvPr id="0" name=""/>
        <dsp:cNvSpPr/>
      </dsp:nvSpPr>
      <dsp:spPr>
        <a:xfrm>
          <a:off x="497659" y="370863"/>
          <a:ext cx="904835" cy="904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1A478-E871-4699-9AF5-15370B65C6E6}">
      <dsp:nvSpPr>
        <dsp:cNvPr id="0" name=""/>
        <dsp:cNvSpPr/>
      </dsp:nvSpPr>
      <dsp:spPr>
        <a:xfrm>
          <a:off x="1900154" y="703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Encryption in Transit: Use HTTPS/SSL to secure data transmission</a:t>
          </a:r>
        </a:p>
      </dsp:txBody>
      <dsp:txXfrm>
        <a:off x="1900154" y="703"/>
        <a:ext cx="4473659" cy="1645155"/>
      </dsp:txXfrm>
    </dsp:sp>
    <dsp:sp modelId="{F720EE8B-188B-4A8F-A517-D2BB70BBC43E}">
      <dsp:nvSpPr>
        <dsp:cNvPr id="0" name=""/>
        <dsp:cNvSpPr/>
      </dsp:nvSpPr>
      <dsp:spPr>
        <a:xfrm>
          <a:off x="0" y="2057147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8FCB5A-6393-4525-9C18-7A77698B5C4C}">
      <dsp:nvSpPr>
        <dsp:cNvPr id="0" name=""/>
        <dsp:cNvSpPr/>
      </dsp:nvSpPr>
      <dsp:spPr>
        <a:xfrm>
          <a:off x="497659" y="2427307"/>
          <a:ext cx="904835" cy="904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79ADC-810E-40F7-BEA1-197804AA3A54}">
      <dsp:nvSpPr>
        <dsp:cNvPr id="0" name=""/>
        <dsp:cNvSpPr/>
      </dsp:nvSpPr>
      <dsp:spPr>
        <a:xfrm>
          <a:off x="1900154" y="2057147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Encryption at Rest: Encrypt repository data stored on servers</a:t>
          </a:r>
        </a:p>
      </dsp:txBody>
      <dsp:txXfrm>
        <a:off x="1900154" y="2057147"/>
        <a:ext cx="4473659" cy="1645155"/>
      </dsp:txXfrm>
    </dsp:sp>
    <dsp:sp modelId="{40943FC0-6CEF-4C08-979F-3B2E09E76193}">
      <dsp:nvSpPr>
        <dsp:cNvPr id="0" name=""/>
        <dsp:cNvSpPr/>
      </dsp:nvSpPr>
      <dsp:spPr>
        <a:xfrm>
          <a:off x="0" y="4113591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7E1AC-F0BB-48F4-BF8F-F05B02A8E266}">
      <dsp:nvSpPr>
        <dsp:cNvPr id="0" name=""/>
        <dsp:cNvSpPr/>
      </dsp:nvSpPr>
      <dsp:spPr>
        <a:xfrm>
          <a:off x="497659" y="4483751"/>
          <a:ext cx="904835" cy="904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EB0AC-79AF-467B-A8C2-B8DA6460FF64}">
      <dsp:nvSpPr>
        <dsp:cNvPr id="0" name=""/>
        <dsp:cNvSpPr/>
      </dsp:nvSpPr>
      <dsp:spPr>
        <a:xfrm>
          <a:off x="1900154" y="4113591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Secure Backup: Regularly backup repositories and secure backup data</a:t>
          </a:r>
        </a:p>
      </dsp:txBody>
      <dsp:txXfrm>
        <a:off x="1900154" y="4113591"/>
        <a:ext cx="4473659" cy="16451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11DF9-8C7E-4FB6-B739-3E6C6BF1A37F}">
      <dsp:nvSpPr>
        <dsp:cNvPr id="0" name=""/>
        <dsp:cNvSpPr/>
      </dsp:nvSpPr>
      <dsp:spPr>
        <a:xfrm>
          <a:off x="0" y="84865"/>
          <a:ext cx="6373813" cy="18017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Activity Logs: Maintain detailed logs of all repository activities</a:t>
          </a:r>
        </a:p>
      </dsp:txBody>
      <dsp:txXfrm>
        <a:off x="87957" y="172822"/>
        <a:ext cx="6197899" cy="1625885"/>
      </dsp:txXfrm>
    </dsp:sp>
    <dsp:sp modelId="{A562A59C-77A2-495A-8B45-88DF8E61DC95}">
      <dsp:nvSpPr>
        <dsp:cNvPr id="0" name=""/>
        <dsp:cNvSpPr/>
      </dsp:nvSpPr>
      <dsp:spPr>
        <a:xfrm>
          <a:off x="0" y="1978825"/>
          <a:ext cx="6373813" cy="1801799"/>
        </a:xfrm>
        <a:prstGeom prst="roundRect">
          <a:avLst/>
        </a:prstGeom>
        <a:solidFill>
          <a:schemeClr val="accent2">
            <a:hueOff val="-752066"/>
            <a:satOff val="-261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Real-Time Monitoring: Implement tools to monitor repository access and changes in real-time</a:t>
          </a:r>
        </a:p>
      </dsp:txBody>
      <dsp:txXfrm>
        <a:off x="87957" y="2066782"/>
        <a:ext cx="6197899" cy="1625885"/>
      </dsp:txXfrm>
    </dsp:sp>
    <dsp:sp modelId="{29F9FA21-0FA7-4514-8CF1-F3CC6467A5EB}">
      <dsp:nvSpPr>
        <dsp:cNvPr id="0" name=""/>
        <dsp:cNvSpPr/>
      </dsp:nvSpPr>
      <dsp:spPr>
        <a:xfrm>
          <a:off x="0" y="3872785"/>
          <a:ext cx="6373813" cy="1801799"/>
        </a:xfrm>
        <a:prstGeom prst="roundRect">
          <a:avLst/>
        </a:prstGeom>
        <a:solidFill>
          <a:schemeClr val="accent2">
            <a:hueOff val="-1504133"/>
            <a:satOff val="-521"/>
            <a:lumOff val="70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Incident Response: Develop and maintain an incident response plan for security breaches</a:t>
          </a:r>
        </a:p>
      </dsp:txBody>
      <dsp:txXfrm>
        <a:off x="87957" y="3960742"/>
        <a:ext cx="6197899" cy="1625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July 21,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086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July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9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July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3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July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1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July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4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July 21,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2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July 21,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2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July 21,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452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July 21,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1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July 21,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9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July 21,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July 21,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86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nyk.io/learn/securing-source-code-repositories/" TargetMode="External"/><Relationship Id="rId2" Type="http://schemas.openxmlformats.org/officeDocument/2006/relationships/hyperlink" Target="https://docs.github.com/en/code-security/getting-started/quickstart-for-securing-your-repositor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/>
              <a:t>Best Practices for Implementing Security Controls in Shared Source Code Repositories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9DEC0-87FA-43DA-BBB4-BE303AD402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392" r="-2" b="21850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4C653-DE6A-C84C-5242-F3962E4AE1CF}"/>
              </a:ext>
            </a:extLst>
          </p:cNvPr>
          <p:cNvSpPr txBox="1"/>
          <p:nvPr/>
        </p:nvSpPr>
        <p:spPr>
          <a:xfrm>
            <a:off x="9865072" y="5501902"/>
            <a:ext cx="246399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Source Sans Pro"/>
              </a:rPr>
              <a:t>Shane Tinsley </a:t>
            </a:r>
          </a:p>
          <a:p>
            <a:r>
              <a:rPr lang="en-US" dirty="0">
                <a:ea typeface="Source Sans Pro"/>
              </a:rPr>
              <a:t>July 21, 2024</a:t>
            </a:r>
          </a:p>
          <a:p>
            <a:r>
              <a:rPr lang="en-US" dirty="0">
                <a:ea typeface="Source Sans Pro"/>
              </a:rPr>
              <a:t>Dr. Joseph Issa</a:t>
            </a:r>
          </a:p>
          <a:p>
            <a:r>
              <a:rPr lang="en-US" dirty="0">
                <a:ea typeface="Source Sans Pro"/>
              </a:rPr>
              <a:t>Module 11.2</a:t>
            </a:r>
          </a:p>
        </p:txBody>
      </p:sp>
    </p:spTree>
    <p:extLst>
      <p:ext uri="{BB962C8B-B14F-4D97-AF65-F5344CB8AC3E}">
        <p14:creationId xmlns:p14="http://schemas.microsoft.com/office/powerpoint/2010/main" val="962125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r>
              <a:rPr lang="en-US" sz="1600"/>
              <a:t>Git. (n.d.). </a:t>
            </a:r>
            <a:r>
              <a:rPr lang="en-US" sz="1600" err="1"/>
              <a:t>Quickstart</a:t>
            </a:r>
            <a:r>
              <a:rPr lang="en-US" sz="1600"/>
              <a:t> for securing your </a:t>
            </a:r>
            <a:r>
              <a:rPr lang="en-US" sz="1600" err="1"/>
              <a:t>repositoy</a:t>
            </a:r>
            <a:r>
              <a:rPr lang="en-US" sz="1600"/>
              <a:t>. </a:t>
            </a:r>
            <a:r>
              <a:rPr lang="en-US" sz="1600" err="1"/>
              <a:t>Github</a:t>
            </a:r>
            <a:r>
              <a:rPr lang="en-US" sz="1600"/>
              <a:t>. </a:t>
            </a:r>
            <a:r>
              <a:rPr lang="en-US" sz="1600" dirty="0">
                <a:ea typeface="+mn-lt"/>
                <a:cs typeface="+mn-lt"/>
                <a:hlinkClick r:id="rId2"/>
              </a:rPr>
              <a:t>https://docs.github.com/en/code-security/getting-started/quickstart-for-securing-your-repository</a:t>
            </a:r>
            <a:endParaRPr lang="en-US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r>
              <a:rPr lang="en-US" sz="1600">
                <a:solidFill>
                  <a:srgbClr val="FFFFFF">
                    <a:alpha val="60000"/>
                  </a:srgbClr>
                </a:solidFill>
                <a:ea typeface="Source Sans Pro"/>
              </a:rPr>
              <a:t>SNYK. (n.d.) Securing Source Code in Repositories is Essential: How to get started. </a:t>
            </a:r>
            <a:r>
              <a:rPr lang="en-US" sz="1600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  <a:hlinkClick r:id="rId3"/>
              </a:rPr>
              <a:t>https://snyk.io/learn/securing-source-code-repositories/</a:t>
            </a:r>
            <a:endParaRPr lang="en-US" sz="1600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endParaRPr lang="en-US" sz="1600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/>
              <a:t>References</a:t>
            </a:r>
          </a:p>
        </p:txBody>
      </p:sp>
      <p:pic>
        <p:nvPicPr>
          <p:cNvPr id="6" name="Picture 5" descr="Cloud shaped hard drive with cables">
            <a:extLst>
              <a:ext uri="{FF2B5EF4-FFF2-40B4-BE49-F238E27FC236}">
                <a16:creationId xmlns:a16="http://schemas.microsoft.com/office/drawing/2014/main" id="{66AFD604-3608-0C47-69DC-4BCC6C849E6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465" r="24888" b="8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4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/>
              <a:t> Key Points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236DC57F-A751-CC98-378F-81DDB00DD3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9454457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581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 Understanding Security Risks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9978B19F-8535-D46A-2ED4-3C2385170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949301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948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/>
              <a:t>Access Controls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B70DD3C5-AEB7-A805-EB13-7AF26A67A3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083216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701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en-US" sz="5400"/>
              <a:t>Authentication </a:t>
            </a:r>
            <a:r>
              <a:rPr lang="en-US" sz="5400" dirty="0"/>
              <a:t>and Authorization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37D52866-EA5A-1997-EF30-9474F7B24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929524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910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/>
              <a:t>Code </a:t>
            </a:r>
            <a:r>
              <a:rPr lang="en-US" dirty="0"/>
              <a:t>Review Processes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19B159EB-C149-F21A-3F74-0CD4DF82D4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297388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479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/>
              <a:t>Encryption </a:t>
            </a:r>
            <a:r>
              <a:rPr lang="en-US" dirty="0"/>
              <a:t>and Data Protection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E622C67-713B-61E4-85E6-336704F864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905245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78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/>
              <a:t>Monitoring and Logging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0F6125EC-AF78-E790-59F9-8FE0902A5E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254268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170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/>
              <a:t>Secure </a:t>
            </a:r>
            <a:r>
              <a:rPr lang="en-US" sz="4400" dirty="0"/>
              <a:t>Development Practices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pPr lvl="0"/>
            <a:r>
              <a:rPr lang="en-US" sz="1600"/>
              <a:t>Training: Regularly train developers on secure coding practices</a:t>
            </a:r>
          </a:p>
          <a:p>
            <a:pPr lvl="0"/>
            <a:r>
              <a:rPr lang="en-US" sz="1600"/>
              <a:t>Secure Libraries: Use vetted and up-to-date libraries and dependencies</a:t>
            </a:r>
          </a:p>
          <a:p>
            <a:pPr lvl="0"/>
            <a:r>
              <a:rPr lang="en-US" sz="1600"/>
              <a:t>Security Testing: Conduct regular security testing, including penetration testing and vulnerability assessments</a:t>
            </a:r>
          </a:p>
        </p:txBody>
      </p:sp>
      <p:pic>
        <p:nvPicPr>
          <p:cNvPr id="6" name="Picture 5" descr="Illuminated server room panel">
            <a:extLst>
              <a:ext uri="{FF2B5EF4-FFF2-40B4-BE49-F238E27FC236}">
                <a16:creationId xmlns:a16="http://schemas.microsoft.com/office/drawing/2014/main" id="{47BA1F8E-4BBE-A479-2272-A091D82AF6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16" r="19720" b="-3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531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D2334"/>
      </a:dk2>
      <a:lt2>
        <a:srgbClr val="E3E8E2"/>
      </a:lt2>
      <a:accent1>
        <a:srgbClr val="B93FD1"/>
      </a:accent1>
      <a:accent2>
        <a:srgbClr val="6A2DBF"/>
      </a:accent2>
      <a:accent3>
        <a:srgbClr val="3F3FD1"/>
      </a:accent3>
      <a:accent4>
        <a:srgbClr val="2D6ABF"/>
      </a:accent4>
      <a:accent5>
        <a:srgbClr val="3CAFC6"/>
      </a:accent5>
      <a:accent6>
        <a:srgbClr val="2BB693"/>
      </a:accent6>
      <a:hlink>
        <a:srgbClr val="3B8AB2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360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Sitka Heading</vt:lpstr>
      <vt:lpstr>Source Sans Pro</vt:lpstr>
      <vt:lpstr>3DFloatVTI</vt:lpstr>
      <vt:lpstr>Best Practices for Implementing Security Controls in Shared Source Code Repositories</vt:lpstr>
      <vt:lpstr> Key Points</vt:lpstr>
      <vt:lpstr> Understanding Security Risks</vt:lpstr>
      <vt:lpstr>Access Controls</vt:lpstr>
      <vt:lpstr>Authentication and Authorization</vt:lpstr>
      <vt:lpstr>Code Review Processes</vt:lpstr>
      <vt:lpstr>Encryption and Data Protection</vt:lpstr>
      <vt:lpstr>Monitoring and Logging</vt:lpstr>
      <vt:lpstr>Secure Development Practices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Shane Tinsley</cp:lastModifiedBy>
  <cp:revision>85</cp:revision>
  <dcterms:created xsi:type="dcterms:W3CDTF">2024-07-21T20:02:39Z</dcterms:created>
  <dcterms:modified xsi:type="dcterms:W3CDTF">2024-07-21T20:35:51Z</dcterms:modified>
</cp:coreProperties>
</file>