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405638" cy="43205400"/>
  <p:notesSz cx="6858000" cy="9144000"/>
  <p:defaultTextStyle>
    <a:defPPr>
      <a:defRPr lang="en-U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9">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3"/>
    <p:restoredTop sz="94682"/>
  </p:normalViewPr>
  <p:slideViewPr>
    <p:cSldViewPr snapToGrid="0" snapToObjects="1">
      <p:cViewPr>
        <p:scale>
          <a:sx n="66" d="100"/>
          <a:sy n="66" d="100"/>
        </p:scale>
        <p:origin x="48" y="-13590"/>
      </p:cViewPr>
      <p:guideLst>
        <p:guide orient="horz" pos="13609"/>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EC8B62-3E64-EF4A-8C3C-9F15F67D7274}" type="datetimeFigureOut">
              <a:rPr lang="en-US" smtClean="0"/>
              <a:t>7/19/2023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1639F8-7353-2D42-975C-CDC19540BA31}" type="slidenum">
              <a:rPr lang="en-US" smtClean="0"/>
              <a:t>‹#›</a:t>
            </a:fld>
            <a:endParaRPr lang="en-US"/>
          </a:p>
        </p:txBody>
      </p:sp>
    </p:spTree>
    <p:extLst>
      <p:ext uri="{BB962C8B-B14F-4D97-AF65-F5344CB8AC3E}">
        <p14:creationId xmlns:p14="http://schemas.microsoft.com/office/powerpoint/2010/main" val="205530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19468C-A8D2-E64B-82A8-05CA5E4E606E}" type="datetimeFigureOut">
              <a:rPr lang="en-US" smtClean="0"/>
              <a:t>7/19/2023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9FC36C-DC6D-154A-9482-A9E26CC0190A}" type="slidenum">
              <a:rPr lang="en-US" smtClean="0"/>
              <a:t>‹#›</a:t>
            </a:fld>
            <a:endParaRPr lang="en-US"/>
          </a:p>
        </p:txBody>
      </p:sp>
    </p:spTree>
    <p:extLst>
      <p:ext uri="{BB962C8B-B14F-4D97-AF65-F5344CB8AC3E}">
        <p14:creationId xmlns:p14="http://schemas.microsoft.com/office/powerpoint/2010/main" val="373155857"/>
      </p:ext>
    </p:extLst>
  </p:cSld>
  <p:clrMap bg1="lt1" tx1="dk1" bg2="lt2" tx2="dk2" accent1="accent1" accent2="accent2" accent3="accent3" accent4="accent4" accent5="accent5" accent6="accent6" hlink="hlink" folHlink="folHlink"/>
  <p:notesStyle>
    <a:lvl1pPr marL="0" algn="l" defTabSz="2160270" rtl="0" eaLnBrk="1" latinLnBrk="0" hangingPunct="1">
      <a:defRPr sz="5700" kern="1200">
        <a:solidFill>
          <a:schemeClr val="tx1"/>
        </a:solidFill>
        <a:latin typeface="+mn-lt"/>
        <a:ea typeface="+mn-ea"/>
        <a:cs typeface="+mn-cs"/>
      </a:defRPr>
    </a:lvl1pPr>
    <a:lvl2pPr marL="2160270" algn="l" defTabSz="2160270" rtl="0" eaLnBrk="1" latinLnBrk="0" hangingPunct="1">
      <a:defRPr sz="5700" kern="1200">
        <a:solidFill>
          <a:schemeClr val="tx1"/>
        </a:solidFill>
        <a:latin typeface="+mn-lt"/>
        <a:ea typeface="+mn-ea"/>
        <a:cs typeface="+mn-cs"/>
      </a:defRPr>
    </a:lvl2pPr>
    <a:lvl3pPr marL="4320540" algn="l" defTabSz="2160270" rtl="0" eaLnBrk="1" latinLnBrk="0" hangingPunct="1">
      <a:defRPr sz="5700" kern="1200">
        <a:solidFill>
          <a:schemeClr val="tx1"/>
        </a:solidFill>
        <a:latin typeface="+mn-lt"/>
        <a:ea typeface="+mn-ea"/>
        <a:cs typeface="+mn-cs"/>
      </a:defRPr>
    </a:lvl3pPr>
    <a:lvl4pPr marL="6480810" algn="l" defTabSz="2160270" rtl="0" eaLnBrk="1" latinLnBrk="0" hangingPunct="1">
      <a:defRPr sz="5700" kern="1200">
        <a:solidFill>
          <a:schemeClr val="tx1"/>
        </a:solidFill>
        <a:latin typeface="+mn-lt"/>
        <a:ea typeface="+mn-ea"/>
        <a:cs typeface="+mn-cs"/>
      </a:defRPr>
    </a:lvl4pPr>
    <a:lvl5pPr marL="8641080" algn="l" defTabSz="2160270" rtl="0" eaLnBrk="1" latinLnBrk="0" hangingPunct="1">
      <a:defRPr sz="5700" kern="1200">
        <a:solidFill>
          <a:schemeClr val="tx1"/>
        </a:solidFill>
        <a:latin typeface="+mn-lt"/>
        <a:ea typeface="+mn-ea"/>
        <a:cs typeface="+mn-cs"/>
      </a:defRPr>
    </a:lvl5pPr>
    <a:lvl6pPr marL="10801350" algn="l" defTabSz="2160270" rtl="0" eaLnBrk="1" latinLnBrk="0" hangingPunct="1">
      <a:defRPr sz="5700" kern="1200">
        <a:solidFill>
          <a:schemeClr val="tx1"/>
        </a:solidFill>
        <a:latin typeface="+mn-lt"/>
        <a:ea typeface="+mn-ea"/>
        <a:cs typeface="+mn-cs"/>
      </a:defRPr>
    </a:lvl6pPr>
    <a:lvl7pPr marL="12961620" algn="l" defTabSz="2160270" rtl="0" eaLnBrk="1" latinLnBrk="0" hangingPunct="1">
      <a:defRPr sz="5700" kern="1200">
        <a:solidFill>
          <a:schemeClr val="tx1"/>
        </a:solidFill>
        <a:latin typeface="+mn-lt"/>
        <a:ea typeface="+mn-ea"/>
        <a:cs typeface="+mn-cs"/>
      </a:defRPr>
    </a:lvl7pPr>
    <a:lvl8pPr marL="15121890" algn="l" defTabSz="2160270" rtl="0" eaLnBrk="1" latinLnBrk="0" hangingPunct="1">
      <a:defRPr sz="5700" kern="1200">
        <a:solidFill>
          <a:schemeClr val="tx1"/>
        </a:solidFill>
        <a:latin typeface="+mn-lt"/>
        <a:ea typeface="+mn-ea"/>
        <a:cs typeface="+mn-cs"/>
      </a:defRPr>
    </a:lvl8pPr>
    <a:lvl9pPr marL="17282160" algn="l" defTabSz="2160270"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9FC36C-DC6D-154A-9482-A9E26CC0190A}" type="slidenum">
              <a:rPr lang="en-US" smtClean="0"/>
              <a:t>1</a:t>
            </a:fld>
            <a:endParaRPr lang="en-US"/>
          </a:p>
        </p:txBody>
      </p:sp>
    </p:spTree>
    <p:extLst>
      <p:ext uri="{BB962C8B-B14F-4D97-AF65-F5344CB8AC3E}">
        <p14:creationId xmlns:p14="http://schemas.microsoft.com/office/powerpoint/2010/main" val="294401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423" y="13421682"/>
            <a:ext cx="27544792" cy="9261158"/>
          </a:xfrm>
        </p:spPr>
        <p:txBody>
          <a:bodyPr/>
          <a:lstStyle/>
          <a:p>
            <a:r>
              <a:rPr lang="pt-PT"/>
              <a:t>Click to edit Master title style</a:t>
            </a:r>
            <a:endParaRPr lang="en-US"/>
          </a:p>
        </p:txBody>
      </p:sp>
      <p:sp>
        <p:nvSpPr>
          <p:cNvPr id="3" name="Subtitle 2"/>
          <p:cNvSpPr>
            <a:spLocks noGrp="1"/>
          </p:cNvSpPr>
          <p:nvPr>
            <p:ph type="subTitle" idx="1"/>
          </p:nvPr>
        </p:nvSpPr>
        <p:spPr>
          <a:xfrm>
            <a:off x="4860846" y="24483061"/>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122697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351864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011816" y="8171028"/>
            <a:ext cx="34447870" cy="174201772"/>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7656959" y="8171028"/>
            <a:ext cx="102814761" cy="174201772"/>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319031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200374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822" y="27763473"/>
            <a:ext cx="27544792" cy="8581073"/>
          </a:xfrm>
        </p:spPr>
        <p:txBody>
          <a:bodyPr anchor="t"/>
          <a:lstStyle>
            <a:lvl1pPr algn="l">
              <a:defRPr sz="18900" b="1" cap="all"/>
            </a:lvl1pPr>
          </a:lstStyle>
          <a:p>
            <a:r>
              <a:rPr lang="pt-PT"/>
              <a:t>Click to edit Master title style</a:t>
            </a:r>
            <a:endParaRPr lang="en-US"/>
          </a:p>
        </p:txBody>
      </p:sp>
      <p:sp>
        <p:nvSpPr>
          <p:cNvPr id="3" name="Text Placeholder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23567202-0636-6441-A2B3-050B45BD1A42}"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94897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7656959" y="47635957"/>
            <a:ext cx="68631314" cy="134736840"/>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76828369" y="47635957"/>
            <a:ext cx="68631317" cy="134736840"/>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23567202-0636-6441-A2B3-050B45BD1A42}"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60493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82" y="1730219"/>
            <a:ext cx="29165074" cy="7200900"/>
          </a:xfrm>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1620282" y="9671211"/>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PT"/>
              <a:t>Click to edit Master text styles</a:t>
            </a:r>
          </a:p>
        </p:txBody>
      </p:sp>
      <p:sp>
        <p:nvSpPr>
          <p:cNvPr id="4" name="Content Placeholder 3"/>
          <p:cNvSpPr>
            <a:spLocks noGrp="1"/>
          </p:cNvSpPr>
          <p:nvPr>
            <p:ph sz="half" idx="2"/>
          </p:nvPr>
        </p:nvSpPr>
        <p:spPr>
          <a:xfrm>
            <a:off x="1620282" y="13701713"/>
            <a:ext cx="14318118" cy="24893115"/>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16461616" y="9671211"/>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PT"/>
              <a:t>Click to edit Master text styles</a:t>
            </a:r>
          </a:p>
        </p:txBody>
      </p:sp>
      <p:sp>
        <p:nvSpPr>
          <p:cNvPr id="6" name="Content Placeholder 5"/>
          <p:cNvSpPr>
            <a:spLocks noGrp="1"/>
          </p:cNvSpPr>
          <p:nvPr>
            <p:ph sz="quarter" idx="4"/>
          </p:nvPr>
        </p:nvSpPr>
        <p:spPr>
          <a:xfrm>
            <a:off x="16461616" y="13701713"/>
            <a:ext cx="14323742" cy="24893115"/>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23567202-0636-6441-A2B3-050B45BD1A42}"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277150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23567202-0636-6441-A2B3-050B45BD1A42}"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198733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67202-0636-6441-A2B3-050B45BD1A42}"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179104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84" y="1720216"/>
            <a:ext cx="10661232" cy="7320915"/>
          </a:xfrm>
        </p:spPr>
        <p:txBody>
          <a:bodyPr anchor="b"/>
          <a:lstStyle>
            <a:lvl1pPr algn="l">
              <a:defRPr sz="9500" b="1"/>
            </a:lvl1pPr>
          </a:lstStyle>
          <a:p>
            <a:r>
              <a:rPr lang="pt-PT"/>
              <a:t>Click to edit Master title style</a:t>
            </a:r>
            <a:endParaRPr lang="en-US"/>
          </a:p>
        </p:txBody>
      </p:sp>
      <p:sp>
        <p:nvSpPr>
          <p:cNvPr id="3" name="Content Placeholder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1620284" y="9041134"/>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PT"/>
              <a:t>Click to edit Master text styles</a:t>
            </a:r>
          </a:p>
        </p:txBody>
      </p:sp>
      <p:sp>
        <p:nvSpPr>
          <p:cNvPr id="5" name="Date Placeholder 4"/>
          <p:cNvSpPr>
            <a:spLocks noGrp="1"/>
          </p:cNvSpPr>
          <p:nvPr>
            <p:ph type="dt" sz="half" idx="10"/>
          </p:nvPr>
        </p:nvSpPr>
        <p:spPr/>
        <p:txBody>
          <a:bodyPr/>
          <a:lstStyle/>
          <a:p>
            <a:fld id="{23567202-0636-6441-A2B3-050B45BD1A42}"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46916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732" y="30243781"/>
            <a:ext cx="19443383" cy="3570449"/>
          </a:xfrm>
        </p:spPr>
        <p:txBody>
          <a:bodyPr anchor="b"/>
          <a:lstStyle>
            <a:lvl1pPr algn="l">
              <a:defRPr sz="9500" b="1"/>
            </a:lvl1pPr>
          </a:lstStyle>
          <a:p>
            <a:r>
              <a:rPr lang="pt-PT"/>
              <a:t>Click to edit Master title style</a:t>
            </a:r>
            <a:endParaRPr lang="en-US"/>
          </a:p>
        </p:txBody>
      </p:sp>
      <p:sp>
        <p:nvSpPr>
          <p:cNvPr id="3" name="Picture Placeholder 2"/>
          <p:cNvSpPr>
            <a:spLocks noGrp="1"/>
          </p:cNvSpPr>
          <p:nvPr>
            <p:ph type="pic" idx="1"/>
          </p:nvPr>
        </p:nvSpPr>
        <p:spPr>
          <a:xfrm>
            <a:off x="6351732" y="3860484"/>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732" y="33814230"/>
            <a:ext cx="19443383" cy="5070630"/>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PT"/>
              <a:t>Click to edit Master text styles</a:t>
            </a:r>
          </a:p>
        </p:txBody>
      </p:sp>
      <p:sp>
        <p:nvSpPr>
          <p:cNvPr id="5" name="Date Placeholder 4"/>
          <p:cNvSpPr>
            <a:spLocks noGrp="1"/>
          </p:cNvSpPr>
          <p:nvPr>
            <p:ph type="dt" sz="half" idx="10"/>
          </p:nvPr>
        </p:nvSpPr>
        <p:spPr/>
        <p:txBody>
          <a:bodyPr/>
          <a:lstStyle/>
          <a:p>
            <a:fld id="{23567202-0636-6441-A2B3-050B45BD1A42}"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a:t>
            </a:fld>
            <a:endParaRPr lang="en-US"/>
          </a:p>
        </p:txBody>
      </p:sp>
    </p:spTree>
    <p:extLst>
      <p:ext uri="{BB962C8B-B14F-4D97-AF65-F5344CB8AC3E}">
        <p14:creationId xmlns:p14="http://schemas.microsoft.com/office/powerpoint/2010/main" val="394843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1620282" y="10081264"/>
            <a:ext cx="29165074" cy="28513567"/>
          </a:xfrm>
          <a:prstGeom prst="rect">
            <a:avLst/>
          </a:prstGeom>
        </p:spPr>
        <p:txBody>
          <a:bodyPr vert="horz" lIns="432054" tIns="216027" rIns="432054" bIns="216027"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1620282" y="40045008"/>
            <a:ext cx="7561316" cy="2300287"/>
          </a:xfrm>
          <a:prstGeom prst="rect">
            <a:avLst/>
          </a:prstGeom>
        </p:spPr>
        <p:txBody>
          <a:bodyPr vert="horz" lIns="432054" tIns="216027" rIns="432054" bIns="216027" rtlCol="0" anchor="ctr"/>
          <a:lstStyle>
            <a:lvl1pPr algn="l">
              <a:defRPr sz="5700">
                <a:solidFill>
                  <a:schemeClr val="tx1">
                    <a:tint val="75000"/>
                  </a:schemeClr>
                </a:solidFill>
              </a:defRPr>
            </a:lvl1pPr>
          </a:lstStyle>
          <a:p>
            <a:fld id="{23567202-0636-6441-A2B3-050B45BD1A42}" type="datetimeFigureOut">
              <a:rPr lang="en-US" smtClean="0"/>
              <a:t>7/19/2023</a:t>
            </a:fld>
            <a:endParaRPr lang="en-US"/>
          </a:p>
        </p:txBody>
      </p:sp>
      <p:sp>
        <p:nvSpPr>
          <p:cNvPr id="5" name="Footer Placeholder 4"/>
          <p:cNvSpPr>
            <a:spLocks noGrp="1"/>
          </p:cNvSpPr>
          <p:nvPr>
            <p:ph type="ftr" sz="quarter" idx="3"/>
          </p:nvPr>
        </p:nvSpPr>
        <p:spPr>
          <a:xfrm>
            <a:off x="11071927" y="40045008"/>
            <a:ext cx="10261785" cy="2300287"/>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4040" y="40045008"/>
            <a:ext cx="7561316" cy="2300287"/>
          </a:xfrm>
          <a:prstGeom prst="rect">
            <a:avLst/>
          </a:prstGeom>
        </p:spPr>
        <p:txBody>
          <a:bodyPr vert="horz" lIns="432054" tIns="216027" rIns="432054" bIns="216027" rtlCol="0" anchor="ctr"/>
          <a:lstStyle>
            <a:lvl1pPr algn="r">
              <a:defRPr sz="5700">
                <a:solidFill>
                  <a:schemeClr val="tx1">
                    <a:tint val="75000"/>
                  </a:schemeClr>
                </a:solidFill>
              </a:defRPr>
            </a:lvl1pPr>
          </a:lstStyle>
          <a:p>
            <a:fld id="{E871F954-02C1-3643-B854-7677F4F10648}" type="slidenum">
              <a:rPr lang="en-US" smtClean="0"/>
              <a:t>‹#›</a:t>
            </a:fld>
            <a:endParaRPr lang="en-US"/>
          </a:p>
        </p:txBody>
      </p:sp>
    </p:spTree>
    <p:extLst>
      <p:ext uri="{BB962C8B-B14F-4D97-AF65-F5344CB8AC3E}">
        <p14:creationId xmlns:p14="http://schemas.microsoft.com/office/powerpoint/2010/main" val="74324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n-U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stackoverflow.com/" TargetMode="External"/><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youtube.com/@RezaDorrani" TargetMode="External"/><Relationship Id="rId11" Type="http://schemas.openxmlformats.org/officeDocument/2006/relationships/image" Target="../media/image6.png"/><Relationship Id="rId5" Type="http://schemas.openxmlformats.org/officeDocument/2006/relationships/hyperlink" Target="https://powerapps.microsoft.com/en-us/" TargetMode="Externa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 y="766921"/>
            <a:ext cx="32397700" cy="43205400"/>
          </a:xfrm>
          <a:prstGeom prst="rect">
            <a:avLst/>
          </a:prstGeom>
        </p:spPr>
      </p:pic>
      <p:sp>
        <p:nvSpPr>
          <p:cNvPr id="2" name="Title 1"/>
          <p:cNvSpPr>
            <a:spLocks noGrp="1"/>
          </p:cNvSpPr>
          <p:nvPr>
            <p:ph type="ctrTitle"/>
          </p:nvPr>
        </p:nvSpPr>
        <p:spPr>
          <a:xfrm>
            <a:off x="632460" y="8063251"/>
            <a:ext cx="12276177" cy="920115"/>
          </a:xfrm>
        </p:spPr>
        <p:txBody>
          <a:bodyPr>
            <a:normAutofit fontScale="90000"/>
          </a:bodyPr>
          <a:lstStyle/>
          <a:p>
            <a:pPr algn="l"/>
            <a:r>
              <a:rPr lang="en-US" sz="6000" b="1" dirty="0">
                <a:latin typeface="Arial" charset="0"/>
                <a:ea typeface="Arial" charset="0"/>
                <a:cs typeface="Arial" charset="0"/>
              </a:rPr>
              <a:t>Introduction</a:t>
            </a:r>
          </a:p>
        </p:txBody>
      </p:sp>
      <p:sp>
        <p:nvSpPr>
          <p:cNvPr id="8" name="CaixaDeTexto 7"/>
          <p:cNvSpPr txBox="1"/>
          <p:nvPr/>
        </p:nvSpPr>
        <p:spPr>
          <a:xfrm>
            <a:off x="980440" y="975360"/>
            <a:ext cx="18552160" cy="1477328"/>
          </a:xfrm>
          <a:prstGeom prst="rect">
            <a:avLst/>
          </a:prstGeom>
          <a:noFill/>
        </p:spPr>
        <p:txBody>
          <a:bodyPr wrap="square" rtlCol="0">
            <a:spAutoFit/>
          </a:bodyPr>
          <a:lstStyle/>
          <a:p>
            <a:r>
              <a:rPr lang="pt-PT" sz="9000" b="1" dirty="0" err="1">
                <a:latin typeface="Arial" charset="0"/>
                <a:ea typeface="Arial" charset="0"/>
                <a:cs typeface="Arial" charset="0"/>
              </a:rPr>
              <a:t>Equipment</a:t>
            </a:r>
            <a:r>
              <a:rPr lang="pt-PT" sz="9000" b="1" dirty="0">
                <a:latin typeface="Arial" charset="0"/>
                <a:ea typeface="Arial" charset="0"/>
                <a:cs typeface="Arial" charset="0"/>
              </a:rPr>
              <a:t> </a:t>
            </a:r>
            <a:r>
              <a:rPr lang="pt-PT" sz="9000" b="1" dirty="0" err="1">
                <a:latin typeface="Arial" charset="0"/>
                <a:ea typeface="Arial" charset="0"/>
                <a:cs typeface="Arial" charset="0"/>
              </a:rPr>
              <a:t>Request</a:t>
            </a:r>
            <a:r>
              <a:rPr lang="pt-PT" sz="9000" b="1" dirty="0">
                <a:latin typeface="Arial" charset="0"/>
                <a:ea typeface="Arial" charset="0"/>
                <a:cs typeface="Arial" charset="0"/>
              </a:rPr>
              <a:t> </a:t>
            </a:r>
            <a:r>
              <a:rPr lang="pt-PT" sz="9000" b="1" dirty="0" err="1">
                <a:latin typeface="Arial" charset="0"/>
                <a:ea typeface="Arial" charset="0"/>
                <a:cs typeface="Arial" charset="0"/>
              </a:rPr>
              <a:t>Application</a:t>
            </a:r>
            <a:endParaRPr lang="pt-PT" sz="9000" b="1" dirty="0">
              <a:latin typeface="Arial" charset="0"/>
              <a:ea typeface="Arial" charset="0"/>
              <a:cs typeface="Arial" charset="0"/>
            </a:endParaRPr>
          </a:p>
        </p:txBody>
      </p:sp>
      <p:sp>
        <p:nvSpPr>
          <p:cNvPr id="9" name="CaixaDeTexto 8"/>
          <p:cNvSpPr txBox="1"/>
          <p:nvPr/>
        </p:nvSpPr>
        <p:spPr>
          <a:xfrm>
            <a:off x="988060" y="4066282"/>
            <a:ext cx="18493740" cy="861774"/>
          </a:xfrm>
          <a:prstGeom prst="rect">
            <a:avLst/>
          </a:prstGeom>
          <a:noFill/>
        </p:spPr>
        <p:txBody>
          <a:bodyPr wrap="square" rtlCol="0">
            <a:spAutoFit/>
          </a:bodyPr>
          <a:lstStyle/>
          <a:p>
            <a:r>
              <a:rPr lang="pt-PT" sz="5000" dirty="0">
                <a:latin typeface="Arial" charset="0"/>
                <a:ea typeface="Arial" charset="0"/>
                <a:cs typeface="Arial" charset="0"/>
              </a:rPr>
              <a:t>João Marques, José Lima</a:t>
            </a:r>
            <a:endParaRPr lang="pt-PT" sz="5000" baseline="30000" dirty="0">
              <a:latin typeface="Arial" charset="0"/>
              <a:ea typeface="Arial" charset="0"/>
              <a:cs typeface="Arial" charset="0"/>
            </a:endParaRPr>
          </a:p>
        </p:txBody>
      </p:sp>
      <p:sp>
        <p:nvSpPr>
          <p:cNvPr id="10" name="CaixaDeTexto 9"/>
          <p:cNvSpPr txBox="1"/>
          <p:nvPr/>
        </p:nvSpPr>
        <p:spPr>
          <a:xfrm>
            <a:off x="965200" y="5159633"/>
            <a:ext cx="18567400" cy="707886"/>
          </a:xfrm>
          <a:prstGeom prst="rect">
            <a:avLst/>
          </a:prstGeom>
          <a:noFill/>
        </p:spPr>
        <p:txBody>
          <a:bodyPr wrap="square" rtlCol="0">
            <a:spAutoFit/>
          </a:bodyPr>
          <a:lstStyle/>
          <a:p>
            <a:r>
              <a:rPr lang="pt-PT" sz="4000" dirty="0">
                <a:latin typeface="Arial" charset="0"/>
                <a:ea typeface="Arial" charset="0"/>
                <a:cs typeface="Arial" charset="0"/>
              </a:rPr>
              <a:t>Instituto Politécnico de Viana do Castelo </a:t>
            </a:r>
          </a:p>
        </p:txBody>
      </p:sp>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4679" y="899160"/>
            <a:ext cx="11072985" cy="2751570"/>
          </a:xfrm>
          <a:prstGeom prst="rect">
            <a:avLst/>
          </a:prstGeom>
        </p:spPr>
      </p:pic>
      <p:sp>
        <p:nvSpPr>
          <p:cNvPr id="12" name="Retângulo 11"/>
          <p:cNvSpPr/>
          <p:nvPr/>
        </p:nvSpPr>
        <p:spPr>
          <a:xfrm>
            <a:off x="21673424" y="3302222"/>
            <a:ext cx="9372600" cy="2182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PT" sz="5400" dirty="0">
                <a:solidFill>
                  <a:schemeClr val="tx1"/>
                </a:solidFill>
              </a:rPr>
              <a:t>Licenciatura em </a:t>
            </a:r>
          </a:p>
          <a:p>
            <a:pPr algn="ctr"/>
            <a:r>
              <a:rPr lang="pt-PT" sz="5400" b="1" dirty="0">
                <a:solidFill>
                  <a:schemeClr val="tx1"/>
                </a:solidFill>
              </a:rPr>
              <a:t>ENGENHARIA INFORMÁTCA</a:t>
            </a:r>
          </a:p>
        </p:txBody>
      </p:sp>
      <p:sp>
        <p:nvSpPr>
          <p:cNvPr id="16" name="CaixaDeTexto 15"/>
          <p:cNvSpPr txBox="1"/>
          <p:nvPr/>
        </p:nvSpPr>
        <p:spPr>
          <a:xfrm>
            <a:off x="951230" y="10022008"/>
            <a:ext cx="14720571" cy="3477875"/>
          </a:xfrm>
          <a:prstGeom prst="rect">
            <a:avLst/>
          </a:prstGeom>
          <a:noFill/>
        </p:spPr>
        <p:txBody>
          <a:bodyPr wrap="square" rtlCol="0">
            <a:spAutoFit/>
          </a:bodyPr>
          <a:lstStyle/>
          <a:p>
            <a:pPr algn="just"/>
            <a:r>
              <a:rPr lang="pt-PT" sz="4400" dirty="0">
                <a:latin typeface="Arial" charset="0"/>
                <a:ea typeface="Arial" charset="0"/>
                <a:cs typeface="Arial" charset="0"/>
              </a:rPr>
              <a:t>As </a:t>
            </a:r>
            <a:r>
              <a:rPr lang="pt-PT" sz="4400" dirty="0" err="1">
                <a:latin typeface="Arial" charset="0"/>
                <a:ea typeface="Arial" charset="0"/>
                <a:cs typeface="Arial" charset="0"/>
              </a:rPr>
              <a:t>third</a:t>
            </a:r>
            <a:r>
              <a:rPr lang="pt-PT" sz="4400" dirty="0">
                <a:latin typeface="Arial" charset="0"/>
                <a:ea typeface="Arial" charset="0"/>
                <a:cs typeface="Arial" charset="0"/>
              </a:rPr>
              <a:t> </a:t>
            </a:r>
            <a:r>
              <a:rPr lang="pt-PT" sz="4400" dirty="0" err="1">
                <a:latin typeface="Arial" charset="0"/>
                <a:ea typeface="Arial" charset="0"/>
                <a:cs typeface="Arial" charset="0"/>
              </a:rPr>
              <a:t>year</a:t>
            </a:r>
            <a:r>
              <a:rPr lang="pt-PT" sz="4400" dirty="0">
                <a:latin typeface="Arial" charset="0"/>
                <a:ea typeface="Arial" charset="0"/>
                <a:cs typeface="Arial" charset="0"/>
              </a:rPr>
              <a:t> </a:t>
            </a:r>
            <a:r>
              <a:rPr lang="pt-PT" sz="4400" dirty="0" err="1">
                <a:latin typeface="Arial" charset="0"/>
                <a:ea typeface="Arial" charset="0"/>
                <a:cs typeface="Arial" charset="0"/>
              </a:rPr>
              <a:t>students</a:t>
            </a:r>
            <a:r>
              <a:rPr lang="pt-PT" sz="4400" dirty="0">
                <a:latin typeface="Arial" charset="0"/>
                <a:ea typeface="Arial" charset="0"/>
                <a:cs typeface="Arial" charset="0"/>
              </a:rPr>
              <a:t> </a:t>
            </a:r>
            <a:r>
              <a:rPr lang="pt-PT" sz="4400" dirty="0" err="1">
                <a:latin typeface="Arial" charset="0"/>
                <a:ea typeface="Arial" charset="0"/>
                <a:cs typeface="Arial" charset="0"/>
              </a:rPr>
              <a:t>from</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Degree</a:t>
            </a:r>
            <a:r>
              <a:rPr lang="pt-PT" sz="4400" dirty="0">
                <a:latin typeface="Arial" charset="0"/>
                <a:ea typeface="Arial" charset="0"/>
                <a:cs typeface="Arial" charset="0"/>
              </a:rPr>
              <a:t> in </a:t>
            </a:r>
            <a:r>
              <a:rPr lang="pt-PT" sz="4400" dirty="0" err="1">
                <a:latin typeface="Arial" charset="0"/>
                <a:ea typeface="Arial" charset="0"/>
                <a:cs typeface="Arial" charset="0"/>
              </a:rPr>
              <a:t>Informatics</a:t>
            </a:r>
            <a:r>
              <a:rPr lang="pt-PT" sz="4400" dirty="0">
                <a:latin typeface="Arial" charset="0"/>
                <a:ea typeface="Arial" charset="0"/>
                <a:cs typeface="Arial" charset="0"/>
              </a:rPr>
              <a:t> </a:t>
            </a:r>
            <a:r>
              <a:rPr lang="pt-PT" sz="4400" dirty="0" err="1">
                <a:latin typeface="Arial" charset="0"/>
                <a:ea typeface="Arial" charset="0"/>
                <a:cs typeface="Arial" charset="0"/>
              </a:rPr>
              <a:t>Engeneering</a:t>
            </a:r>
            <a:r>
              <a:rPr lang="pt-PT" sz="4400" dirty="0">
                <a:latin typeface="Arial" charset="0"/>
                <a:ea typeface="Arial" charset="0"/>
                <a:cs typeface="Arial" charset="0"/>
              </a:rPr>
              <a:t> </a:t>
            </a:r>
            <a:r>
              <a:rPr lang="pt-PT" sz="4400" dirty="0" err="1">
                <a:latin typeface="Arial" charset="0"/>
                <a:ea typeface="Arial" charset="0"/>
                <a:cs typeface="Arial" charset="0"/>
              </a:rPr>
              <a:t>at</a:t>
            </a:r>
            <a:r>
              <a:rPr lang="pt-PT" sz="4400" dirty="0">
                <a:latin typeface="Arial" charset="0"/>
                <a:ea typeface="Arial" charset="0"/>
                <a:cs typeface="Arial" charset="0"/>
              </a:rPr>
              <a:t> Instituto </a:t>
            </a:r>
            <a:r>
              <a:rPr lang="pt-PT" sz="4400" dirty="0" err="1">
                <a:latin typeface="Arial" charset="0"/>
                <a:ea typeface="Arial" charset="0"/>
                <a:cs typeface="Arial" charset="0"/>
              </a:rPr>
              <a:t>Politecnico</a:t>
            </a:r>
            <a:r>
              <a:rPr lang="pt-PT" sz="4400" dirty="0">
                <a:latin typeface="Arial" charset="0"/>
                <a:ea typeface="Arial" charset="0"/>
                <a:cs typeface="Arial" charset="0"/>
              </a:rPr>
              <a:t> de Viana do Castelo, </a:t>
            </a:r>
            <a:r>
              <a:rPr lang="pt-PT" sz="4400" dirty="0" err="1">
                <a:latin typeface="Arial" charset="0"/>
                <a:ea typeface="Arial" charset="0"/>
                <a:cs typeface="Arial" charset="0"/>
              </a:rPr>
              <a:t>was</a:t>
            </a:r>
            <a:r>
              <a:rPr lang="pt-PT" sz="4400" dirty="0">
                <a:latin typeface="Arial" charset="0"/>
                <a:ea typeface="Arial" charset="0"/>
                <a:cs typeface="Arial" charset="0"/>
              </a:rPr>
              <a:t> </a:t>
            </a:r>
            <a:r>
              <a:rPr lang="pt-PT" sz="4400" dirty="0" err="1">
                <a:latin typeface="Arial" charset="0"/>
                <a:ea typeface="Arial" charset="0"/>
                <a:cs typeface="Arial" charset="0"/>
              </a:rPr>
              <a:t>proposed</a:t>
            </a:r>
            <a:r>
              <a:rPr lang="pt-PT" sz="4400" dirty="0">
                <a:latin typeface="Arial" charset="0"/>
                <a:ea typeface="Arial" charset="0"/>
                <a:cs typeface="Arial" charset="0"/>
              </a:rPr>
              <a:t> to </a:t>
            </a:r>
            <a:r>
              <a:rPr lang="pt-PT" sz="4400" dirty="0" err="1">
                <a:latin typeface="Arial" charset="0"/>
                <a:ea typeface="Arial" charset="0"/>
                <a:cs typeface="Arial" charset="0"/>
              </a:rPr>
              <a:t>us</a:t>
            </a:r>
            <a:r>
              <a:rPr lang="pt-PT" sz="4400" dirty="0">
                <a:latin typeface="Arial" charset="0"/>
                <a:ea typeface="Arial" charset="0"/>
                <a:cs typeface="Arial" charset="0"/>
              </a:rPr>
              <a:t> to </a:t>
            </a:r>
            <a:r>
              <a:rPr lang="pt-PT" sz="4400" dirty="0" err="1">
                <a:latin typeface="Arial" charset="0"/>
                <a:ea typeface="Arial" charset="0"/>
                <a:cs typeface="Arial" charset="0"/>
              </a:rPr>
              <a:t>develop</a:t>
            </a:r>
            <a:r>
              <a:rPr lang="pt-PT" sz="4400" dirty="0">
                <a:latin typeface="Arial" charset="0"/>
                <a:ea typeface="Arial" charset="0"/>
                <a:cs typeface="Arial" charset="0"/>
              </a:rPr>
              <a:t> na </a:t>
            </a:r>
            <a:r>
              <a:rPr lang="pt-PT" sz="4400" dirty="0" err="1">
                <a:latin typeface="Arial" charset="0"/>
                <a:ea typeface="Arial" charset="0"/>
                <a:cs typeface="Arial" charset="0"/>
              </a:rPr>
              <a:t>application</a:t>
            </a:r>
            <a:r>
              <a:rPr lang="pt-PT" sz="4400" dirty="0">
                <a:latin typeface="Arial" charset="0"/>
                <a:ea typeface="Arial" charset="0"/>
                <a:cs typeface="Arial" charset="0"/>
              </a:rPr>
              <a:t> </a:t>
            </a:r>
            <a:r>
              <a:rPr lang="pt-PT" sz="4400" dirty="0" err="1">
                <a:latin typeface="Arial" charset="0"/>
                <a:ea typeface="Arial" charset="0"/>
                <a:cs typeface="Arial" charset="0"/>
              </a:rPr>
              <a:t>with</a:t>
            </a:r>
            <a:r>
              <a:rPr lang="pt-PT" sz="4400" dirty="0">
                <a:latin typeface="Arial" charset="0"/>
                <a:ea typeface="Arial" charset="0"/>
                <a:cs typeface="Arial" charset="0"/>
              </a:rPr>
              <a:t> </a:t>
            </a:r>
            <a:r>
              <a:rPr lang="pt-PT" sz="4400" dirty="0" err="1">
                <a:latin typeface="Arial" charset="0"/>
                <a:ea typeface="Arial" charset="0"/>
                <a:cs typeface="Arial" charset="0"/>
              </a:rPr>
              <a:t>PowerPlatform</a:t>
            </a:r>
            <a:r>
              <a:rPr lang="pt-PT" sz="4400" dirty="0">
                <a:latin typeface="Arial" charset="0"/>
                <a:ea typeface="Arial" charset="0"/>
                <a:cs typeface="Arial" charset="0"/>
              </a:rPr>
              <a:t>, </a:t>
            </a:r>
            <a:r>
              <a:rPr lang="pt-PT" sz="4400" dirty="0" err="1">
                <a:latin typeface="Arial" charset="0"/>
                <a:ea typeface="Arial" charset="0"/>
                <a:cs typeface="Arial" charset="0"/>
              </a:rPr>
              <a:t>where</a:t>
            </a:r>
            <a:r>
              <a:rPr lang="pt-PT" sz="4400" dirty="0">
                <a:latin typeface="Arial" charset="0"/>
                <a:ea typeface="Arial" charset="0"/>
                <a:cs typeface="Arial" charset="0"/>
              </a:rPr>
              <a:t> </a:t>
            </a:r>
            <a:r>
              <a:rPr lang="pt-PT" sz="4400" dirty="0" err="1">
                <a:latin typeface="Arial" charset="0"/>
                <a:ea typeface="Arial" charset="0"/>
                <a:cs typeface="Arial" charset="0"/>
              </a:rPr>
              <a:t>employees</a:t>
            </a:r>
            <a:r>
              <a:rPr lang="pt-PT" sz="4400" dirty="0">
                <a:latin typeface="Arial" charset="0"/>
                <a:ea typeface="Arial" charset="0"/>
                <a:cs typeface="Arial" charset="0"/>
              </a:rPr>
              <a:t> </a:t>
            </a:r>
            <a:r>
              <a:rPr lang="pt-PT" sz="4400" dirty="0" err="1">
                <a:latin typeface="Arial" charset="0"/>
                <a:ea typeface="Arial" charset="0"/>
                <a:cs typeface="Arial" charset="0"/>
              </a:rPr>
              <a:t>could</a:t>
            </a:r>
            <a:r>
              <a:rPr lang="pt-PT" sz="4400" dirty="0">
                <a:latin typeface="Arial" charset="0"/>
                <a:ea typeface="Arial" charset="0"/>
                <a:cs typeface="Arial" charset="0"/>
              </a:rPr>
              <a:t> </a:t>
            </a:r>
            <a:r>
              <a:rPr lang="pt-PT" sz="4400" dirty="0" err="1">
                <a:latin typeface="Arial" charset="0"/>
                <a:ea typeface="Arial" charset="0"/>
                <a:cs typeface="Arial" charset="0"/>
              </a:rPr>
              <a:t>request</a:t>
            </a:r>
            <a:r>
              <a:rPr lang="pt-PT" sz="4400" dirty="0">
                <a:latin typeface="Arial" charset="0"/>
                <a:ea typeface="Arial" charset="0"/>
                <a:cs typeface="Arial" charset="0"/>
              </a:rPr>
              <a:t> </a:t>
            </a:r>
            <a:r>
              <a:rPr lang="pt-PT" sz="4400" dirty="0" err="1">
                <a:latin typeface="Arial" charset="0"/>
                <a:ea typeface="Arial" charset="0"/>
                <a:cs typeface="Arial" charset="0"/>
              </a:rPr>
              <a:t>equipments</a:t>
            </a:r>
            <a:r>
              <a:rPr lang="pt-PT" sz="4400" dirty="0">
                <a:latin typeface="Arial" charset="0"/>
                <a:ea typeface="Arial" charset="0"/>
                <a:cs typeface="Arial" charset="0"/>
              </a:rPr>
              <a:t> </a:t>
            </a:r>
            <a:r>
              <a:rPr lang="pt-PT" sz="4400" dirty="0" err="1">
                <a:latin typeface="Arial" charset="0"/>
                <a:ea typeface="Arial" charset="0"/>
                <a:cs typeface="Arial" charset="0"/>
              </a:rPr>
              <a:t>that</a:t>
            </a:r>
            <a:r>
              <a:rPr lang="pt-PT" sz="4400" dirty="0">
                <a:latin typeface="Arial" charset="0"/>
                <a:ea typeface="Arial" charset="0"/>
                <a:cs typeface="Arial" charset="0"/>
              </a:rPr>
              <a:t> </a:t>
            </a:r>
            <a:r>
              <a:rPr lang="pt-PT" sz="4400" dirty="0" err="1">
                <a:latin typeface="Arial" charset="0"/>
                <a:ea typeface="Arial" charset="0"/>
                <a:cs typeface="Arial" charset="0"/>
              </a:rPr>
              <a:t>they</a:t>
            </a:r>
            <a:r>
              <a:rPr lang="pt-PT" sz="4400" dirty="0">
                <a:latin typeface="Arial" charset="0"/>
                <a:ea typeface="Arial" charset="0"/>
                <a:cs typeface="Arial" charset="0"/>
              </a:rPr>
              <a:t> </a:t>
            </a:r>
            <a:r>
              <a:rPr lang="pt-PT" sz="4400" dirty="0" err="1">
                <a:latin typeface="Arial" charset="0"/>
                <a:ea typeface="Arial" charset="0"/>
                <a:cs typeface="Arial" charset="0"/>
              </a:rPr>
              <a:t>need</a:t>
            </a:r>
            <a:r>
              <a:rPr lang="pt-PT" sz="4400" dirty="0">
                <a:latin typeface="Arial" charset="0"/>
                <a:ea typeface="Arial" charset="0"/>
                <a:cs typeface="Arial" charset="0"/>
              </a:rPr>
              <a:t>.</a:t>
            </a:r>
          </a:p>
        </p:txBody>
      </p:sp>
      <p:sp>
        <p:nvSpPr>
          <p:cNvPr id="19" name="CaixaDeTexto 18"/>
          <p:cNvSpPr txBox="1"/>
          <p:nvPr/>
        </p:nvSpPr>
        <p:spPr>
          <a:xfrm>
            <a:off x="16160749" y="14589139"/>
            <a:ext cx="5607051" cy="553998"/>
          </a:xfrm>
          <a:prstGeom prst="rect">
            <a:avLst/>
          </a:prstGeom>
          <a:noFill/>
        </p:spPr>
        <p:txBody>
          <a:bodyPr wrap="square" rtlCol="0">
            <a:spAutoFit/>
          </a:bodyPr>
          <a:lstStyle/>
          <a:p>
            <a:r>
              <a:rPr lang="pt-PT" sz="3000" dirty="0">
                <a:latin typeface="Arial" charset="0"/>
                <a:ea typeface="Arial" charset="0"/>
                <a:cs typeface="Arial" charset="0"/>
              </a:rPr>
              <a:t>Login </a:t>
            </a:r>
            <a:r>
              <a:rPr lang="pt-PT" sz="3000" dirty="0" err="1">
                <a:latin typeface="Arial" charset="0"/>
                <a:ea typeface="Arial" charset="0"/>
                <a:cs typeface="Arial" charset="0"/>
              </a:rPr>
              <a:t>Page</a:t>
            </a:r>
            <a:endParaRPr lang="pt-PT" sz="3000" dirty="0">
              <a:latin typeface="Arial" charset="0"/>
              <a:ea typeface="Arial" charset="0"/>
              <a:cs typeface="Arial" charset="0"/>
            </a:endParaRPr>
          </a:p>
        </p:txBody>
      </p:sp>
      <p:sp>
        <p:nvSpPr>
          <p:cNvPr id="20" name="CaixaDeTexto 19"/>
          <p:cNvSpPr txBox="1"/>
          <p:nvPr/>
        </p:nvSpPr>
        <p:spPr>
          <a:xfrm>
            <a:off x="24056975" y="14589139"/>
            <a:ext cx="5607051" cy="553998"/>
          </a:xfrm>
          <a:prstGeom prst="rect">
            <a:avLst/>
          </a:prstGeom>
          <a:noFill/>
        </p:spPr>
        <p:txBody>
          <a:bodyPr wrap="square" rtlCol="0">
            <a:spAutoFit/>
          </a:bodyPr>
          <a:lstStyle/>
          <a:p>
            <a:r>
              <a:rPr lang="pt-PT" sz="3000" dirty="0">
                <a:latin typeface="Arial" charset="0"/>
                <a:ea typeface="Arial" charset="0"/>
                <a:cs typeface="Arial" charset="0"/>
              </a:rPr>
              <a:t>App </a:t>
            </a:r>
            <a:r>
              <a:rPr lang="pt-PT" sz="3000" dirty="0" err="1">
                <a:latin typeface="Arial" charset="0"/>
                <a:ea typeface="Arial" charset="0"/>
                <a:cs typeface="Arial" charset="0"/>
              </a:rPr>
              <a:t>Main</a:t>
            </a:r>
            <a:r>
              <a:rPr lang="pt-PT" sz="3000" dirty="0">
                <a:latin typeface="Arial" charset="0"/>
                <a:ea typeface="Arial" charset="0"/>
                <a:cs typeface="Arial" charset="0"/>
              </a:rPr>
              <a:t> </a:t>
            </a:r>
            <a:r>
              <a:rPr lang="pt-PT" sz="3000" dirty="0" err="1">
                <a:latin typeface="Arial" charset="0"/>
                <a:ea typeface="Arial" charset="0"/>
                <a:cs typeface="Arial" charset="0"/>
              </a:rPr>
              <a:t>Page</a:t>
            </a:r>
            <a:endParaRPr lang="pt-PT" sz="3000" dirty="0">
              <a:latin typeface="Arial" charset="0"/>
              <a:ea typeface="Arial" charset="0"/>
              <a:cs typeface="Arial" charset="0"/>
            </a:endParaRPr>
          </a:p>
        </p:txBody>
      </p:sp>
      <p:sp>
        <p:nvSpPr>
          <p:cNvPr id="21" name="Title 1"/>
          <p:cNvSpPr txBox="1">
            <a:spLocks/>
          </p:cNvSpPr>
          <p:nvPr/>
        </p:nvSpPr>
        <p:spPr>
          <a:xfrm>
            <a:off x="429260" y="14299468"/>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Objectives</a:t>
            </a:r>
          </a:p>
        </p:txBody>
      </p:sp>
      <p:sp>
        <p:nvSpPr>
          <p:cNvPr id="22" name="CaixaDeTexto 21"/>
          <p:cNvSpPr txBox="1"/>
          <p:nvPr/>
        </p:nvSpPr>
        <p:spPr>
          <a:xfrm>
            <a:off x="773430" y="15478943"/>
            <a:ext cx="19882484" cy="8217634"/>
          </a:xfrm>
          <a:prstGeom prst="rect">
            <a:avLst/>
          </a:prstGeom>
          <a:noFill/>
        </p:spPr>
        <p:txBody>
          <a:bodyPr wrap="square" rtlCol="0">
            <a:spAutoFit/>
          </a:bodyPr>
          <a:lstStyle/>
          <a:p>
            <a:pPr algn="just"/>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application</a:t>
            </a:r>
            <a:r>
              <a:rPr lang="pt-PT" sz="4400" dirty="0">
                <a:latin typeface="Arial" charset="0"/>
                <a:ea typeface="Arial" charset="0"/>
                <a:cs typeface="Arial" charset="0"/>
              </a:rPr>
              <a:t> </a:t>
            </a:r>
            <a:r>
              <a:rPr lang="pt-PT" sz="4400" dirty="0" err="1">
                <a:latin typeface="Arial" charset="0"/>
                <a:ea typeface="Arial" charset="0"/>
                <a:cs typeface="Arial" charset="0"/>
              </a:rPr>
              <a:t>has</a:t>
            </a:r>
            <a:r>
              <a:rPr lang="pt-PT" sz="4400" dirty="0">
                <a:latin typeface="Arial" charset="0"/>
                <a:ea typeface="Arial" charset="0"/>
                <a:cs typeface="Arial" charset="0"/>
              </a:rPr>
              <a:t> as </a:t>
            </a:r>
            <a:r>
              <a:rPr lang="pt-PT" sz="4400" dirty="0" err="1">
                <a:latin typeface="Arial" charset="0"/>
                <a:ea typeface="Arial" charset="0"/>
                <a:cs typeface="Arial" charset="0"/>
              </a:rPr>
              <a:t>her</a:t>
            </a:r>
            <a:r>
              <a:rPr lang="pt-PT" sz="4400" dirty="0">
                <a:latin typeface="Arial" charset="0"/>
                <a:ea typeface="Arial" charset="0"/>
                <a:cs typeface="Arial" charset="0"/>
              </a:rPr>
              <a:t> </a:t>
            </a:r>
            <a:r>
              <a:rPr lang="pt-PT" sz="4400" dirty="0" err="1">
                <a:latin typeface="Arial" charset="0"/>
                <a:ea typeface="Arial" charset="0"/>
                <a:cs typeface="Arial" charset="0"/>
              </a:rPr>
              <a:t>main</a:t>
            </a:r>
            <a:r>
              <a:rPr lang="pt-PT" sz="4400" dirty="0">
                <a:latin typeface="Arial" charset="0"/>
                <a:ea typeface="Arial" charset="0"/>
                <a:cs typeface="Arial" charset="0"/>
              </a:rPr>
              <a:t> </a:t>
            </a:r>
            <a:r>
              <a:rPr lang="pt-PT" sz="4400" dirty="0" err="1">
                <a:latin typeface="Arial" charset="0"/>
                <a:ea typeface="Arial" charset="0"/>
                <a:cs typeface="Arial" charset="0"/>
              </a:rPr>
              <a:t>objetve</a:t>
            </a:r>
            <a:r>
              <a:rPr lang="pt-PT" sz="4400" dirty="0">
                <a:latin typeface="Arial" charset="0"/>
                <a:ea typeface="Arial" charset="0"/>
                <a:cs typeface="Arial" charset="0"/>
              </a:rPr>
              <a:t>, </a:t>
            </a:r>
            <a:r>
              <a:rPr lang="pt-PT" sz="4400" dirty="0" err="1">
                <a:latin typeface="Arial" charset="0"/>
                <a:ea typeface="Arial" charset="0"/>
                <a:cs typeface="Arial" charset="0"/>
              </a:rPr>
              <a:t>let</a:t>
            </a:r>
            <a:r>
              <a:rPr lang="pt-PT" sz="4400" dirty="0">
                <a:latin typeface="Arial" charset="0"/>
                <a:ea typeface="Arial" charset="0"/>
                <a:cs typeface="Arial" charset="0"/>
              </a:rPr>
              <a:t> </a:t>
            </a:r>
            <a:r>
              <a:rPr lang="pt-PT" sz="4400" dirty="0" err="1">
                <a:latin typeface="Arial" charset="0"/>
                <a:ea typeface="Arial" charset="0"/>
                <a:cs typeface="Arial" charset="0"/>
              </a:rPr>
              <a:t>users</a:t>
            </a:r>
            <a:r>
              <a:rPr lang="pt-PT" sz="4400" dirty="0">
                <a:latin typeface="Arial" charset="0"/>
                <a:ea typeface="Arial" charset="0"/>
                <a:cs typeface="Arial" charset="0"/>
              </a:rPr>
              <a:t> </a:t>
            </a:r>
            <a:r>
              <a:rPr lang="pt-PT" sz="4400" dirty="0" err="1">
                <a:latin typeface="Arial" charset="0"/>
                <a:ea typeface="Arial" charset="0"/>
                <a:cs typeface="Arial" charset="0"/>
              </a:rPr>
              <a:t>request</a:t>
            </a:r>
            <a:r>
              <a:rPr lang="pt-PT" sz="4400" dirty="0">
                <a:latin typeface="Arial" charset="0"/>
                <a:ea typeface="Arial" charset="0"/>
                <a:cs typeface="Arial" charset="0"/>
              </a:rPr>
              <a:t> </a:t>
            </a:r>
            <a:r>
              <a:rPr lang="pt-PT" sz="4400" dirty="0" err="1">
                <a:latin typeface="Arial" charset="0"/>
                <a:ea typeface="Arial" charset="0"/>
                <a:cs typeface="Arial" charset="0"/>
              </a:rPr>
              <a:t>equipments</a:t>
            </a:r>
            <a:r>
              <a:rPr lang="pt-PT" sz="4400" dirty="0">
                <a:latin typeface="Arial" charset="0"/>
                <a:ea typeface="Arial" charset="0"/>
                <a:cs typeface="Arial" charset="0"/>
              </a:rPr>
              <a:t> </a:t>
            </a:r>
            <a:r>
              <a:rPr lang="pt-PT" sz="4400" dirty="0" err="1">
                <a:latin typeface="Arial" charset="0"/>
                <a:ea typeface="Arial" charset="0"/>
                <a:cs typeface="Arial" charset="0"/>
              </a:rPr>
              <a:t>that</a:t>
            </a:r>
            <a:r>
              <a:rPr lang="pt-PT" sz="4400" dirty="0">
                <a:latin typeface="Arial" charset="0"/>
                <a:ea typeface="Arial" charset="0"/>
                <a:cs typeface="Arial" charset="0"/>
              </a:rPr>
              <a:t> </a:t>
            </a:r>
            <a:r>
              <a:rPr lang="pt-PT" sz="4400" dirty="0" err="1">
                <a:latin typeface="Arial" charset="0"/>
                <a:ea typeface="Arial" charset="0"/>
                <a:cs typeface="Arial" charset="0"/>
              </a:rPr>
              <a:t>they</a:t>
            </a:r>
            <a:r>
              <a:rPr lang="pt-PT" sz="4400" dirty="0">
                <a:latin typeface="Arial" charset="0"/>
                <a:ea typeface="Arial" charset="0"/>
                <a:cs typeface="Arial" charset="0"/>
              </a:rPr>
              <a:t> </a:t>
            </a:r>
            <a:r>
              <a:rPr lang="pt-PT" sz="4400" dirty="0" err="1">
                <a:latin typeface="Arial" charset="0"/>
                <a:ea typeface="Arial" charset="0"/>
                <a:cs typeface="Arial" charset="0"/>
              </a:rPr>
              <a:t>want</a:t>
            </a:r>
            <a:r>
              <a:rPr lang="pt-PT" sz="4400" dirty="0">
                <a:latin typeface="Arial" charset="0"/>
                <a:ea typeface="Arial" charset="0"/>
                <a:cs typeface="Arial" charset="0"/>
              </a:rPr>
              <a:t>, </a:t>
            </a:r>
            <a:r>
              <a:rPr lang="pt-PT" sz="4400" dirty="0" err="1">
                <a:latin typeface="Arial" charset="0"/>
                <a:ea typeface="Arial" charset="0"/>
                <a:cs typeface="Arial" charset="0"/>
              </a:rPr>
              <a:t>making</a:t>
            </a:r>
            <a:r>
              <a:rPr lang="pt-PT" sz="4400" dirty="0">
                <a:latin typeface="Arial" charset="0"/>
                <a:ea typeface="Arial" charset="0"/>
                <a:cs typeface="Arial" charset="0"/>
              </a:rPr>
              <a:t> </a:t>
            </a:r>
            <a:r>
              <a:rPr lang="pt-PT" sz="4400" dirty="0" err="1">
                <a:latin typeface="Arial" charset="0"/>
                <a:ea typeface="Arial" charset="0"/>
                <a:cs typeface="Arial" charset="0"/>
              </a:rPr>
              <a:t>it</a:t>
            </a:r>
            <a:r>
              <a:rPr lang="pt-PT" sz="4400" dirty="0">
                <a:latin typeface="Arial" charset="0"/>
                <a:ea typeface="Arial" charset="0"/>
                <a:cs typeface="Arial" charset="0"/>
              </a:rPr>
              <a:t> a </a:t>
            </a:r>
            <a:r>
              <a:rPr lang="pt-PT" sz="4400" dirty="0" err="1">
                <a:latin typeface="Arial" charset="0"/>
                <a:ea typeface="Arial" charset="0"/>
                <a:cs typeface="Arial" charset="0"/>
              </a:rPr>
              <a:t>easier</a:t>
            </a:r>
            <a:r>
              <a:rPr lang="pt-PT" sz="4400" dirty="0">
                <a:latin typeface="Arial" charset="0"/>
                <a:ea typeface="Arial" charset="0"/>
                <a:cs typeface="Arial" charset="0"/>
              </a:rPr>
              <a:t> </a:t>
            </a:r>
            <a:r>
              <a:rPr lang="pt-PT" sz="4400" dirty="0" err="1">
                <a:latin typeface="Arial" charset="0"/>
                <a:ea typeface="Arial" charset="0"/>
                <a:cs typeface="Arial" charset="0"/>
              </a:rPr>
              <a:t>task</a:t>
            </a:r>
            <a:r>
              <a:rPr lang="pt-PT" sz="4400" dirty="0">
                <a:latin typeface="Arial" charset="0"/>
                <a:ea typeface="Arial" charset="0"/>
                <a:cs typeface="Arial" charset="0"/>
              </a:rPr>
              <a:t> for </a:t>
            </a:r>
            <a:r>
              <a:rPr lang="pt-PT" sz="4400" dirty="0" err="1">
                <a:latin typeface="Arial" charset="0"/>
                <a:ea typeface="Arial" charset="0"/>
                <a:cs typeface="Arial" charset="0"/>
              </a:rPr>
              <a:t>everyone</a:t>
            </a:r>
            <a:r>
              <a:rPr lang="pt-PT" sz="4400" dirty="0">
                <a:latin typeface="Arial" charset="0"/>
                <a:ea typeface="Arial" charset="0"/>
                <a:cs typeface="Arial" charset="0"/>
              </a:rPr>
              <a:t>, for </a:t>
            </a:r>
            <a:r>
              <a:rPr lang="pt-PT" sz="4400" dirty="0" err="1">
                <a:latin typeface="Arial" charset="0"/>
                <a:ea typeface="Arial" charset="0"/>
                <a:cs typeface="Arial" charset="0"/>
              </a:rPr>
              <a:t>both</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person</a:t>
            </a:r>
            <a:r>
              <a:rPr lang="pt-PT" sz="4400" dirty="0">
                <a:latin typeface="Arial" charset="0"/>
                <a:ea typeface="Arial" charset="0"/>
                <a:cs typeface="Arial" charset="0"/>
              </a:rPr>
              <a:t> </a:t>
            </a:r>
            <a:r>
              <a:rPr lang="pt-PT" sz="4400" dirty="0" err="1">
                <a:latin typeface="Arial" charset="0"/>
                <a:ea typeface="Arial" charset="0"/>
                <a:cs typeface="Arial" charset="0"/>
              </a:rPr>
              <a:t>that</a:t>
            </a:r>
            <a:r>
              <a:rPr lang="pt-PT" sz="4400" dirty="0">
                <a:latin typeface="Arial" charset="0"/>
                <a:ea typeface="Arial" charset="0"/>
                <a:cs typeface="Arial" charset="0"/>
              </a:rPr>
              <a:t> </a:t>
            </a:r>
            <a:r>
              <a:rPr lang="pt-PT" sz="4400" dirty="0" err="1">
                <a:latin typeface="Arial" charset="0"/>
                <a:ea typeface="Arial" charset="0"/>
                <a:cs typeface="Arial" charset="0"/>
              </a:rPr>
              <a:t>wants</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equipment</a:t>
            </a:r>
            <a:r>
              <a:rPr lang="pt-PT" sz="4400" dirty="0">
                <a:latin typeface="Arial" charset="0"/>
                <a:ea typeface="Arial" charset="0"/>
                <a:cs typeface="Arial" charset="0"/>
              </a:rPr>
              <a:t> </a:t>
            </a:r>
            <a:r>
              <a:rPr lang="pt-PT" sz="4400" dirty="0" err="1">
                <a:latin typeface="Arial" charset="0"/>
                <a:ea typeface="Arial" charset="0"/>
                <a:cs typeface="Arial" charset="0"/>
              </a:rPr>
              <a:t>and</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responsible</a:t>
            </a:r>
            <a:r>
              <a:rPr lang="pt-PT" sz="4400" dirty="0">
                <a:latin typeface="Arial" charset="0"/>
                <a:ea typeface="Arial" charset="0"/>
                <a:cs typeface="Arial" charset="0"/>
              </a:rPr>
              <a:t> for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equipment</a:t>
            </a:r>
            <a:r>
              <a:rPr lang="pt-PT" sz="4400" dirty="0">
                <a:latin typeface="Arial" charset="0"/>
                <a:ea typeface="Arial" charset="0"/>
                <a:cs typeface="Arial" charset="0"/>
              </a:rPr>
              <a:t>. </a:t>
            </a:r>
          </a:p>
          <a:p>
            <a:pPr algn="just"/>
            <a:r>
              <a:rPr lang="pt-PT" sz="4400" dirty="0" err="1">
                <a:latin typeface="Arial" charset="0"/>
                <a:ea typeface="Arial" charset="0"/>
                <a:cs typeface="Arial" charset="0"/>
              </a:rPr>
              <a:t>We</a:t>
            </a:r>
            <a:r>
              <a:rPr lang="pt-PT" sz="4400" dirty="0">
                <a:latin typeface="Arial" charset="0"/>
                <a:ea typeface="Arial" charset="0"/>
                <a:cs typeface="Arial" charset="0"/>
              </a:rPr>
              <a:t> </a:t>
            </a:r>
            <a:r>
              <a:rPr lang="pt-PT" sz="4400" dirty="0" err="1">
                <a:latin typeface="Arial" charset="0"/>
                <a:ea typeface="Arial" charset="0"/>
                <a:cs typeface="Arial" charset="0"/>
              </a:rPr>
              <a:t>have</a:t>
            </a:r>
            <a:r>
              <a:rPr lang="pt-PT" sz="4400" dirty="0">
                <a:latin typeface="Arial" charset="0"/>
                <a:ea typeface="Arial" charset="0"/>
                <a:cs typeface="Arial" charset="0"/>
              </a:rPr>
              <a:t> </a:t>
            </a:r>
            <a:r>
              <a:rPr lang="pt-PT" sz="4400" dirty="0" err="1">
                <a:latin typeface="Arial" charset="0"/>
                <a:ea typeface="Arial" charset="0"/>
                <a:cs typeface="Arial" charset="0"/>
              </a:rPr>
              <a:t>four</a:t>
            </a:r>
            <a:r>
              <a:rPr lang="pt-PT" sz="4400" dirty="0">
                <a:latin typeface="Arial" charset="0"/>
                <a:ea typeface="Arial" charset="0"/>
                <a:cs typeface="Arial" charset="0"/>
              </a:rPr>
              <a:t> </a:t>
            </a:r>
            <a:r>
              <a:rPr lang="pt-PT" sz="4400" dirty="0" err="1">
                <a:latin typeface="Arial" charset="0"/>
                <a:ea typeface="Arial" charset="0"/>
                <a:cs typeface="Arial" charset="0"/>
              </a:rPr>
              <a:t>tiers</a:t>
            </a:r>
            <a:r>
              <a:rPr lang="pt-PT" sz="4400" dirty="0">
                <a:latin typeface="Arial" charset="0"/>
                <a:ea typeface="Arial" charset="0"/>
                <a:cs typeface="Arial" charset="0"/>
              </a:rPr>
              <a:t> </a:t>
            </a:r>
            <a:r>
              <a:rPr lang="pt-PT" sz="4400" dirty="0" err="1">
                <a:latin typeface="Arial" charset="0"/>
                <a:ea typeface="Arial" charset="0"/>
                <a:cs typeface="Arial" charset="0"/>
              </a:rPr>
              <a:t>of</a:t>
            </a:r>
            <a:r>
              <a:rPr lang="pt-PT" sz="4400" dirty="0">
                <a:latin typeface="Arial" charset="0"/>
                <a:ea typeface="Arial" charset="0"/>
                <a:cs typeface="Arial" charset="0"/>
              </a:rPr>
              <a:t> </a:t>
            </a:r>
            <a:r>
              <a:rPr lang="pt-PT" sz="4400" dirty="0" err="1">
                <a:latin typeface="Arial" charset="0"/>
                <a:ea typeface="Arial" charset="0"/>
                <a:cs typeface="Arial" charset="0"/>
              </a:rPr>
              <a:t>users</a:t>
            </a:r>
            <a:r>
              <a:rPr lang="pt-PT" sz="4400" dirty="0">
                <a:latin typeface="Arial" charset="0"/>
                <a:ea typeface="Arial" charset="0"/>
                <a:cs typeface="Arial" charset="0"/>
              </a:rPr>
              <a:t>, </a:t>
            </a:r>
            <a:r>
              <a:rPr lang="pt-PT" sz="4400" dirty="0" err="1">
                <a:latin typeface="Arial" charset="0"/>
                <a:ea typeface="Arial" charset="0"/>
                <a:cs typeface="Arial" charset="0"/>
              </a:rPr>
              <a:t>that</a:t>
            </a:r>
            <a:r>
              <a:rPr lang="pt-PT" sz="4400" dirty="0">
                <a:latin typeface="Arial" charset="0"/>
                <a:ea typeface="Arial" charset="0"/>
                <a:cs typeface="Arial" charset="0"/>
              </a:rPr>
              <a:t> </a:t>
            </a:r>
            <a:r>
              <a:rPr lang="pt-PT" sz="4400" dirty="0" err="1">
                <a:latin typeface="Arial" charset="0"/>
                <a:ea typeface="Arial" charset="0"/>
                <a:cs typeface="Arial" charset="0"/>
              </a:rPr>
              <a:t>would</a:t>
            </a:r>
            <a:r>
              <a:rPr lang="pt-PT" sz="4400" dirty="0">
                <a:latin typeface="Arial" charset="0"/>
                <a:ea typeface="Arial" charset="0"/>
                <a:cs typeface="Arial" charset="0"/>
              </a:rPr>
              <a:t> </a:t>
            </a:r>
            <a:r>
              <a:rPr lang="pt-PT" sz="4400" dirty="0" err="1">
                <a:latin typeface="Arial" charset="0"/>
                <a:ea typeface="Arial" charset="0"/>
                <a:cs typeface="Arial" charset="0"/>
              </a:rPr>
              <a:t>be</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normal </a:t>
            </a:r>
            <a:r>
              <a:rPr lang="pt-PT" sz="4400" dirty="0" err="1">
                <a:latin typeface="Arial" charset="0"/>
                <a:ea typeface="Arial" charset="0"/>
                <a:cs typeface="Arial" charset="0"/>
              </a:rPr>
              <a:t>user</a:t>
            </a:r>
            <a:r>
              <a:rPr lang="pt-PT" sz="4400" dirty="0">
                <a:latin typeface="Arial" charset="0"/>
                <a:ea typeface="Arial" charset="0"/>
                <a:cs typeface="Arial" charset="0"/>
              </a:rPr>
              <a:t>, </a:t>
            </a:r>
            <a:r>
              <a:rPr lang="pt-PT" sz="4400" dirty="0" err="1">
                <a:latin typeface="Arial" charset="0"/>
                <a:ea typeface="Arial" charset="0"/>
                <a:cs typeface="Arial" charset="0"/>
              </a:rPr>
              <a:t>helper</a:t>
            </a:r>
            <a:r>
              <a:rPr lang="pt-PT" sz="4400" dirty="0">
                <a:latin typeface="Arial" charset="0"/>
                <a:ea typeface="Arial" charset="0"/>
                <a:cs typeface="Arial" charset="0"/>
              </a:rPr>
              <a:t>, </a:t>
            </a:r>
            <a:r>
              <a:rPr lang="pt-PT" sz="4400" dirty="0" err="1">
                <a:latin typeface="Arial" charset="0"/>
                <a:ea typeface="Arial" charset="0"/>
                <a:cs typeface="Arial" charset="0"/>
              </a:rPr>
              <a:t>responsible</a:t>
            </a:r>
            <a:r>
              <a:rPr lang="pt-PT" sz="4400" dirty="0">
                <a:latin typeface="Arial" charset="0"/>
                <a:ea typeface="Arial" charset="0"/>
                <a:cs typeface="Arial" charset="0"/>
              </a:rPr>
              <a:t> </a:t>
            </a:r>
            <a:r>
              <a:rPr lang="pt-PT" sz="4400" dirty="0" err="1">
                <a:latin typeface="Arial" charset="0"/>
                <a:ea typeface="Arial" charset="0"/>
                <a:cs typeface="Arial" charset="0"/>
              </a:rPr>
              <a:t>and</a:t>
            </a:r>
            <a:r>
              <a:rPr lang="pt-PT" sz="4400" dirty="0">
                <a:latin typeface="Arial" charset="0"/>
                <a:ea typeface="Arial" charset="0"/>
                <a:cs typeface="Arial" charset="0"/>
              </a:rPr>
              <a:t> </a:t>
            </a:r>
            <a:r>
              <a:rPr lang="pt-PT" sz="4400" dirty="0" err="1">
                <a:latin typeface="Arial" charset="0"/>
                <a:ea typeface="Arial" charset="0"/>
                <a:cs typeface="Arial" charset="0"/>
              </a:rPr>
              <a:t>admin</a:t>
            </a:r>
            <a:r>
              <a:rPr lang="pt-PT" sz="4400" dirty="0">
                <a:latin typeface="Arial" charset="0"/>
                <a:ea typeface="Arial" charset="0"/>
                <a:cs typeface="Arial" charset="0"/>
              </a:rPr>
              <a:t>.</a:t>
            </a:r>
          </a:p>
          <a:p>
            <a:pPr algn="just"/>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responsible</a:t>
            </a:r>
            <a:r>
              <a:rPr lang="pt-PT" sz="4400" dirty="0">
                <a:latin typeface="Arial" charset="0"/>
                <a:ea typeface="Arial" charset="0"/>
                <a:cs typeface="Arial" charset="0"/>
              </a:rPr>
              <a:t> </a:t>
            </a:r>
            <a:r>
              <a:rPr lang="pt-PT" sz="4400" dirty="0" err="1">
                <a:latin typeface="Arial" charset="0"/>
                <a:ea typeface="Arial" charset="0"/>
                <a:cs typeface="Arial" charset="0"/>
              </a:rPr>
              <a:t>is</a:t>
            </a:r>
            <a:r>
              <a:rPr lang="pt-PT" sz="4400" dirty="0">
                <a:latin typeface="Arial" charset="0"/>
                <a:ea typeface="Arial" charset="0"/>
                <a:cs typeface="Arial" charset="0"/>
              </a:rPr>
              <a:t> </a:t>
            </a:r>
            <a:r>
              <a:rPr lang="pt-PT" sz="4400" dirty="0" err="1">
                <a:latin typeface="Arial" charset="0"/>
                <a:ea typeface="Arial" charset="0"/>
                <a:cs typeface="Arial" charset="0"/>
              </a:rPr>
              <a:t>able</a:t>
            </a:r>
            <a:r>
              <a:rPr lang="pt-PT" sz="4400" dirty="0">
                <a:latin typeface="Arial" charset="0"/>
                <a:ea typeface="Arial" charset="0"/>
                <a:cs typeface="Arial" charset="0"/>
              </a:rPr>
              <a:t> to </a:t>
            </a:r>
            <a:r>
              <a:rPr lang="pt-PT" sz="4400" dirty="0" err="1">
                <a:latin typeface="Arial" charset="0"/>
                <a:ea typeface="Arial" charset="0"/>
                <a:cs typeface="Arial" charset="0"/>
              </a:rPr>
              <a:t>create</a:t>
            </a:r>
            <a:r>
              <a:rPr lang="pt-PT" sz="4400" dirty="0">
                <a:latin typeface="Arial" charset="0"/>
                <a:ea typeface="Arial" charset="0"/>
                <a:cs typeface="Arial" charset="0"/>
              </a:rPr>
              <a:t> </a:t>
            </a:r>
            <a:r>
              <a:rPr lang="pt-PT" sz="4400" dirty="0" err="1">
                <a:latin typeface="Arial" charset="0"/>
                <a:ea typeface="Arial" charset="0"/>
                <a:cs typeface="Arial" charset="0"/>
              </a:rPr>
              <a:t>new</a:t>
            </a:r>
            <a:r>
              <a:rPr lang="pt-PT" sz="4400" dirty="0">
                <a:latin typeface="Arial" charset="0"/>
                <a:ea typeface="Arial" charset="0"/>
                <a:cs typeface="Arial" charset="0"/>
              </a:rPr>
              <a:t> </a:t>
            </a:r>
            <a:r>
              <a:rPr lang="pt-PT" sz="4400" dirty="0" err="1">
                <a:latin typeface="Arial" charset="0"/>
                <a:ea typeface="Arial" charset="0"/>
                <a:cs typeface="Arial" charset="0"/>
              </a:rPr>
              <a:t>equipments</a:t>
            </a:r>
            <a:r>
              <a:rPr lang="pt-PT" sz="4400" dirty="0">
                <a:latin typeface="Arial" charset="0"/>
                <a:ea typeface="Arial" charset="0"/>
                <a:cs typeface="Arial" charset="0"/>
              </a:rPr>
              <a:t>, </a:t>
            </a:r>
            <a:r>
              <a:rPr lang="pt-PT" sz="4400" dirty="0" err="1">
                <a:latin typeface="Arial" charset="0"/>
                <a:ea typeface="Arial" charset="0"/>
                <a:cs typeface="Arial" charset="0"/>
              </a:rPr>
              <a:t>and</a:t>
            </a:r>
            <a:r>
              <a:rPr lang="pt-PT" sz="4400" dirty="0">
                <a:latin typeface="Arial" charset="0"/>
                <a:ea typeface="Arial" charset="0"/>
                <a:cs typeface="Arial" charset="0"/>
              </a:rPr>
              <a:t> </a:t>
            </a:r>
            <a:r>
              <a:rPr lang="pt-PT" sz="4400" dirty="0" err="1">
                <a:latin typeface="Arial" charset="0"/>
                <a:ea typeface="Arial" charset="0"/>
                <a:cs typeface="Arial" charset="0"/>
              </a:rPr>
              <a:t>also</a:t>
            </a:r>
            <a:r>
              <a:rPr lang="pt-PT" sz="4400" dirty="0">
                <a:latin typeface="Arial" charset="0"/>
                <a:ea typeface="Arial" charset="0"/>
                <a:cs typeface="Arial" charset="0"/>
              </a:rPr>
              <a:t> </a:t>
            </a:r>
            <a:r>
              <a:rPr lang="pt-PT" sz="4400" dirty="0" err="1">
                <a:latin typeface="Arial" charset="0"/>
                <a:ea typeface="Arial" charset="0"/>
                <a:cs typeface="Arial" charset="0"/>
              </a:rPr>
              <a:t>managins</a:t>
            </a:r>
            <a:r>
              <a:rPr lang="pt-PT" sz="4400" dirty="0">
                <a:latin typeface="Arial" charset="0"/>
                <a:ea typeface="Arial" charset="0"/>
                <a:cs typeface="Arial" charset="0"/>
              </a:rPr>
              <a:t> </a:t>
            </a:r>
            <a:r>
              <a:rPr lang="pt-PT" sz="4400" dirty="0" err="1">
                <a:latin typeface="Arial" charset="0"/>
                <a:ea typeface="Arial" charset="0"/>
                <a:cs typeface="Arial" charset="0"/>
              </a:rPr>
              <a:t>his</a:t>
            </a:r>
            <a:r>
              <a:rPr lang="pt-PT" sz="4400" dirty="0">
                <a:latin typeface="Arial" charset="0"/>
                <a:ea typeface="Arial" charset="0"/>
                <a:cs typeface="Arial" charset="0"/>
              </a:rPr>
              <a:t> </a:t>
            </a:r>
            <a:r>
              <a:rPr lang="pt-PT" sz="4400" dirty="0" err="1">
                <a:latin typeface="Arial" charset="0"/>
                <a:ea typeface="Arial" charset="0"/>
                <a:cs typeface="Arial" charset="0"/>
              </a:rPr>
              <a:t>requests</a:t>
            </a:r>
            <a:r>
              <a:rPr lang="pt-PT" sz="4400" dirty="0">
                <a:latin typeface="Arial" charset="0"/>
                <a:ea typeface="Arial" charset="0"/>
                <a:cs typeface="Arial" charset="0"/>
              </a:rPr>
              <a:t> </a:t>
            </a:r>
            <a:r>
              <a:rPr lang="pt-PT" sz="4400" dirty="0" err="1">
                <a:latin typeface="Arial" charset="0"/>
                <a:ea typeface="Arial" charset="0"/>
                <a:cs typeface="Arial" charset="0"/>
              </a:rPr>
              <a:t>and</a:t>
            </a:r>
            <a:r>
              <a:rPr lang="pt-PT" sz="4400" dirty="0">
                <a:latin typeface="Arial" charset="0"/>
                <a:ea typeface="Arial" charset="0"/>
                <a:cs typeface="Arial" charset="0"/>
              </a:rPr>
              <a:t> </a:t>
            </a:r>
            <a:r>
              <a:rPr lang="pt-PT" sz="4400" dirty="0" err="1">
                <a:latin typeface="Arial" charset="0"/>
                <a:ea typeface="Arial" charset="0"/>
                <a:cs typeface="Arial" charset="0"/>
              </a:rPr>
              <a:t>maintences</a:t>
            </a:r>
            <a:r>
              <a:rPr lang="pt-PT" sz="4400" dirty="0">
                <a:latin typeface="Arial" charset="0"/>
                <a:ea typeface="Arial" charset="0"/>
                <a:cs typeface="Arial" charset="0"/>
              </a:rPr>
              <a:t>.</a:t>
            </a:r>
          </a:p>
          <a:p>
            <a:pPr algn="just"/>
            <a:r>
              <a:rPr lang="pt-PT" sz="4400" dirty="0" err="1">
                <a:latin typeface="Arial" charset="0"/>
                <a:ea typeface="Arial" charset="0"/>
                <a:cs typeface="Arial" charset="0"/>
              </a:rPr>
              <a:t>All</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four</a:t>
            </a:r>
            <a:r>
              <a:rPr lang="pt-PT" sz="4400" dirty="0">
                <a:latin typeface="Arial" charset="0"/>
                <a:ea typeface="Arial" charset="0"/>
                <a:cs typeface="Arial" charset="0"/>
              </a:rPr>
              <a:t> </a:t>
            </a:r>
            <a:r>
              <a:rPr lang="pt-PT" sz="4400" dirty="0" err="1">
                <a:latin typeface="Arial" charset="0"/>
                <a:ea typeface="Arial" charset="0"/>
                <a:cs typeface="Arial" charset="0"/>
              </a:rPr>
              <a:t>tiers</a:t>
            </a:r>
            <a:r>
              <a:rPr lang="pt-PT" sz="4400" dirty="0">
                <a:latin typeface="Arial" charset="0"/>
                <a:ea typeface="Arial" charset="0"/>
                <a:cs typeface="Arial" charset="0"/>
              </a:rPr>
              <a:t> </a:t>
            </a:r>
            <a:r>
              <a:rPr lang="pt-PT" sz="4400" dirty="0" err="1">
                <a:latin typeface="Arial" charset="0"/>
                <a:ea typeface="Arial" charset="0"/>
                <a:cs typeface="Arial" charset="0"/>
              </a:rPr>
              <a:t>of</a:t>
            </a:r>
            <a:r>
              <a:rPr lang="pt-PT" sz="4400" dirty="0">
                <a:latin typeface="Arial" charset="0"/>
                <a:ea typeface="Arial" charset="0"/>
                <a:cs typeface="Arial" charset="0"/>
              </a:rPr>
              <a:t> </a:t>
            </a:r>
            <a:r>
              <a:rPr lang="pt-PT" sz="4400" dirty="0" err="1">
                <a:latin typeface="Arial" charset="0"/>
                <a:ea typeface="Arial" charset="0"/>
                <a:cs typeface="Arial" charset="0"/>
              </a:rPr>
              <a:t>users</a:t>
            </a:r>
            <a:r>
              <a:rPr lang="pt-PT" sz="4400" dirty="0">
                <a:latin typeface="Arial" charset="0"/>
                <a:ea typeface="Arial" charset="0"/>
                <a:cs typeface="Arial" charset="0"/>
              </a:rPr>
              <a:t> </a:t>
            </a:r>
            <a:r>
              <a:rPr lang="pt-PT" sz="4400" dirty="0" err="1">
                <a:latin typeface="Arial" charset="0"/>
                <a:ea typeface="Arial" charset="0"/>
                <a:cs typeface="Arial" charset="0"/>
              </a:rPr>
              <a:t>would</a:t>
            </a:r>
            <a:r>
              <a:rPr lang="pt-PT" sz="4400" dirty="0">
                <a:latin typeface="Arial" charset="0"/>
                <a:ea typeface="Arial" charset="0"/>
                <a:cs typeface="Arial" charset="0"/>
              </a:rPr>
              <a:t> </a:t>
            </a:r>
            <a:r>
              <a:rPr lang="pt-PT" sz="4400" dirty="0" err="1">
                <a:latin typeface="Arial" charset="0"/>
                <a:ea typeface="Arial" charset="0"/>
                <a:cs typeface="Arial" charset="0"/>
              </a:rPr>
              <a:t>be</a:t>
            </a:r>
            <a:r>
              <a:rPr lang="pt-PT" sz="4400" dirty="0">
                <a:latin typeface="Arial" charset="0"/>
                <a:ea typeface="Arial" charset="0"/>
                <a:cs typeface="Arial" charset="0"/>
              </a:rPr>
              <a:t> </a:t>
            </a:r>
            <a:r>
              <a:rPr lang="pt-PT" sz="4400" dirty="0" err="1">
                <a:latin typeface="Arial" charset="0"/>
                <a:ea typeface="Arial" charset="0"/>
                <a:cs typeface="Arial" charset="0"/>
              </a:rPr>
              <a:t>able</a:t>
            </a:r>
            <a:r>
              <a:rPr lang="pt-PT" sz="4400" dirty="0">
                <a:latin typeface="Arial" charset="0"/>
                <a:ea typeface="Arial" charset="0"/>
                <a:cs typeface="Arial" charset="0"/>
              </a:rPr>
              <a:t> to </a:t>
            </a:r>
            <a:r>
              <a:rPr lang="pt-PT" sz="4400" dirty="0" err="1">
                <a:latin typeface="Arial" charset="0"/>
                <a:ea typeface="Arial" charset="0"/>
                <a:cs typeface="Arial" charset="0"/>
              </a:rPr>
              <a:t>request</a:t>
            </a:r>
            <a:r>
              <a:rPr lang="pt-PT" sz="4400" dirty="0">
                <a:latin typeface="Arial" charset="0"/>
                <a:ea typeface="Arial" charset="0"/>
                <a:cs typeface="Arial" charset="0"/>
              </a:rPr>
              <a:t> </a:t>
            </a:r>
            <a:r>
              <a:rPr lang="pt-PT" sz="4400" dirty="0" err="1">
                <a:latin typeface="Arial" charset="0"/>
                <a:ea typeface="Arial" charset="0"/>
                <a:cs typeface="Arial" charset="0"/>
              </a:rPr>
              <a:t>equipments</a:t>
            </a:r>
            <a:r>
              <a:rPr lang="pt-PT" sz="4400" dirty="0">
                <a:latin typeface="Arial" charset="0"/>
                <a:ea typeface="Arial" charset="0"/>
                <a:cs typeface="Arial" charset="0"/>
              </a:rPr>
              <a:t>.</a:t>
            </a:r>
          </a:p>
          <a:p>
            <a:pPr algn="just"/>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helper</a:t>
            </a:r>
            <a:r>
              <a:rPr lang="pt-PT" sz="4400" dirty="0">
                <a:latin typeface="Arial" charset="0"/>
                <a:ea typeface="Arial" charset="0"/>
                <a:cs typeface="Arial" charset="0"/>
              </a:rPr>
              <a:t> </a:t>
            </a:r>
            <a:r>
              <a:rPr lang="pt-PT" sz="4400" dirty="0" err="1">
                <a:latin typeface="Arial" charset="0"/>
                <a:ea typeface="Arial" charset="0"/>
                <a:cs typeface="Arial" charset="0"/>
              </a:rPr>
              <a:t>is</a:t>
            </a:r>
            <a:r>
              <a:rPr lang="pt-PT" sz="4400" dirty="0">
                <a:latin typeface="Arial" charset="0"/>
                <a:ea typeface="Arial" charset="0"/>
                <a:cs typeface="Arial" charset="0"/>
              </a:rPr>
              <a:t> </a:t>
            </a:r>
            <a:r>
              <a:rPr lang="pt-PT" sz="4400" dirty="0" err="1">
                <a:latin typeface="Arial" charset="0"/>
                <a:ea typeface="Arial" charset="0"/>
                <a:cs typeface="Arial" charset="0"/>
              </a:rPr>
              <a:t>also</a:t>
            </a:r>
            <a:r>
              <a:rPr lang="pt-PT" sz="4400" dirty="0">
                <a:latin typeface="Arial" charset="0"/>
                <a:ea typeface="Arial" charset="0"/>
                <a:cs typeface="Arial" charset="0"/>
              </a:rPr>
              <a:t> </a:t>
            </a:r>
            <a:r>
              <a:rPr lang="pt-PT" sz="4400" dirty="0" err="1">
                <a:latin typeface="Arial" charset="0"/>
                <a:ea typeface="Arial" charset="0"/>
                <a:cs typeface="Arial" charset="0"/>
              </a:rPr>
              <a:t>able</a:t>
            </a:r>
            <a:r>
              <a:rPr lang="pt-PT" sz="4400" dirty="0">
                <a:latin typeface="Arial" charset="0"/>
                <a:ea typeface="Arial" charset="0"/>
                <a:cs typeface="Arial" charset="0"/>
              </a:rPr>
              <a:t> to </a:t>
            </a:r>
            <a:r>
              <a:rPr lang="pt-PT" sz="4400" dirty="0" err="1">
                <a:latin typeface="Arial" charset="0"/>
                <a:ea typeface="Arial" charset="0"/>
                <a:cs typeface="Arial" charset="0"/>
              </a:rPr>
              <a:t>help</a:t>
            </a:r>
            <a:r>
              <a:rPr lang="pt-PT" sz="4400" dirty="0">
                <a:latin typeface="Arial" charset="0"/>
                <a:ea typeface="Arial" charset="0"/>
                <a:cs typeface="Arial" charset="0"/>
              </a:rPr>
              <a:t> </a:t>
            </a:r>
            <a:r>
              <a:rPr lang="pt-PT" sz="4400" dirty="0" err="1">
                <a:latin typeface="Arial" charset="0"/>
                <a:ea typeface="Arial" charset="0"/>
                <a:cs typeface="Arial" charset="0"/>
              </a:rPr>
              <a:t>responsible</a:t>
            </a:r>
            <a:r>
              <a:rPr lang="pt-PT" sz="4400" dirty="0">
                <a:latin typeface="Arial" charset="0"/>
                <a:ea typeface="Arial" charset="0"/>
                <a:cs typeface="Arial" charset="0"/>
              </a:rPr>
              <a:t>, </a:t>
            </a:r>
            <a:r>
              <a:rPr lang="pt-PT" sz="4400" dirty="0" err="1">
                <a:latin typeface="Arial" charset="0"/>
                <a:ea typeface="Arial" charset="0"/>
                <a:cs typeface="Arial" charset="0"/>
              </a:rPr>
              <a:t>reviewing</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equipment</a:t>
            </a:r>
            <a:r>
              <a:rPr lang="pt-PT" sz="4400" dirty="0">
                <a:latin typeface="Arial" charset="0"/>
                <a:ea typeface="Arial" charset="0"/>
                <a:cs typeface="Arial" charset="0"/>
              </a:rPr>
              <a:t> </a:t>
            </a:r>
            <a:r>
              <a:rPr lang="pt-PT" sz="4400" dirty="0" err="1">
                <a:latin typeface="Arial" charset="0"/>
                <a:ea typeface="Arial" charset="0"/>
                <a:cs typeface="Arial" charset="0"/>
              </a:rPr>
              <a:t>that</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responsible</a:t>
            </a:r>
            <a:r>
              <a:rPr lang="pt-PT" sz="4400" dirty="0">
                <a:latin typeface="Arial" charset="0"/>
                <a:ea typeface="Arial" charset="0"/>
                <a:cs typeface="Arial" charset="0"/>
              </a:rPr>
              <a:t> </a:t>
            </a:r>
            <a:r>
              <a:rPr lang="pt-PT" sz="4400" dirty="0" err="1">
                <a:latin typeface="Arial" charset="0"/>
                <a:ea typeface="Arial" charset="0"/>
                <a:cs typeface="Arial" charset="0"/>
              </a:rPr>
              <a:t>add</a:t>
            </a:r>
            <a:r>
              <a:rPr lang="pt-PT" sz="4400" dirty="0">
                <a:latin typeface="Arial" charset="0"/>
                <a:ea typeface="Arial" charset="0"/>
                <a:cs typeface="Arial" charset="0"/>
              </a:rPr>
              <a:t>, </a:t>
            </a:r>
            <a:r>
              <a:rPr lang="pt-PT" sz="4400" dirty="0" err="1">
                <a:latin typeface="Arial" charset="0"/>
                <a:ea typeface="Arial" charset="0"/>
                <a:cs typeface="Arial" charset="0"/>
              </a:rPr>
              <a:t>making</a:t>
            </a:r>
            <a:r>
              <a:rPr lang="pt-PT" sz="4400" dirty="0">
                <a:latin typeface="Arial" charset="0"/>
                <a:ea typeface="Arial" charset="0"/>
                <a:cs typeface="Arial" charset="0"/>
              </a:rPr>
              <a:t> </a:t>
            </a:r>
            <a:r>
              <a:rPr lang="pt-PT" sz="4400" dirty="0" err="1">
                <a:latin typeface="Arial" charset="0"/>
                <a:ea typeface="Arial" charset="0"/>
                <a:cs typeface="Arial" charset="0"/>
              </a:rPr>
              <a:t>sure</a:t>
            </a:r>
            <a:r>
              <a:rPr lang="pt-PT" sz="4400" dirty="0">
                <a:latin typeface="Arial" charset="0"/>
                <a:ea typeface="Arial" charset="0"/>
                <a:cs typeface="Arial" charset="0"/>
              </a:rPr>
              <a:t> </a:t>
            </a:r>
            <a:r>
              <a:rPr lang="pt-PT" sz="4400" dirty="0" err="1">
                <a:latin typeface="Arial" charset="0"/>
                <a:ea typeface="Arial" charset="0"/>
                <a:cs typeface="Arial" charset="0"/>
              </a:rPr>
              <a:t>is</a:t>
            </a:r>
            <a:r>
              <a:rPr lang="pt-PT" sz="4400" dirty="0">
                <a:latin typeface="Arial" charset="0"/>
                <a:ea typeface="Arial" charset="0"/>
                <a:cs typeface="Arial" charset="0"/>
              </a:rPr>
              <a:t> </a:t>
            </a:r>
            <a:r>
              <a:rPr lang="pt-PT" sz="4400" dirty="0" err="1">
                <a:latin typeface="Arial" charset="0"/>
                <a:ea typeface="Arial" charset="0"/>
                <a:cs typeface="Arial" charset="0"/>
              </a:rPr>
              <a:t>everyithing</a:t>
            </a:r>
            <a:r>
              <a:rPr lang="pt-PT" sz="4400" dirty="0">
                <a:latin typeface="Arial" charset="0"/>
                <a:ea typeface="Arial" charset="0"/>
                <a:cs typeface="Arial" charset="0"/>
              </a:rPr>
              <a:t> </a:t>
            </a:r>
            <a:r>
              <a:rPr lang="pt-PT" sz="4400" dirty="0" err="1">
                <a:latin typeface="Arial" charset="0"/>
                <a:ea typeface="Arial" charset="0"/>
                <a:cs typeface="Arial" charset="0"/>
              </a:rPr>
              <a:t>allright</a:t>
            </a:r>
            <a:r>
              <a:rPr lang="pt-PT" sz="4400" dirty="0">
                <a:latin typeface="Arial" charset="0"/>
                <a:ea typeface="Arial" charset="0"/>
                <a:cs typeface="Arial" charset="0"/>
              </a:rPr>
              <a:t> </a:t>
            </a:r>
            <a:r>
              <a:rPr lang="pt-PT" sz="4400" dirty="0" err="1">
                <a:latin typeface="Arial" charset="0"/>
                <a:ea typeface="Arial" charset="0"/>
                <a:cs typeface="Arial" charset="0"/>
              </a:rPr>
              <a:t>with</a:t>
            </a:r>
            <a:r>
              <a:rPr lang="pt-PT" sz="4400" dirty="0">
                <a:latin typeface="Arial" charset="0"/>
                <a:ea typeface="Arial" charset="0"/>
                <a:cs typeface="Arial" charset="0"/>
              </a:rPr>
              <a:t> </a:t>
            </a:r>
            <a:r>
              <a:rPr lang="pt-PT" sz="4400" dirty="0" err="1">
                <a:latin typeface="Arial" charset="0"/>
                <a:ea typeface="Arial" charset="0"/>
                <a:cs typeface="Arial" charset="0"/>
              </a:rPr>
              <a:t>the</a:t>
            </a:r>
            <a:r>
              <a:rPr lang="pt-PT" sz="4400" dirty="0">
                <a:latin typeface="Arial" charset="0"/>
                <a:ea typeface="Arial" charset="0"/>
                <a:cs typeface="Arial" charset="0"/>
              </a:rPr>
              <a:t> </a:t>
            </a:r>
            <a:r>
              <a:rPr lang="pt-PT" sz="4400" dirty="0" err="1">
                <a:latin typeface="Arial" charset="0"/>
                <a:ea typeface="Arial" charset="0"/>
                <a:cs typeface="Arial" charset="0"/>
              </a:rPr>
              <a:t>equipment</a:t>
            </a:r>
            <a:r>
              <a:rPr lang="pt-PT" sz="4400" dirty="0">
                <a:latin typeface="Arial" charset="0"/>
                <a:ea typeface="Arial" charset="0"/>
                <a:cs typeface="Arial" charset="0"/>
              </a:rPr>
              <a:t> </a:t>
            </a:r>
            <a:r>
              <a:rPr lang="pt-PT" sz="4400" dirty="0" err="1">
                <a:latin typeface="Arial" charset="0"/>
                <a:ea typeface="Arial" charset="0"/>
                <a:cs typeface="Arial" charset="0"/>
              </a:rPr>
              <a:t>infos</a:t>
            </a:r>
            <a:r>
              <a:rPr lang="pt-PT" sz="4400" dirty="0">
                <a:latin typeface="Arial" charset="0"/>
                <a:ea typeface="Arial" charset="0"/>
                <a:cs typeface="Arial" charset="0"/>
              </a:rPr>
              <a:t>, </a:t>
            </a:r>
            <a:r>
              <a:rPr lang="pt-PT" sz="4400" dirty="0" err="1">
                <a:latin typeface="Arial" charset="0"/>
                <a:ea typeface="Arial" charset="0"/>
                <a:cs typeface="Arial" charset="0"/>
              </a:rPr>
              <a:t>and</a:t>
            </a:r>
            <a:r>
              <a:rPr lang="pt-PT" sz="4400" dirty="0">
                <a:latin typeface="Arial" charset="0"/>
                <a:ea typeface="Arial" charset="0"/>
                <a:cs typeface="Arial" charset="0"/>
              </a:rPr>
              <a:t> </a:t>
            </a:r>
            <a:r>
              <a:rPr lang="pt-PT" sz="4400" dirty="0" err="1">
                <a:latin typeface="Arial" charset="0"/>
                <a:ea typeface="Arial" charset="0"/>
                <a:cs typeface="Arial" charset="0"/>
              </a:rPr>
              <a:t>also</a:t>
            </a:r>
            <a:r>
              <a:rPr lang="pt-PT" sz="4400" dirty="0">
                <a:latin typeface="Arial" charset="0"/>
                <a:ea typeface="Arial" charset="0"/>
                <a:cs typeface="Arial" charset="0"/>
              </a:rPr>
              <a:t> </a:t>
            </a:r>
            <a:r>
              <a:rPr lang="pt-PT" sz="4400" dirty="0" err="1">
                <a:latin typeface="Arial" charset="0"/>
                <a:ea typeface="Arial" charset="0"/>
                <a:cs typeface="Arial" charset="0"/>
              </a:rPr>
              <a:t>being</a:t>
            </a:r>
            <a:r>
              <a:rPr lang="pt-PT" sz="4400" dirty="0">
                <a:latin typeface="Arial" charset="0"/>
                <a:ea typeface="Arial" charset="0"/>
                <a:cs typeface="Arial" charset="0"/>
              </a:rPr>
              <a:t> </a:t>
            </a:r>
            <a:r>
              <a:rPr lang="pt-PT" sz="4400" dirty="0" err="1">
                <a:latin typeface="Arial" charset="0"/>
                <a:ea typeface="Arial" charset="0"/>
                <a:cs typeface="Arial" charset="0"/>
              </a:rPr>
              <a:t>able</a:t>
            </a:r>
            <a:r>
              <a:rPr lang="pt-PT" sz="4400" dirty="0">
                <a:latin typeface="Arial" charset="0"/>
                <a:ea typeface="Arial" charset="0"/>
                <a:cs typeface="Arial" charset="0"/>
              </a:rPr>
              <a:t> to </a:t>
            </a:r>
            <a:r>
              <a:rPr lang="pt-PT" sz="4400" dirty="0" err="1">
                <a:latin typeface="Arial" charset="0"/>
                <a:ea typeface="Arial" charset="0"/>
                <a:cs typeface="Arial" charset="0"/>
              </a:rPr>
              <a:t>help</a:t>
            </a:r>
            <a:r>
              <a:rPr lang="pt-PT" sz="4400" dirty="0">
                <a:latin typeface="Arial" charset="0"/>
                <a:ea typeface="Arial" charset="0"/>
                <a:cs typeface="Arial" charset="0"/>
              </a:rPr>
              <a:t> </a:t>
            </a:r>
            <a:r>
              <a:rPr lang="pt-PT" sz="4400" dirty="0" err="1">
                <a:latin typeface="Arial" charset="0"/>
                <a:ea typeface="Arial" charset="0"/>
                <a:cs typeface="Arial" charset="0"/>
              </a:rPr>
              <a:t>managing</a:t>
            </a:r>
            <a:r>
              <a:rPr lang="pt-PT" sz="4400" dirty="0">
                <a:latin typeface="Arial" charset="0"/>
                <a:ea typeface="Arial" charset="0"/>
                <a:cs typeface="Arial" charset="0"/>
              </a:rPr>
              <a:t> </a:t>
            </a:r>
            <a:r>
              <a:rPr lang="pt-PT" sz="4400" dirty="0" err="1">
                <a:latin typeface="Arial" charset="0"/>
                <a:ea typeface="Arial" charset="0"/>
                <a:cs typeface="Arial" charset="0"/>
              </a:rPr>
              <a:t>equipment</a:t>
            </a:r>
            <a:r>
              <a:rPr lang="pt-PT" sz="4400" dirty="0">
                <a:latin typeface="Arial" charset="0"/>
                <a:ea typeface="Arial" charset="0"/>
                <a:cs typeface="Arial" charset="0"/>
              </a:rPr>
              <a:t> </a:t>
            </a:r>
            <a:r>
              <a:rPr lang="pt-PT" sz="4400" dirty="0" err="1">
                <a:latin typeface="Arial" charset="0"/>
                <a:ea typeface="Arial" charset="0"/>
                <a:cs typeface="Arial" charset="0"/>
              </a:rPr>
              <a:t>maintences</a:t>
            </a:r>
            <a:r>
              <a:rPr lang="pt-PT" sz="4400" dirty="0">
                <a:latin typeface="Arial" charset="0"/>
                <a:ea typeface="Arial" charset="0"/>
                <a:cs typeface="Arial" charset="0"/>
              </a:rPr>
              <a:t>.</a:t>
            </a:r>
          </a:p>
          <a:p>
            <a:pPr algn="just"/>
            <a:r>
              <a:rPr lang="pt-PT" sz="4400" dirty="0" err="1">
                <a:latin typeface="Arial" charset="0"/>
                <a:ea typeface="Arial" charset="0"/>
                <a:cs typeface="Arial" charset="0"/>
              </a:rPr>
              <a:t>Admin</a:t>
            </a:r>
            <a:r>
              <a:rPr lang="pt-PT" sz="4400" dirty="0">
                <a:latin typeface="Arial" charset="0"/>
                <a:ea typeface="Arial" charset="0"/>
                <a:cs typeface="Arial" charset="0"/>
              </a:rPr>
              <a:t> </a:t>
            </a:r>
            <a:r>
              <a:rPr lang="pt-PT" sz="4400" dirty="0" err="1">
                <a:latin typeface="Arial" charset="0"/>
                <a:ea typeface="Arial" charset="0"/>
                <a:cs typeface="Arial" charset="0"/>
              </a:rPr>
              <a:t>is</a:t>
            </a:r>
            <a:r>
              <a:rPr lang="pt-PT" sz="4400" dirty="0">
                <a:latin typeface="Arial" charset="0"/>
                <a:ea typeface="Arial" charset="0"/>
                <a:cs typeface="Arial" charset="0"/>
              </a:rPr>
              <a:t> </a:t>
            </a:r>
            <a:r>
              <a:rPr lang="pt-PT" sz="4400" dirty="0" err="1">
                <a:latin typeface="Arial" charset="0"/>
                <a:ea typeface="Arial" charset="0"/>
                <a:cs typeface="Arial" charset="0"/>
              </a:rPr>
              <a:t>able</a:t>
            </a:r>
            <a:r>
              <a:rPr lang="pt-PT" sz="4400" dirty="0">
                <a:latin typeface="Arial" charset="0"/>
                <a:ea typeface="Arial" charset="0"/>
                <a:cs typeface="Arial" charset="0"/>
              </a:rPr>
              <a:t> to </a:t>
            </a:r>
            <a:r>
              <a:rPr lang="pt-PT" sz="4400" dirty="0" err="1">
                <a:latin typeface="Arial" charset="0"/>
                <a:ea typeface="Arial" charset="0"/>
                <a:cs typeface="Arial" charset="0"/>
              </a:rPr>
              <a:t>manage</a:t>
            </a:r>
            <a:r>
              <a:rPr lang="pt-PT" sz="4400" dirty="0">
                <a:latin typeface="Arial" charset="0"/>
                <a:ea typeface="Arial" charset="0"/>
                <a:cs typeface="Arial" charset="0"/>
              </a:rPr>
              <a:t> </a:t>
            </a:r>
            <a:r>
              <a:rPr lang="pt-PT" sz="4400" dirty="0" err="1">
                <a:latin typeface="Arial" charset="0"/>
                <a:ea typeface="Arial" charset="0"/>
                <a:cs typeface="Arial" charset="0"/>
              </a:rPr>
              <a:t>both</a:t>
            </a:r>
            <a:r>
              <a:rPr lang="pt-PT" sz="4400" dirty="0">
                <a:latin typeface="Arial" charset="0"/>
                <a:ea typeface="Arial" charset="0"/>
                <a:cs typeface="Arial" charset="0"/>
              </a:rPr>
              <a:t> </a:t>
            </a:r>
            <a:r>
              <a:rPr lang="pt-PT" sz="4400" dirty="0" err="1">
                <a:latin typeface="Arial" charset="0"/>
                <a:ea typeface="Arial" charset="0"/>
                <a:cs typeface="Arial" charset="0"/>
              </a:rPr>
              <a:t>users</a:t>
            </a:r>
            <a:r>
              <a:rPr lang="pt-PT" sz="4400" dirty="0">
                <a:latin typeface="Arial" charset="0"/>
                <a:ea typeface="Arial" charset="0"/>
                <a:cs typeface="Arial" charset="0"/>
              </a:rPr>
              <a:t> </a:t>
            </a:r>
            <a:r>
              <a:rPr lang="pt-PT" sz="4400" dirty="0" err="1">
                <a:latin typeface="Arial" charset="0"/>
                <a:ea typeface="Arial" charset="0"/>
                <a:cs typeface="Arial" charset="0"/>
              </a:rPr>
              <a:t>and</a:t>
            </a:r>
            <a:r>
              <a:rPr lang="pt-PT" sz="4400" dirty="0">
                <a:latin typeface="Arial" charset="0"/>
                <a:ea typeface="Arial" charset="0"/>
                <a:cs typeface="Arial" charset="0"/>
              </a:rPr>
              <a:t> </a:t>
            </a:r>
            <a:r>
              <a:rPr lang="pt-PT" sz="4400" dirty="0" err="1">
                <a:latin typeface="Arial" charset="0"/>
                <a:ea typeface="Arial" charset="0"/>
                <a:cs typeface="Arial" charset="0"/>
              </a:rPr>
              <a:t>providers</a:t>
            </a:r>
            <a:r>
              <a:rPr lang="pt-PT" sz="4400" dirty="0">
                <a:latin typeface="Arial" charset="0"/>
                <a:ea typeface="Arial" charset="0"/>
                <a:cs typeface="Arial" charset="0"/>
              </a:rPr>
              <a:t>.</a:t>
            </a:r>
          </a:p>
        </p:txBody>
      </p:sp>
      <p:sp>
        <p:nvSpPr>
          <p:cNvPr id="23" name="CaixaDeTexto 22"/>
          <p:cNvSpPr txBox="1"/>
          <p:nvPr/>
        </p:nvSpPr>
        <p:spPr>
          <a:xfrm>
            <a:off x="21457129" y="23027018"/>
            <a:ext cx="5607051" cy="553998"/>
          </a:xfrm>
          <a:prstGeom prst="rect">
            <a:avLst/>
          </a:prstGeom>
          <a:noFill/>
        </p:spPr>
        <p:txBody>
          <a:bodyPr wrap="square" rtlCol="0">
            <a:spAutoFit/>
          </a:bodyPr>
          <a:lstStyle/>
          <a:p>
            <a:r>
              <a:rPr lang="pt-PT" sz="3000" dirty="0" err="1">
                <a:latin typeface="Arial" charset="0"/>
                <a:ea typeface="Arial" charset="0"/>
                <a:cs typeface="Arial" charset="0"/>
              </a:rPr>
              <a:t>Search</a:t>
            </a:r>
            <a:r>
              <a:rPr lang="pt-PT" sz="3000" dirty="0">
                <a:latin typeface="Arial" charset="0"/>
                <a:ea typeface="Arial" charset="0"/>
                <a:cs typeface="Arial" charset="0"/>
              </a:rPr>
              <a:t> </a:t>
            </a:r>
            <a:r>
              <a:rPr lang="pt-PT" sz="3000" dirty="0" err="1">
                <a:latin typeface="Arial" charset="0"/>
                <a:ea typeface="Arial" charset="0"/>
                <a:cs typeface="Arial" charset="0"/>
              </a:rPr>
              <a:t>Equipment</a:t>
            </a:r>
            <a:r>
              <a:rPr lang="pt-PT" sz="3000" dirty="0">
                <a:latin typeface="Arial" charset="0"/>
                <a:ea typeface="Arial" charset="0"/>
                <a:cs typeface="Arial" charset="0"/>
              </a:rPr>
              <a:t> </a:t>
            </a:r>
            <a:r>
              <a:rPr lang="pt-PT" sz="3000" dirty="0" err="1">
                <a:latin typeface="Arial" charset="0"/>
                <a:ea typeface="Arial" charset="0"/>
                <a:cs typeface="Arial" charset="0"/>
              </a:rPr>
              <a:t>Funcionality</a:t>
            </a:r>
            <a:endParaRPr lang="pt-PT" sz="3000" dirty="0">
              <a:latin typeface="Arial" charset="0"/>
              <a:ea typeface="Arial" charset="0"/>
              <a:cs typeface="Arial" charset="0"/>
            </a:endParaRPr>
          </a:p>
        </p:txBody>
      </p:sp>
      <p:sp>
        <p:nvSpPr>
          <p:cNvPr id="30" name="CaixaDeTexto 29"/>
          <p:cNvSpPr txBox="1"/>
          <p:nvPr/>
        </p:nvSpPr>
        <p:spPr>
          <a:xfrm>
            <a:off x="795977" y="29554905"/>
            <a:ext cx="5607051" cy="553998"/>
          </a:xfrm>
          <a:prstGeom prst="rect">
            <a:avLst/>
          </a:prstGeom>
          <a:noFill/>
        </p:spPr>
        <p:txBody>
          <a:bodyPr wrap="square" rtlCol="0">
            <a:spAutoFit/>
          </a:bodyPr>
          <a:lstStyle/>
          <a:p>
            <a:r>
              <a:rPr lang="pt-PT" sz="3000" dirty="0" err="1">
                <a:latin typeface="Arial" charset="0"/>
                <a:ea typeface="Arial" charset="0"/>
                <a:cs typeface="Arial" charset="0"/>
              </a:rPr>
              <a:t>Equipment</a:t>
            </a:r>
            <a:r>
              <a:rPr lang="pt-PT" sz="3000" dirty="0">
                <a:latin typeface="Arial" charset="0"/>
                <a:ea typeface="Arial" charset="0"/>
                <a:cs typeface="Arial" charset="0"/>
              </a:rPr>
              <a:t> </a:t>
            </a:r>
            <a:r>
              <a:rPr lang="pt-PT" sz="3000" dirty="0" err="1">
                <a:latin typeface="Arial" charset="0"/>
                <a:ea typeface="Arial" charset="0"/>
                <a:cs typeface="Arial" charset="0"/>
              </a:rPr>
              <a:t>Page</a:t>
            </a:r>
            <a:endParaRPr lang="pt-PT" sz="3000" dirty="0">
              <a:latin typeface="Arial" charset="0"/>
              <a:ea typeface="Arial" charset="0"/>
              <a:cs typeface="Arial" charset="0"/>
            </a:endParaRPr>
          </a:p>
        </p:txBody>
      </p:sp>
      <p:sp>
        <p:nvSpPr>
          <p:cNvPr id="31" name="CaixaDeTexto 30"/>
          <p:cNvSpPr txBox="1"/>
          <p:nvPr/>
        </p:nvSpPr>
        <p:spPr>
          <a:xfrm>
            <a:off x="11094565" y="29554905"/>
            <a:ext cx="5607051" cy="553998"/>
          </a:xfrm>
          <a:prstGeom prst="rect">
            <a:avLst/>
          </a:prstGeom>
          <a:noFill/>
        </p:spPr>
        <p:txBody>
          <a:bodyPr wrap="square" rtlCol="0">
            <a:spAutoFit/>
          </a:bodyPr>
          <a:lstStyle/>
          <a:p>
            <a:r>
              <a:rPr lang="pt-PT" sz="3000" dirty="0" err="1">
                <a:latin typeface="Arial" charset="0"/>
                <a:ea typeface="Arial" charset="0"/>
                <a:cs typeface="Arial" charset="0"/>
              </a:rPr>
              <a:t>My</a:t>
            </a:r>
            <a:r>
              <a:rPr lang="pt-PT" sz="3000" dirty="0">
                <a:latin typeface="Arial" charset="0"/>
                <a:ea typeface="Arial" charset="0"/>
                <a:cs typeface="Arial" charset="0"/>
              </a:rPr>
              <a:t> </a:t>
            </a:r>
            <a:r>
              <a:rPr lang="pt-PT" sz="3000" dirty="0" err="1">
                <a:latin typeface="Arial" charset="0"/>
                <a:ea typeface="Arial" charset="0"/>
                <a:cs typeface="Arial" charset="0"/>
              </a:rPr>
              <a:t>Equipments</a:t>
            </a:r>
            <a:r>
              <a:rPr lang="pt-PT" sz="3000" dirty="0">
                <a:latin typeface="Arial" charset="0"/>
                <a:ea typeface="Arial" charset="0"/>
                <a:cs typeface="Arial" charset="0"/>
              </a:rPr>
              <a:t> </a:t>
            </a:r>
            <a:r>
              <a:rPr lang="pt-PT" sz="3000" dirty="0" err="1">
                <a:latin typeface="Arial" charset="0"/>
                <a:ea typeface="Arial" charset="0"/>
                <a:cs typeface="Arial" charset="0"/>
              </a:rPr>
              <a:t>Page</a:t>
            </a:r>
            <a:endParaRPr lang="pt-PT" sz="3000" dirty="0">
              <a:latin typeface="Arial" charset="0"/>
              <a:ea typeface="Arial" charset="0"/>
              <a:cs typeface="Arial" charset="0"/>
            </a:endParaRPr>
          </a:p>
        </p:txBody>
      </p:sp>
      <p:sp>
        <p:nvSpPr>
          <p:cNvPr id="32" name="CaixaDeTexto 31"/>
          <p:cNvSpPr txBox="1"/>
          <p:nvPr/>
        </p:nvSpPr>
        <p:spPr>
          <a:xfrm>
            <a:off x="21584487" y="29554905"/>
            <a:ext cx="5607051" cy="553998"/>
          </a:xfrm>
          <a:prstGeom prst="rect">
            <a:avLst/>
          </a:prstGeom>
          <a:noFill/>
        </p:spPr>
        <p:txBody>
          <a:bodyPr wrap="square" rtlCol="0">
            <a:spAutoFit/>
          </a:bodyPr>
          <a:lstStyle/>
          <a:p>
            <a:r>
              <a:rPr lang="pt-PT" sz="3000" dirty="0" err="1">
                <a:latin typeface="Arial" charset="0"/>
                <a:ea typeface="Arial" charset="0"/>
                <a:cs typeface="Arial" charset="0"/>
              </a:rPr>
              <a:t>System</a:t>
            </a:r>
            <a:r>
              <a:rPr lang="pt-PT" sz="3000" dirty="0">
                <a:latin typeface="Arial" charset="0"/>
                <a:ea typeface="Arial" charset="0"/>
                <a:cs typeface="Arial" charset="0"/>
              </a:rPr>
              <a:t> </a:t>
            </a:r>
            <a:r>
              <a:rPr lang="pt-PT" sz="3000" dirty="0" err="1">
                <a:latin typeface="Arial" charset="0"/>
                <a:ea typeface="Arial" charset="0"/>
                <a:cs typeface="Arial" charset="0"/>
              </a:rPr>
              <a:t>Usability</a:t>
            </a:r>
            <a:r>
              <a:rPr lang="pt-PT" sz="3000" dirty="0">
                <a:latin typeface="Arial" charset="0"/>
                <a:ea typeface="Arial" charset="0"/>
                <a:cs typeface="Arial" charset="0"/>
              </a:rPr>
              <a:t> Score (SUS)</a:t>
            </a:r>
          </a:p>
        </p:txBody>
      </p:sp>
      <p:sp>
        <p:nvSpPr>
          <p:cNvPr id="33" name="Title 1"/>
          <p:cNvSpPr txBox="1">
            <a:spLocks/>
          </p:cNvSpPr>
          <p:nvPr/>
        </p:nvSpPr>
        <p:spPr>
          <a:xfrm>
            <a:off x="460971" y="30463954"/>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Conclusion</a:t>
            </a:r>
          </a:p>
        </p:txBody>
      </p:sp>
      <p:sp>
        <p:nvSpPr>
          <p:cNvPr id="34" name="CaixaDeTexto 33"/>
          <p:cNvSpPr txBox="1"/>
          <p:nvPr/>
        </p:nvSpPr>
        <p:spPr>
          <a:xfrm>
            <a:off x="671985" y="31338673"/>
            <a:ext cx="16434915" cy="8217634"/>
          </a:xfrm>
          <a:prstGeom prst="rect">
            <a:avLst/>
          </a:prstGeom>
          <a:noFill/>
        </p:spPr>
        <p:txBody>
          <a:bodyPr wrap="square" rtlCol="0">
            <a:spAutoFit/>
          </a:bodyPr>
          <a:lstStyle/>
          <a:p>
            <a:pPr algn="just"/>
            <a:r>
              <a:rPr lang="en-US" sz="4400" dirty="0">
                <a:latin typeface="Arial" panose="020B0604020202020204" pitchFamily="34" charset="0"/>
                <a:cs typeface="Arial" panose="020B0604020202020204" pitchFamily="34" charset="0"/>
              </a:rPr>
              <a:t>We would like to express our deep gratitude to my supervisors, José Evaristo and António Cruz, for their invaluable support and guidance during these 5 months of project development. We would also like to thank the company Colab4Food for the opportunity to participate in this project.</a:t>
            </a:r>
          </a:p>
          <a:p>
            <a:pPr algn="just"/>
            <a:r>
              <a:rPr lang="en-US" sz="4400" dirty="0">
                <a:latin typeface="Arial" panose="020B0604020202020204" pitchFamily="34" charset="0"/>
                <a:cs typeface="Arial" panose="020B0604020202020204" pitchFamily="34" charset="0"/>
              </a:rPr>
              <a:t>Based on user feedback and the company's ever-evolving needs, we are committed to continuing to improve and refine the application to better meet expectations and requirements. Thanks again to everyone involved in this project, including our advisors and the company Colab4Food.</a:t>
            </a:r>
          </a:p>
          <a:p>
            <a:pPr algn="just"/>
            <a:r>
              <a:rPr lang="en-US" sz="4400" dirty="0">
                <a:latin typeface="Arial" panose="020B0604020202020204" pitchFamily="34" charset="0"/>
                <a:cs typeface="Arial" panose="020B0604020202020204" pitchFamily="34" charset="0"/>
              </a:rPr>
              <a:t>This experience was enriching and motivates us to constantly seek improvements and innovations in future projects.</a:t>
            </a:r>
            <a:endParaRPr lang="pt-PT" sz="4400" dirty="0">
              <a:latin typeface="Arial" panose="020B0604020202020204" pitchFamily="34" charset="0"/>
              <a:ea typeface="Arial" charset="0"/>
              <a:cs typeface="Arial" panose="020B0604020202020204" pitchFamily="34" charset="0"/>
            </a:endParaRPr>
          </a:p>
        </p:txBody>
      </p:sp>
      <p:sp>
        <p:nvSpPr>
          <p:cNvPr id="36" name="Title 1"/>
          <p:cNvSpPr txBox="1">
            <a:spLocks/>
          </p:cNvSpPr>
          <p:nvPr/>
        </p:nvSpPr>
        <p:spPr>
          <a:xfrm>
            <a:off x="283989" y="39706279"/>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References</a:t>
            </a:r>
          </a:p>
        </p:txBody>
      </p:sp>
      <p:sp>
        <p:nvSpPr>
          <p:cNvPr id="37" name="Title 1"/>
          <p:cNvSpPr txBox="1">
            <a:spLocks/>
          </p:cNvSpPr>
          <p:nvPr/>
        </p:nvSpPr>
        <p:spPr>
          <a:xfrm>
            <a:off x="17980364" y="40852670"/>
            <a:ext cx="9931734"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err="1">
                <a:latin typeface="Arial" charset="0"/>
                <a:ea typeface="Arial" charset="0"/>
                <a:cs typeface="Arial" charset="0"/>
              </a:rPr>
              <a:t>Apoios</a:t>
            </a:r>
            <a:r>
              <a:rPr lang="en-US" sz="5400" b="1" dirty="0">
                <a:latin typeface="Arial" charset="0"/>
                <a:ea typeface="Arial" charset="0"/>
                <a:cs typeface="Arial" charset="0"/>
              </a:rPr>
              <a:t>:</a:t>
            </a:r>
          </a:p>
        </p:txBody>
      </p:sp>
      <p:sp>
        <p:nvSpPr>
          <p:cNvPr id="38" name="CaixaDeTexto 37"/>
          <p:cNvSpPr txBox="1"/>
          <p:nvPr/>
        </p:nvSpPr>
        <p:spPr>
          <a:xfrm>
            <a:off x="632460" y="40988817"/>
            <a:ext cx="14720571"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effectLst/>
                <a:latin typeface="Calibri" panose="020F0502020204030204" pitchFamily="34" charset="0"/>
                <a:ea typeface="Calibri" panose="020F0502020204030204" pitchFamily="34" charset="0"/>
              </a:rPr>
              <a:t>Power Apps: </a:t>
            </a:r>
            <a:r>
              <a:rPr lang="pt-PT" sz="2800" dirty="0">
                <a:hlinkClick r:id="rId5"/>
              </a:rPr>
              <a:t>https://powerapps.microsoft.com/en-us/</a:t>
            </a:r>
            <a:r>
              <a:rPr lang="pt-PT" sz="2800" dirty="0"/>
              <a:t> </a:t>
            </a:r>
            <a:endParaRPr lang="pt-PT" sz="2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pt-PT" sz="2800" dirty="0"/>
              <a:t>Youtube: </a:t>
            </a:r>
            <a:r>
              <a:rPr lang="pt-PT" sz="2800" dirty="0">
                <a:hlinkClick r:id="rId6"/>
              </a:rPr>
              <a:t>https://www.youtube.com/@RezaDorrani</a:t>
            </a:r>
            <a:r>
              <a:rPr lang="pt-PT" sz="2800" dirty="0"/>
              <a:t> </a:t>
            </a:r>
          </a:p>
          <a:p>
            <a:pPr marL="285750" indent="-285750">
              <a:buFont typeface="Arial" panose="020B0604020202020204" pitchFamily="34" charset="0"/>
              <a:buChar char="•"/>
            </a:pPr>
            <a:r>
              <a:rPr lang="pt-PT" sz="2800" dirty="0" err="1"/>
              <a:t>Stack</a:t>
            </a:r>
            <a:r>
              <a:rPr lang="pt-PT" sz="2800" dirty="0"/>
              <a:t> </a:t>
            </a:r>
            <a:r>
              <a:rPr lang="pt-PT" sz="2800" dirty="0" err="1"/>
              <a:t>Overflow</a:t>
            </a:r>
            <a:r>
              <a:rPr lang="pt-PT" sz="2800" dirty="0"/>
              <a:t>: </a:t>
            </a:r>
            <a:r>
              <a:rPr lang="en-US" sz="2800" dirty="0">
                <a:hlinkClick r:id="rId7"/>
              </a:rPr>
              <a:t>https://stackoverflow.com/</a:t>
            </a:r>
            <a:r>
              <a:rPr lang="en-US" sz="2800" dirty="0"/>
              <a:t> </a:t>
            </a:r>
            <a:r>
              <a:rPr lang="en-GB" sz="2800" u="sng" dirty="0">
                <a:solidFill>
                  <a:srgbClr val="0563C1"/>
                </a:solidFill>
                <a:latin typeface="Calibri" panose="020F0502020204030204" pitchFamily="34" charset="0"/>
                <a:ea typeface="Calibri" panose="020F0502020204030204" pitchFamily="34" charset="0"/>
              </a:rPr>
              <a:t> </a:t>
            </a:r>
            <a:endParaRPr lang="pt-PT" sz="2800" u="sng" dirty="0">
              <a:solidFill>
                <a:srgbClr val="0563C1"/>
              </a:solidFill>
              <a:latin typeface="Calibri" panose="020F0502020204030204" pitchFamily="34" charset="0"/>
              <a:ea typeface="Calibri" panose="020F0502020204030204" pitchFamily="34" charset="0"/>
            </a:endParaRPr>
          </a:p>
        </p:txBody>
      </p:sp>
      <p:sp>
        <p:nvSpPr>
          <p:cNvPr id="46" name="Retângulo 45">
            <a:extLst>
              <a:ext uri="{FF2B5EF4-FFF2-40B4-BE49-F238E27FC236}">
                <a16:creationId xmlns:a16="http://schemas.microsoft.com/office/drawing/2014/main" id="{5C511E10-C9F6-454B-9C89-815C7DED4A78}"/>
              </a:ext>
            </a:extLst>
          </p:cNvPr>
          <p:cNvSpPr/>
          <p:nvPr/>
        </p:nvSpPr>
        <p:spPr>
          <a:xfrm>
            <a:off x="17983200" y="6534222"/>
            <a:ext cx="13102243" cy="106438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r>
              <a:rPr lang="pt-PT" sz="5400" b="1" dirty="0">
                <a:solidFill>
                  <a:schemeClr val="accent1">
                    <a:lumMod val="75000"/>
                  </a:schemeClr>
                </a:solidFill>
              </a:rPr>
              <a:t>Curricular </a:t>
            </a:r>
            <a:r>
              <a:rPr lang="pt-PT" sz="5400" b="1" dirty="0" err="1">
                <a:solidFill>
                  <a:schemeClr val="accent1">
                    <a:lumMod val="75000"/>
                  </a:schemeClr>
                </a:solidFill>
              </a:rPr>
              <a:t>Unit</a:t>
            </a:r>
            <a:r>
              <a:rPr lang="pt-PT" sz="5400" b="1" dirty="0">
                <a:solidFill>
                  <a:schemeClr val="accent1">
                    <a:lumMod val="75000"/>
                  </a:schemeClr>
                </a:solidFill>
              </a:rPr>
              <a:t>: Projeto IV</a:t>
            </a:r>
          </a:p>
        </p:txBody>
      </p:sp>
      <p:sp>
        <p:nvSpPr>
          <p:cNvPr id="47" name="Title 1">
            <a:extLst>
              <a:ext uri="{FF2B5EF4-FFF2-40B4-BE49-F238E27FC236}">
                <a16:creationId xmlns:a16="http://schemas.microsoft.com/office/drawing/2014/main" id="{52C244EE-966B-406C-A862-F2FDC60C5DAC}"/>
              </a:ext>
            </a:extLst>
          </p:cNvPr>
          <p:cNvSpPr txBox="1">
            <a:spLocks/>
          </p:cNvSpPr>
          <p:nvPr/>
        </p:nvSpPr>
        <p:spPr>
          <a:xfrm>
            <a:off x="17259804" y="38302017"/>
            <a:ext cx="9931734"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Advisors:</a:t>
            </a:r>
          </a:p>
        </p:txBody>
      </p:sp>
      <p:sp>
        <p:nvSpPr>
          <p:cNvPr id="48" name="CaixaDeTexto 47">
            <a:extLst>
              <a:ext uri="{FF2B5EF4-FFF2-40B4-BE49-F238E27FC236}">
                <a16:creationId xmlns:a16="http://schemas.microsoft.com/office/drawing/2014/main" id="{EA56F04F-1EF1-4DE2-9CE7-AD508D4207CE}"/>
              </a:ext>
            </a:extLst>
          </p:cNvPr>
          <p:cNvSpPr txBox="1"/>
          <p:nvPr/>
        </p:nvSpPr>
        <p:spPr>
          <a:xfrm>
            <a:off x="21254049" y="38186278"/>
            <a:ext cx="9555912" cy="2281330"/>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pt-PT" sz="2500" b="1" dirty="0">
                <a:latin typeface="Arial" charset="0"/>
                <a:ea typeface="Arial" charset="0"/>
                <a:cs typeface="Arial" charset="0"/>
              </a:rPr>
              <a:t>Professor Doutor António Cruz,</a:t>
            </a:r>
          </a:p>
          <a:p>
            <a:pPr marL="342900" indent="-342900" algn="just">
              <a:lnSpc>
                <a:spcPct val="200000"/>
              </a:lnSpc>
              <a:buFont typeface="Arial" panose="020B0604020202020204" pitchFamily="34" charset="0"/>
              <a:buChar char="•"/>
            </a:pPr>
            <a:r>
              <a:rPr lang="pt-PT" sz="2500" b="1" dirty="0">
                <a:latin typeface="Arial" charset="0"/>
                <a:ea typeface="Arial" charset="0"/>
                <a:cs typeface="Arial" charset="0"/>
              </a:rPr>
              <a:t>Professor José Evaristo,</a:t>
            </a:r>
          </a:p>
          <a:p>
            <a:pPr marL="342900" indent="-342900" algn="just">
              <a:lnSpc>
                <a:spcPct val="200000"/>
              </a:lnSpc>
              <a:buFont typeface="Arial" panose="020B0604020202020204" pitchFamily="34" charset="0"/>
              <a:buChar char="•"/>
            </a:pPr>
            <a:r>
              <a:rPr lang="pt-PT" sz="2500" b="1" dirty="0">
                <a:latin typeface="Arial" charset="0"/>
                <a:ea typeface="Arial" charset="0"/>
                <a:cs typeface="Arial" charset="0"/>
              </a:rPr>
              <a:t>ANO LETIVO 2022/2023;</a:t>
            </a:r>
          </a:p>
        </p:txBody>
      </p:sp>
      <p:pic>
        <p:nvPicPr>
          <p:cNvPr id="50" name="Imagem 49">
            <a:extLst>
              <a:ext uri="{FF2B5EF4-FFF2-40B4-BE49-F238E27FC236}">
                <a16:creationId xmlns:a16="http://schemas.microsoft.com/office/drawing/2014/main" id="{9D3F7AA2-52AB-4222-9D0B-79383EF3BA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179942" y="40949651"/>
            <a:ext cx="2882747" cy="1054985"/>
          </a:xfrm>
          <a:prstGeom prst="rect">
            <a:avLst/>
          </a:prstGeom>
        </p:spPr>
      </p:pic>
      <p:sp>
        <p:nvSpPr>
          <p:cNvPr id="43" name="Title 1">
            <a:extLst>
              <a:ext uri="{FF2B5EF4-FFF2-40B4-BE49-F238E27FC236}">
                <a16:creationId xmlns:a16="http://schemas.microsoft.com/office/drawing/2014/main" id="{C2AF2F25-1920-4CBF-B2E5-FC93F8D1783C}"/>
              </a:ext>
            </a:extLst>
          </p:cNvPr>
          <p:cNvSpPr txBox="1">
            <a:spLocks/>
          </p:cNvSpPr>
          <p:nvPr/>
        </p:nvSpPr>
        <p:spPr>
          <a:xfrm>
            <a:off x="17106901" y="30541418"/>
            <a:ext cx="13173288"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r>
              <a:rPr lang="en-US" sz="5400" b="1" dirty="0">
                <a:latin typeface="Arial" charset="0"/>
                <a:ea typeface="Arial" charset="0"/>
                <a:cs typeface="Arial" charset="0"/>
              </a:rPr>
              <a:t>Tools and Technologies Used</a:t>
            </a:r>
          </a:p>
        </p:txBody>
      </p:sp>
      <p:pic>
        <p:nvPicPr>
          <p:cNvPr id="3" name="Imagem 4" descr="Uma imagem com texto, captura de ecrã, diagrama, Tipo de letra&#10;&#10;Descrição gerada automaticamente">
            <a:extLst>
              <a:ext uri="{FF2B5EF4-FFF2-40B4-BE49-F238E27FC236}">
                <a16:creationId xmlns:a16="http://schemas.microsoft.com/office/drawing/2014/main" id="{8D78ACA4-49F1-0EFA-0DAD-BC7426E36350}"/>
              </a:ext>
            </a:extLst>
          </p:cNvPr>
          <p:cNvPicPr>
            <a:picLocks noChangeAspect="1"/>
          </p:cNvPicPr>
          <p:nvPr/>
        </p:nvPicPr>
        <p:blipFill rotWithShape="1">
          <a:blip r:embed="rId9">
            <a:extLst>
              <a:ext uri="{28A0092B-C50C-407E-A947-70E740481C1C}">
                <a14:useLocalDpi xmlns:a14="http://schemas.microsoft.com/office/drawing/2010/main" val="0"/>
              </a:ext>
            </a:extLst>
          </a:blip>
          <a:srcRect t="11972"/>
          <a:stretch/>
        </p:blipFill>
        <p:spPr>
          <a:xfrm>
            <a:off x="17052609" y="31593394"/>
            <a:ext cx="13031020" cy="6452373"/>
          </a:xfrm>
          <a:prstGeom prst="rect">
            <a:avLst/>
          </a:prstGeom>
        </p:spPr>
      </p:pic>
      <p:pic>
        <p:nvPicPr>
          <p:cNvPr id="1028" name="Picture 4" descr="Dare2Change - Organização">
            <a:extLst>
              <a:ext uri="{FF2B5EF4-FFF2-40B4-BE49-F238E27FC236}">
                <a16:creationId xmlns:a16="http://schemas.microsoft.com/office/drawing/2014/main" id="{E7E8FEE8-821F-3E3D-B434-663BDF12C6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28698" y="40852670"/>
            <a:ext cx="3383400" cy="1550725"/>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m 2">
            <a:extLst>
              <a:ext uri="{FF2B5EF4-FFF2-40B4-BE49-F238E27FC236}">
                <a16:creationId xmlns:a16="http://schemas.microsoft.com/office/drawing/2014/main" id="{2FBE9729-B3D2-BD02-4EE1-1995B0E9DDE2}"/>
              </a:ext>
            </a:extLst>
          </p:cNvPr>
          <p:cNvPicPr>
            <a:picLocks noChangeAspect="1"/>
          </p:cNvPicPr>
          <p:nvPr/>
        </p:nvPicPr>
        <p:blipFill>
          <a:blip r:embed="rId11"/>
          <a:stretch>
            <a:fillRect/>
          </a:stretch>
        </p:blipFill>
        <p:spPr>
          <a:xfrm>
            <a:off x="16160749" y="10077143"/>
            <a:ext cx="7321505" cy="4126934"/>
          </a:xfrm>
          <a:prstGeom prst="rect">
            <a:avLst/>
          </a:prstGeom>
        </p:spPr>
      </p:pic>
      <p:pic>
        <p:nvPicPr>
          <p:cNvPr id="26" name="Imagem 3">
            <a:extLst>
              <a:ext uri="{FF2B5EF4-FFF2-40B4-BE49-F238E27FC236}">
                <a16:creationId xmlns:a16="http://schemas.microsoft.com/office/drawing/2014/main" id="{014C991B-64F1-37CC-52F7-DFD3A0A7225D}"/>
              </a:ext>
            </a:extLst>
          </p:cNvPr>
          <p:cNvPicPr>
            <a:picLocks noChangeAspect="1"/>
          </p:cNvPicPr>
          <p:nvPr/>
        </p:nvPicPr>
        <p:blipFill>
          <a:blip r:embed="rId12"/>
          <a:stretch>
            <a:fillRect/>
          </a:stretch>
        </p:blipFill>
        <p:spPr>
          <a:xfrm>
            <a:off x="23971202" y="9936579"/>
            <a:ext cx="7414622" cy="4126934"/>
          </a:xfrm>
          <a:prstGeom prst="rect">
            <a:avLst/>
          </a:prstGeom>
        </p:spPr>
      </p:pic>
      <p:pic>
        <p:nvPicPr>
          <p:cNvPr id="35" name="Picture 34">
            <a:extLst>
              <a:ext uri="{FF2B5EF4-FFF2-40B4-BE49-F238E27FC236}">
                <a16:creationId xmlns:a16="http://schemas.microsoft.com/office/drawing/2014/main" id="{0A472D46-D02E-34C2-A159-7BA956CB193F}"/>
              </a:ext>
            </a:extLst>
          </p:cNvPr>
          <p:cNvPicPr>
            <a:picLocks noChangeAspect="1"/>
          </p:cNvPicPr>
          <p:nvPr/>
        </p:nvPicPr>
        <p:blipFill rotWithShape="1">
          <a:blip r:embed="rId13"/>
          <a:srcRect l="8967" t="14535" r="9734" b="4198"/>
          <a:stretch/>
        </p:blipFill>
        <p:spPr>
          <a:xfrm>
            <a:off x="21584487" y="17514622"/>
            <a:ext cx="9348059" cy="5256145"/>
          </a:xfrm>
          <a:prstGeom prst="rect">
            <a:avLst/>
          </a:prstGeom>
        </p:spPr>
      </p:pic>
      <p:pic>
        <p:nvPicPr>
          <p:cNvPr id="40" name="Picture 39">
            <a:extLst>
              <a:ext uri="{FF2B5EF4-FFF2-40B4-BE49-F238E27FC236}">
                <a16:creationId xmlns:a16="http://schemas.microsoft.com/office/drawing/2014/main" id="{E80E9309-5EF4-E4F1-2BA4-30176C938BCB}"/>
              </a:ext>
            </a:extLst>
          </p:cNvPr>
          <p:cNvPicPr>
            <a:picLocks noChangeAspect="1"/>
          </p:cNvPicPr>
          <p:nvPr/>
        </p:nvPicPr>
        <p:blipFill rotWithShape="1">
          <a:blip r:embed="rId14"/>
          <a:srcRect l="9142" t="14055" r="9357" b="3931"/>
          <a:stretch/>
        </p:blipFill>
        <p:spPr>
          <a:xfrm>
            <a:off x="795977" y="24629280"/>
            <a:ext cx="8701736" cy="4925625"/>
          </a:xfrm>
          <a:prstGeom prst="rect">
            <a:avLst/>
          </a:prstGeom>
        </p:spPr>
      </p:pic>
      <p:pic>
        <p:nvPicPr>
          <p:cNvPr id="51" name="Picture 50">
            <a:extLst>
              <a:ext uri="{FF2B5EF4-FFF2-40B4-BE49-F238E27FC236}">
                <a16:creationId xmlns:a16="http://schemas.microsoft.com/office/drawing/2014/main" id="{9EAFAB65-3903-B289-A6DD-3E06A5A9D0DD}"/>
              </a:ext>
            </a:extLst>
          </p:cNvPr>
          <p:cNvPicPr>
            <a:picLocks noChangeAspect="1"/>
          </p:cNvPicPr>
          <p:nvPr/>
        </p:nvPicPr>
        <p:blipFill rotWithShape="1">
          <a:blip r:embed="rId15"/>
          <a:srcRect l="9142" t="14055" r="8929" b="4401"/>
          <a:stretch/>
        </p:blipFill>
        <p:spPr>
          <a:xfrm>
            <a:off x="11094565" y="24664048"/>
            <a:ext cx="8701736" cy="4871735"/>
          </a:xfrm>
          <a:prstGeom prst="rect">
            <a:avLst/>
          </a:prstGeom>
        </p:spPr>
      </p:pic>
      <p:pic>
        <p:nvPicPr>
          <p:cNvPr id="53" name="Picture 52" descr="A screen shot of a graph&#10;&#10;Description automatically generated">
            <a:extLst>
              <a:ext uri="{FF2B5EF4-FFF2-40B4-BE49-F238E27FC236}">
                <a16:creationId xmlns:a16="http://schemas.microsoft.com/office/drawing/2014/main" id="{C49CBDD1-DD4D-BA63-EF03-4EE9128B5804}"/>
              </a:ext>
            </a:extLst>
          </p:cNvPr>
          <p:cNvPicPr>
            <a:picLocks noChangeAspect="1"/>
          </p:cNvPicPr>
          <p:nvPr/>
        </p:nvPicPr>
        <p:blipFill rotWithShape="1">
          <a:blip r:embed="rId16"/>
          <a:srcRect b="22635"/>
          <a:stretch/>
        </p:blipFill>
        <p:spPr>
          <a:xfrm>
            <a:off x="21529799" y="24632790"/>
            <a:ext cx="9280162" cy="4963266"/>
          </a:xfrm>
          <a:prstGeom prst="rect">
            <a:avLst/>
          </a:prstGeom>
        </p:spPr>
      </p:pic>
    </p:spTree>
    <p:extLst>
      <p:ext uri="{BB962C8B-B14F-4D97-AF65-F5344CB8AC3E}">
        <p14:creationId xmlns:p14="http://schemas.microsoft.com/office/powerpoint/2010/main" val="1373633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TotalTime>
  <Words>387</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Sousa</dc:creator>
  <cp:lastModifiedBy>José Lima</cp:lastModifiedBy>
  <cp:revision>21</cp:revision>
  <dcterms:created xsi:type="dcterms:W3CDTF">2016-11-17T15:25:24Z</dcterms:created>
  <dcterms:modified xsi:type="dcterms:W3CDTF">2023-07-19T22:15:05Z</dcterms:modified>
</cp:coreProperties>
</file>