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4" r:id="rId7"/>
    <p:sldId id="271" r:id="rId8"/>
    <p:sldId id="273" r:id="rId9"/>
    <p:sldId id="267" r:id="rId10"/>
    <p:sldId id="269" r:id="rId11"/>
    <p:sldId id="270" r:id="rId12"/>
    <p:sldId id="259" r:id="rId13"/>
    <p:sldId id="261" r:id="rId14"/>
    <p:sldId id="262" r:id="rId15"/>
    <p:sldId id="263" r:id="rId16"/>
    <p:sldId id="272" r:id="rId17"/>
    <p:sldId id="265" r:id="rId1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br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 dirty="0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/>
            <a:t>Tarefa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 dirty="0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Tarefa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Tarefa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Tarefa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Tarefa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dirty="0"/>
              <a:t>Clique no ícone para adicionar uma imagem</a:t>
            </a:r>
            <a:endParaRPr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rikbruin/gun-violence-in-the-us-interactive-maps-and-ed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844" y="584201"/>
            <a:ext cx="10945216" cy="1044600"/>
          </a:xfrm>
        </p:spPr>
        <p:txBody>
          <a:bodyPr rtlCol="0" anchor="t">
            <a:normAutofit fontScale="90000"/>
          </a:bodyPr>
          <a:lstStyle/>
          <a:p>
            <a:r>
              <a:rPr lang="pt-BR" dirty="0"/>
              <a:t>Análise kaggle: Violência Armada nos EUA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57908" y="1380819"/>
            <a:ext cx="9793087" cy="1044600"/>
          </a:xfrm>
        </p:spPr>
        <p:txBody>
          <a:bodyPr rtlCol="0"/>
          <a:lstStyle/>
          <a:p>
            <a:pPr rtl="0"/>
            <a:r>
              <a:rPr lang="pt-BR" dirty="0"/>
              <a:t>Mapa interativo e análise exploratória de dados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B90727-6618-41CE-8137-7C7FA767D28E}"/>
              </a:ext>
            </a:extLst>
          </p:cNvPr>
          <p:cNvSpPr txBox="1"/>
          <p:nvPr/>
        </p:nvSpPr>
        <p:spPr>
          <a:xfrm>
            <a:off x="1917948" y="2492896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>
                <a:solidFill>
                  <a:srgbClr val="FFFF00"/>
                </a:solidFill>
              </a:rPr>
              <a:t>Título original: </a:t>
            </a:r>
            <a:r>
              <a:rPr lang="en-US" dirty="0"/>
              <a:t>Gun violence in the US: Interactive maps and EDA</a:t>
            </a:r>
          </a:p>
          <a:p>
            <a:pPr fontAlgn="base"/>
            <a:r>
              <a:rPr lang="pt-BR" sz="2800" dirty="0">
                <a:solidFill>
                  <a:srgbClr val="FFFF00"/>
                </a:solidFill>
              </a:rPr>
              <a:t>Documento</a:t>
            </a:r>
            <a:r>
              <a:rPr lang="en-US" sz="2800" dirty="0">
                <a:solidFill>
                  <a:srgbClr val="FFFF00"/>
                </a:solidFill>
              </a:rPr>
              <a:t> original </a:t>
            </a:r>
            <a:r>
              <a:rPr lang="pt-BR" sz="2800" dirty="0">
                <a:solidFill>
                  <a:srgbClr val="FFFF00"/>
                </a:solidFill>
              </a:rPr>
              <a:t>disponível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em</a:t>
            </a:r>
            <a:r>
              <a:rPr lang="en-US" sz="2800" dirty="0">
                <a:solidFill>
                  <a:srgbClr val="FFFF00"/>
                </a:solidFill>
              </a:rPr>
              <a:t>: </a:t>
            </a:r>
            <a:r>
              <a:rPr lang="en-US" dirty="0">
                <a:hlinkClick r:id="rId2"/>
              </a:rPr>
              <a:t>https://www.kaggle.com/erikbruin/gun-violence-in-the-us-interactive-maps-and-eda</a:t>
            </a:r>
            <a:endParaRPr lang="en-US" dirty="0"/>
          </a:p>
          <a:p>
            <a:pPr fontAlgn="base"/>
            <a:endParaRPr lang="en-US" dirty="0"/>
          </a:p>
          <a:p>
            <a:br>
              <a:rPr lang="en-US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Imagem 5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Explicação do Problema (1/2)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Das nações consideradas desenvolvidas os EUA é de longe a mais homicida, com pelo menos 6x mais que o Canada e 16x mais que a Alemanha.</a:t>
            </a:r>
            <a:endParaRPr lang="pt-br" dirty="0"/>
          </a:p>
          <a:p>
            <a:pPr rtl="0"/>
            <a:r>
              <a:rPr lang="pt-BR" dirty="0"/>
              <a:t>De 2014 a 2017 vem crescendo o número de incidente com armas de fogo; baseado em dados publicados pela organização sem fins lucrativos: </a:t>
            </a:r>
            <a:r>
              <a:rPr lang="pt-BR" u="sng" dirty="0">
                <a:solidFill>
                  <a:srgbClr val="FFFF00"/>
                </a:solidFill>
              </a:rPr>
              <a:t>gunviolence.org 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Na </a:t>
            </a:r>
            <a:r>
              <a:rPr lang="pt-BR" dirty="0" err="1"/>
              <a:t>EDA</a:t>
            </a:r>
            <a:r>
              <a:rPr lang="pt-BR" dirty="0"/>
              <a:t> constatou-se que são mais comuns a ocorrência de incidentes na primavera e verão, fins de semanas, férias, feriados com datas festivas como 1 de janeiro e 4 de julho assim como o dia seguinte ao feriado.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Explicação do Problema (2/2)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Cidades grandes (acima de 600.000 habitantes) costumam ser mais violentas.</a:t>
            </a:r>
          </a:p>
          <a:p>
            <a:pPr rtl="0"/>
            <a:r>
              <a:rPr lang="pt-BR" dirty="0"/>
              <a:t>A identificação dos incidentes, suas localizações, suas classificações onde ocorrem o maior número de vítimas.</a:t>
            </a:r>
          </a:p>
          <a:p>
            <a:pPr rtl="0"/>
            <a:r>
              <a:rPr lang="pt-BR" dirty="0"/>
              <a:t>Destaque para o estudo das categorias mortais “</a:t>
            </a:r>
            <a:r>
              <a:rPr lang="pt-BR" dirty="0" err="1"/>
              <a:t>Shot-Dead</a:t>
            </a:r>
            <a:r>
              <a:rPr lang="pt-BR" dirty="0"/>
              <a:t>”, terrorismo, gangues e drogas.</a:t>
            </a:r>
          </a:p>
          <a:p>
            <a:r>
              <a:rPr lang="pt-BR" dirty="0"/>
              <a:t>O grande objetivo do analista em aprender a fazer mapas interativos em R com </a:t>
            </a:r>
            <a:r>
              <a:rPr lang="pt-BR" dirty="0" err="1"/>
              <a:t>Leaflet</a:t>
            </a:r>
            <a:r>
              <a:rPr lang="pt-BR" dirty="0"/>
              <a:t>.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52C3E-DCC7-49D1-A35F-7269E693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aprender a fazer mapas interativos em R, e os meus primeiros mapas interativos com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Leaflet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Teste de Hipótese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Os</a:t>
            </a:r>
            <a:r>
              <a:rPr lang="en-US" dirty="0"/>
              <a:t> dados de </a:t>
            </a:r>
            <a:r>
              <a:rPr lang="pt-BR" dirty="0"/>
              <a:t>Alasca</a:t>
            </a:r>
            <a:r>
              <a:rPr lang="en-US" dirty="0"/>
              <a:t> </a:t>
            </a:r>
            <a:r>
              <a:rPr lang="pt-BR" dirty="0"/>
              <a:t>pareceram</a:t>
            </a:r>
            <a:r>
              <a:rPr lang="en-US" dirty="0"/>
              <a:t> </a:t>
            </a:r>
            <a:r>
              <a:rPr lang="pt-BR" dirty="0"/>
              <a:t>incongruentes</a:t>
            </a:r>
            <a:r>
              <a:rPr lang="en-US" dirty="0"/>
              <a:t> </a:t>
            </a:r>
            <a:r>
              <a:rPr lang="pt-BR" dirty="0"/>
              <a:t>ao</a:t>
            </a:r>
            <a:r>
              <a:rPr lang="en-US" dirty="0"/>
              <a:t> </a:t>
            </a:r>
            <a:r>
              <a:rPr lang="pt-BR" dirty="0"/>
              <a:t>analista</a:t>
            </a:r>
            <a:r>
              <a:rPr lang="en-US" dirty="0"/>
              <a:t>, e </a:t>
            </a:r>
            <a:r>
              <a:rPr lang="pt-BR" dirty="0"/>
              <a:t>preferiu</a:t>
            </a:r>
            <a:r>
              <a:rPr lang="en-US" dirty="0"/>
              <a:t> </a:t>
            </a:r>
            <a:r>
              <a:rPr lang="pt-BR" dirty="0"/>
              <a:t>fazer uma validação </a:t>
            </a:r>
          </a:p>
          <a:p>
            <a:pPr rtl="0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Lista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9" name="Espaço Reservado para Conteúdo 8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SmartArt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1323</TotalTime>
  <Words>364</Words>
  <Application>Microsoft Office PowerPoint</Application>
  <PresentationFormat>Personalizar</PresentationFormat>
  <Paragraphs>52</Paragraphs>
  <Slides>14</Slides>
  <Notes>1</Notes>
  <HiddenSlides>10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Tecnologia 16x9</vt:lpstr>
      <vt:lpstr>Análise kaggle: Violência Armada nos EUA</vt:lpstr>
      <vt:lpstr>Explicação do Problema (1/2)</vt:lpstr>
      <vt:lpstr>Explicação do Problema (2/2)</vt:lpstr>
      <vt:lpstr>Teste de Hipótese</vt:lpstr>
      <vt:lpstr>Título e Layout de Conteúdo com Lista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- Violencia Armada nos EUA</dc:title>
  <dc:creator>Paulo Franco</dc:creator>
  <cp:lastModifiedBy>Paulo Franco</cp:lastModifiedBy>
  <cp:revision>22</cp:revision>
  <dcterms:created xsi:type="dcterms:W3CDTF">2018-11-17T19:02:49Z</dcterms:created>
  <dcterms:modified xsi:type="dcterms:W3CDTF">2018-11-18T17:05:50Z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