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b8df74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b8df74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b8df744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b8df744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b8df74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b8df74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b8df744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cb8df744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b8df74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b8df7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b8df74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b8df74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cb8df74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cb8df74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cb8df744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cb8df74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b8df74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cb8df74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b8df74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b8df74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cb8df744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cb8df744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b8df74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cb8df74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Chat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Giancarlo Pandini e José Vargas Nolli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50" y="0"/>
            <a:ext cx="72009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080" y="0"/>
            <a:ext cx="47538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080" y="0"/>
            <a:ext cx="47538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00" y="0"/>
            <a:ext cx="78689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O software será um sistema de chat, onde os usuários poderão gerenciar seus contatos e trocar mensagens. O sistema será formado por uma aplicação servidor e uma aplicação cliente. Exemplos de sistemas correlatos: Hangouts, Live Messenger, Skype, Whatsapp.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00" y="0"/>
            <a:ext cx="59718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75" y="0"/>
            <a:ext cx="47560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01" y="0"/>
            <a:ext cx="59584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126" y="0"/>
            <a:ext cx="62924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