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6b71096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6b71096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ee3a7e6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ee3a7e6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ee3a7e6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ee3a7e6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ee3a7e6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ee3a7e6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ee3a7e6c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ee3a7e6c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2-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Controle </a:t>
            </a:r>
            <a:r>
              <a:rPr lang="pt-BR"/>
              <a:t>Viário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Giancarlo Pandini e José Vargas Nolli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70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