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8.jpg" ContentType="image/pn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  <p:sldMasterId id="2147483653" r:id="rId2"/>
    <p:sldMasterId id="2147483655" r:id="rId3"/>
    <p:sldMasterId id="2147483657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72" r:id="rId7"/>
    <p:sldId id="276" r:id="rId8"/>
    <p:sldId id="277" r:id="rId9"/>
    <p:sldId id="261" r:id="rId10"/>
    <p:sldId id="278" r:id="rId11"/>
    <p:sldId id="279" r:id="rId12"/>
    <p:sldId id="282" r:id="rId13"/>
    <p:sldId id="280" r:id="rId14"/>
    <p:sldId id="265" r:id="rId15"/>
    <p:sldId id="259" r:id="rId1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9" autoAdjust="0"/>
    <p:restoredTop sz="95250" autoAdjust="0"/>
  </p:normalViewPr>
  <p:slideViewPr>
    <p:cSldViewPr snapToGrid="0" snapToObjects="1">
      <p:cViewPr varScale="1">
        <p:scale>
          <a:sx n="114" d="100"/>
          <a:sy n="114" d="100"/>
        </p:scale>
        <p:origin x="151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6F91F-9D93-394B-8FD3-60A5DE0A647A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C73FE-DA34-A54B-9936-7064B5F708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9231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EFA2C-026D-5E4F-94AA-AE94A65147A9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5D8B8-548D-4C44-B179-E2F27AFF99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4848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Paramétrez</a:t>
            </a:r>
            <a:r>
              <a:rPr lang="fr-FR" baseline="0" dirty="0"/>
              <a:t> vos champs : numéros de pages, titre de la présentation en pied de page et date dans le menu INSERTION &gt; EN-TÊTE ET PIED DE PAGE et cliquez sur APPLIQUER PARTOUT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5D8B8-548D-4C44-B179-E2F27AFF994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972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Paramétrez</a:t>
            </a:r>
            <a:r>
              <a:rPr lang="fr-FR" baseline="0" dirty="0"/>
              <a:t> vos champs : numéros de pages, titre de la présentation en pied de page et date dans le menu INSERTION &gt; EN-TÊTE ET PIED DE PAGE et cliquez sur APPLIQUER PARTOUT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5D8B8-548D-4C44-B179-E2F27AFF994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270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Paramétrez</a:t>
            </a:r>
            <a:r>
              <a:rPr lang="fr-FR" baseline="0" dirty="0"/>
              <a:t> vos champs : numéros de pages, titre de la présentation en pied de page et date dans le menu INSERTION &gt; EN-TÊTE ET PIED DE PAGE et cliquez sur APPLIQUER PARTOUT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5D8B8-548D-4C44-B179-E2F27AFF994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557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5D8B8-548D-4C44-B179-E2F27AFF994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642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Paramétrez</a:t>
            </a:r>
            <a:r>
              <a:rPr lang="fr-FR" baseline="0" dirty="0"/>
              <a:t> vos champs : numéros de pages, titre de la présentation en pied de page et date dans le menu INSERTION &gt; EN-TÊTE ET PIED DE PAGE et cliquez sur APPLIQUER PARTOUT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5D8B8-548D-4C44-B179-E2F27AFF994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175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Paramétrez</a:t>
            </a:r>
            <a:r>
              <a:rPr lang="fr-FR" baseline="0" dirty="0"/>
              <a:t> vos champs : numéros de pages, titre de la présentation en pied de page et date dans le menu INSERTION &gt; EN-TÊTE ET PIED DE PAGE et cliquez sur APPLIQUER PARTOUT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5D8B8-548D-4C44-B179-E2F27AFF994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429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Paramétrez</a:t>
            </a:r>
            <a:r>
              <a:rPr lang="fr-FR" baseline="0" dirty="0"/>
              <a:t> vos champs : numéros de pages, titre de la présentation en pied de page et date dans le menu INSERTION &gt; EN-TÊTE ET PIED DE PAGE et cliquez sur APPLIQUER PARTOUT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5D8B8-548D-4C44-B179-E2F27AFF994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375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Paramétrez</a:t>
            </a:r>
            <a:r>
              <a:rPr lang="fr-FR" baseline="0" dirty="0"/>
              <a:t> vos champs : numéros de pages, titre de la présentation en pied de page et date dans le menu INSERTION &gt; EN-TÊTE ET PIED DE PAGE et cliquez sur APPLIQUER PARTOUT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5D8B8-548D-4C44-B179-E2F27AFF994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796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Paramétrez</a:t>
            </a:r>
            <a:r>
              <a:rPr lang="fr-FR" baseline="0" dirty="0"/>
              <a:t> vos champs : numéros de pages, titre de la présentation en pied de page et date dans le menu INSERTION &gt; EN-TÊTE ET PIED DE PAGE et cliquez sur APPLIQUER PARTOUT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5D8B8-548D-4C44-B179-E2F27AFF994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167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Paramétrez</a:t>
            </a:r>
            <a:r>
              <a:rPr lang="fr-FR" baseline="0" dirty="0"/>
              <a:t> vos champs : numéros de pages, titre de la présentation en pied de page et date dans le menu INSERTION &gt; EN-TÊTE ET PIED DE PAGE et cliquez sur APPLIQUER PARTOUT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5D8B8-548D-4C44-B179-E2F27AFF994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156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Paramétrez</a:t>
            </a:r>
            <a:r>
              <a:rPr lang="fr-FR" baseline="0" dirty="0"/>
              <a:t> vos champs : numéros de pages, titre de la présentation en pied de page et date dans le menu INSERTION &gt; EN-TÊTE ET PIED DE PAGE et cliquez sur APPLIQUER PARTOUT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5D8B8-548D-4C44-B179-E2F27AFF994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98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Paramétrez</a:t>
            </a:r>
            <a:r>
              <a:rPr lang="fr-FR" baseline="0" dirty="0"/>
              <a:t> vos champs : numéros de pages, titre de la présentation en pied de page et date dans le menu INSERTION &gt; EN-TÊTE ET PIED DE PAGE et cliquez sur APPLIQUER PARTOUT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5D8B8-548D-4C44-B179-E2F27AFF994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456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6589485" y="6596743"/>
            <a:ext cx="2540002" cy="2612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B01AD875-DE7E-6644-A44E-5C76BA389648}" type="datetime2">
              <a:rPr lang="fr-FR" smtClean="0"/>
              <a:t>vendredi 10 janvier 2020</a:t>
            </a:fld>
            <a:endParaRPr lang="fr-FR" dirty="0"/>
          </a:p>
        </p:txBody>
      </p:sp>
      <p:sp>
        <p:nvSpPr>
          <p:cNvPr id="8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94342" y="6596743"/>
            <a:ext cx="5268687" cy="2612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fr-FR"/>
              <a:t>cliquez le menu insertion &gt; en-tête pied de page pour insérer votre titre</a:t>
            </a: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2" hasCustomPrompt="1"/>
          </p:nvPr>
        </p:nvSpPr>
        <p:spPr>
          <a:xfrm>
            <a:off x="203199" y="5377543"/>
            <a:ext cx="8410575" cy="420914"/>
          </a:xfrm>
          <a:prstGeom prst="rect">
            <a:avLst/>
          </a:prstGeom>
        </p:spPr>
        <p:txBody>
          <a:bodyPr vert="horz" anchor="ctr" anchorCtr="0"/>
          <a:lstStyle>
            <a:lvl1pPr marL="0" indent="0" algn="l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  <a:latin typeface="Calibri"/>
                <a:cs typeface="Calibri"/>
              </a:defRPr>
            </a:lvl1pPr>
            <a:lvl2pPr marL="457200" indent="0" algn="l">
              <a:buNone/>
              <a:defRPr sz="1600">
                <a:solidFill>
                  <a:schemeClr val="bg1"/>
                </a:solidFill>
                <a:latin typeface="Calibri"/>
                <a:cs typeface="Calibri"/>
              </a:defRPr>
            </a:lvl2pPr>
            <a:lvl3pPr marL="914400" indent="0" algn="l">
              <a:buNone/>
              <a:defRPr sz="1600">
                <a:solidFill>
                  <a:schemeClr val="bg1"/>
                </a:solidFill>
                <a:latin typeface="Calibri"/>
                <a:cs typeface="Calibri"/>
              </a:defRPr>
            </a:lvl3pPr>
            <a:lvl4pPr marL="1371600" indent="0" algn="l">
              <a:buNone/>
              <a:defRPr sz="1600">
                <a:solidFill>
                  <a:schemeClr val="bg1"/>
                </a:solidFill>
                <a:latin typeface="Calibri"/>
                <a:cs typeface="Calibri"/>
              </a:defRPr>
            </a:lvl4pPr>
            <a:lvl5pPr marL="1828800" indent="0" algn="l">
              <a:buNone/>
              <a:defRPr sz="1600">
                <a:solidFill>
                  <a:schemeClr val="bg1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fr-FR" dirty="0"/>
              <a:t>Prénom Nom – fonction à l’UTBM</a:t>
            </a:r>
          </a:p>
        </p:txBody>
      </p:sp>
      <p:sp>
        <p:nvSpPr>
          <p:cNvPr id="14" name="Espace réservé pour une image  1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3690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baseline="0"/>
            </a:lvl1pPr>
          </a:lstStyle>
          <a:p>
            <a:r>
              <a:rPr lang="fr-FR" dirty="0"/>
              <a:t>Insérez ici votre image personnalisée si besoin.</a:t>
            </a:r>
          </a:p>
        </p:txBody>
      </p:sp>
      <p:sp>
        <p:nvSpPr>
          <p:cNvPr id="16" name="Espace réservé du titre 10"/>
          <p:cNvSpPr>
            <a:spLocks noGrp="1"/>
          </p:cNvSpPr>
          <p:nvPr>
            <p:ph type="title"/>
          </p:nvPr>
        </p:nvSpPr>
        <p:spPr>
          <a:xfrm>
            <a:off x="203199" y="3954008"/>
            <a:ext cx="8229600" cy="1350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43146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95CD-172C-8E48-867C-734EC785DF63}" type="datetime2">
              <a:rPr lang="fr-FR" smtClean="0"/>
              <a:t>vendredi 10 janvier 2020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cliquez le menu insertion &gt; en-tête pied de page pour insérer votre titre</a:t>
            </a:r>
            <a:endParaRPr lang="fr-FR" dirty="0"/>
          </a:p>
        </p:txBody>
      </p:sp>
      <p:sp>
        <p:nvSpPr>
          <p:cNvPr id="10" name="Espace réservé du titre 8"/>
          <p:cNvSpPr>
            <a:spLocks noGrp="1"/>
          </p:cNvSpPr>
          <p:nvPr>
            <p:ph type="title"/>
          </p:nvPr>
        </p:nvSpPr>
        <p:spPr>
          <a:xfrm>
            <a:off x="159657" y="2365828"/>
            <a:ext cx="5762173" cy="1016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15" name="Espace réservé pour une image  1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59939"/>
            <a:ext cx="1962000" cy="1476000"/>
          </a:xfrm>
          <a:prstGeom prst="rect">
            <a:avLst/>
          </a:prstGeom>
          <a:noFill/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1000" baseline="0"/>
            </a:lvl1pPr>
          </a:lstStyle>
          <a:p>
            <a:r>
              <a:rPr lang="fr-FR" dirty="0"/>
              <a:t>Insérez ici votre image personnalisée si besoin.</a:t>
            </a:r>
          </a:p>
        </p:txBody>
      </p:sp>
      <p:sp>
        <p:nvSpPr>
          <p:cNvPr id="18" name="Espace réservé pour une image  13"/>
          <p:cNvSpPr>
            <a:spLocks noGrp="1"/>
          </p:cNvSpPr>
          <p:nvPr>
            <p:ph type="pic" sz="quarter" idx="14" hasCustomPrompt="1"/>
          </p:nvPr>
        </p:nvSpPr>
        <p:spPr>
          <a:xfrm>
            <a:off x="1963927" y="559939"/>
            <a:ext cx="1980000" cy="1476000"/>
          </a:xfrm>
          <a:prstGeom prst="rect">
            <a:avLst/>
          </a:prstGeom>
          <a:noFill/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1000" baseline="0"/>
            </a:lvl1pPr>
          </a:lstStyle>
          <a:p>
            <a:r>
              <a:rPr lang="fr-FR" dirty="0"/>
              <a:t>Insérez ici votre image personnalisée si besoin.</a:t>
            </a:r>
          </a:p>
        </p:txBody>
      </p:sp>
      <p:sp>
        <p:nvSpPr>
          <p:cNvPr id="19" name="Espace réservé pour une image  13"/>
          <p:cNvSpPr>
            <a:spLocks noGrp="1"/>
          </p:cNvSpPr>
          <p:nvPr>
            <p:ph type="pic" sz="quarter" idx="15" hasCustomPrompt="1"/>
          </p:nvPr>
        </p:nvSpPr>
        <p:spPr>
          <a:xfrm>
            <a:off x="3954729" y="559939"/>
            <a:ext cx="1962000" cy="1476000"/>
          </a:xfrm>
          <a:prstGeom prst="rect">
            <a:avLst/>
          </a:prstGeom>
          <a:noFill/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1000" baseline="0"/>
            </a:lvl1pPr>
          </a:lstStyle>
          <a:p>
            <a:r>
              <a:rPr lang="fr-FR" dirty="0"/>
              <a:t>Insérez ici votre image personnalisée si besoin..</a:t>
            </a:r>
          </a:p>
        </p:txBody>
      </p:sp>
      <p:sp>
        <p:nvSpPr>
          <p:cNvPr id="24" name="Espace réservé du texte 23"/>
          <p:cNvSpPr>
            <a:spLocks noGrp="1"/>
          </p:cNvSpPr>
          <p:nvPr>
            <p:ph type="body" sz="quarter" idx="16"/>
          </p:nvPr>
        </p:nvSpPr>
        <p:spPr>
          <a:xfrm>
            <a:off x="160338" y="3697288"/>
            <a:ext cx="5446712" cy="267970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758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pag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5C5C-EA9D-184C-A455-6D61D07A97FA}" type="datetime2">
              <a:rPr lang="fr-FR" smtClean="0"/>
              <a:t>vendredi 10 janvier 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cliquez le menu insertion &gt; en-tête pied de page pour insérer votre titre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2503-DDBB-404C-B680-0E4C002F0FCF}" type="slidenum">
              <a:rPr lang="fr-FR" smtClean="0"/>
              <a:t>‹#›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958850" y="1450975"/>
            <a:ext cx="7793038" cy="49085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0068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8952-9439-414B-AE27-D0B535860758}" type="datetime2">
              <a:rPr lang="fr-FR" smtClean="0"/>
              <a:pPr/>
              <a:t>vendredi 10 janvier 2020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cliquez le menu insertion &gt; en-tête pied de page pour insérer votre titre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2503-DDBB-404C-B680-0E4C002F0FC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958300" y="1451495"/>
            <a:ext cx="3586160" cy="47513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u contenu 6"/>
          <p:cNvSpPr>
            <a:spLocks noGrp="1"/>
          </p:cNvSpPr>
          <p:nvPr>
            <p:ph sz="quarter" idx="14"/>
          </p:nvPr>
        </p:nvSpPr>
        <p:spPr>
          <a:xfrm>
            <a:off x="5022880" y="1451495"/>
            <a:ext cx="3586160" cy="47513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93866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page f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>Modifier</a:t>
            </a:r>
            <a:br>
              <a:rPr lang="fr-FR" dirty="0"/>
            </a:br>
            <a:r>
              <a:rPr lang="fr-FR" dirty="0"/>
              <a:t>le message de fin de présentation</a:t>
            </a:r>
          </a:p>
        </p:txBody>
      </p:sp>
    </p:spTree>
    <p:extLst>
      <p:ext uri="{BB962C8B-B14F-4D97-AF65-F5344CB8AC3E}">
        <p14:creationId xmlns:p14="http://schemas.microsoft.com/office/powerpoint/2010/main" val="214726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7"/>
          <p:cNvSpPr>
            <a:spLocks noGrp="1"/>
          </p:cNvSpPr>
          <p:nvPr>
            <p:ph type="dt" sz="half" idx="2"/>
          </p:nvPr>
        </p:nvSpPr>
        <p:spPr>
          <a:xfrm>
            <a:off x="6589485" y="6596743"/>
            <a:ext cx="2540002" cy="26125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pPr algn="r"/>
            <a:fld id="{D5378909-50D1-2747-9875-CAC2FF8EA3CF}" type="datetime2">
              <a:rPr lang="fr-FR" smtClean="0"/>
              <a:t>vendredi 10 janvier 2020</a:t>
            </a:fld>
            <a:endParaRPr lang="fr-FR" dirty="0"/>
          </a:p>
        </p:txBody>
      </p:sp>
      <p:sp>
        <p:nvSpPr>
          <p:cNvPr id="8" name="Espace réservé du pied de page 8"/>
          <p:cNvSpPr>
            <a:spLocks noGrp="1"/>
          </p:cNvSpPr>
          <p:nvPr>
            <p:ph type="ftr" sz="quarter" idx="3"/>
          </p:nvPr>
        </p:nvSpPr>
        <p:spPr>
          <a:xfrm>
            <a:off x="94342" y="6596743"/>
            <a:ext cx="5268687" cy="26125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fr-FR"/>
              <a:t>cliquez le menu insertion &gt; en-tête pied de page pour insérer votre titre</a:t>
            </a:r>
            <a:endParaRPr lang="fr-FR" dirty="0"/>
          </a:p>
        </p:txBody>
      </p:sp>
      <p:sp>
        <p:nvSpPr>
          <p:cNvPr id="12" name="Espace réservé du titre 10"/>
          <p:cNvSpPr>
            <a:spLocks noGrp="1"/>
          </p:cNvSpPr>
          <p:nvPr>
            <p:ph type="title"/>
          </p:nvPr>
        </p:nvSpPr>
        <p:spPr>
          <a:xfrm>
            <a:off x="203199" y="3954008"/>
            <a:ext cx="8229600" cy="1350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295037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59657" y="6596743"/>
            <a:ext cx="5762173" cy="26125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r>
              <a:rPr lang="fr-FR"/>
              <a:t>cliquez le menu insertion &gt; en-tête pied de page pour insérer votre titre</a:t>
            </a:r>
            <a:endParaRPr lang="fr-FR" dirty="0"/>
          </a:p>
        </p:txBody>
      </p:sp>
      <p:sp>
        <p:nvSpPr>
          <p:cNvPr id="8" name="Espace réservé de la date 4"/>
          <p:cNvSpPr>
            <a:spLocks noGrp="1"/>
          </p:cNvSpPr>
          <p:nvPr>
            <p:ph type="dt" sz="half" idx="2"/>
          </p:nvPr>
        </p:nvSpPr>
        <p:spPr>
          <a:xfrm>
            <a:off x="5921830" y="6596743"/>
            <a:ext cx="2133600" cy="2612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fld id="{C18B3076-FCE1-004B-8248-A5025BFB448B}" type="datetime2">
              <a:rPr lang="fr-FR" smtClean="0"/>
              <a:t>vendredi 10 janvier 2020</a:t>
            </a:fld>
            <a:endParaRPr lang="fr-FR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159657" y="2365828"/>
            <a:ext cx="5762173" cy="1016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159658" y="3646080"/>
            <a:ext cx="5352446" cy="2868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3487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Calibri"/>
          <a:ea typeface="+mj-ea"/>
          <a:cs typeface="Calibri"/>
        </a:defRPr>
      </a:lvl1pPr>
    </p:titleStyle>
    <p:bodyStyle>
      <a:lvl1pPr marL="180000" indent="-162000" algn="l" defTabSz="457200" rtl="0" eaLnBrk="1" latinLnBrk="0" hangingPunct="1">
        <a:lnSpc>
          <a:spcPct val="100000"/>
        </a:lnSpc>
        <a:spcBef>
          <a:spcPts val="0"/>
        </a:spcBef>
        <a:buFont typeface="Wingdings" charset="2"/>
        <a:buChar char="§"/>
        <a:defRPr sz="2000" kern="1200">
          <a:solidFill>
            <a:schemeClr val="bg1"/>
          </a:solidFill>
          <a:latin typeface="Calibri"/>
          <a:ea typeface="+mn-ea"/>
          <a:cs typeface="Calibri"/>
        </a:defRPr>
      </a:lvl1pPr>
      <a:lvl2pPr marL="597600" indent="-212400" algn="l" defTabSz="457200" rtl="0" eaLnBrk="1" latinLnBrk="0" hangingPunct="1">
        <a:spcBef>
          <a:spcPct val="20000"/>
        </a:spcBef>
        <a:buFont typeface="Lucida Grande"/>
        <a:buChar char="»"/>
        <a:defRPr sz="1600" kern="1200">
          <a:solidFill>
            <a:srgbClr val="FFFFFF"/>
          </a:solidFill>
          <a:latin typeface="+mn-lt"/>
          <a:ea typeface="+mn-ea"/>
          <a:cs typeface="+mn-cs"/>
        </a:defRPr>
      </a:lvl2pPr>
      <a:lvl3pPr marL="1054800" indent="-2124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FFFFFF"/>
          </a:solidFill>
          <a:latin typeface="Calibri"/>
          <a:ea typeface="+mn-ea"/>
          <a:cs typeface="Calibri"/>
        </a:defRPr>
      </a:lvl3pPr>
      <a:lvl4pPr marL="1512000" indent="-212400" algn="l" defTabSz="457200" rtl="0" eaLnBrk="1" latinLnBrk="0" hangingPunct="1">
        <a:spcBef>
          <a:spcPct val="20000"/>
        </a:spcBef>
        <a:buSzPct val="75000"/>
        <a:buFont typeface="Arial"/>
        <a:buChar char="•"/>
        <a:defRPr sz="1600" kern="1200">
          <a:solidFill>
            <a:srgbClr val="FFFFFF"/>
          </a:solidFill>
          <a:latin typeface="Calibri"/>
          <a:ea typeface="+mn-ea"/>
          <a:cs typeface="Calibri"/>
        </a:defRPr>
      </a:lvl4pPr>
      <a:lvl5pPr marL="1915200" indent="-158400" algn="l" defTabSz="457200" rtl="0" eaLnBrk="1" latinLnBrk="0" hangingPunct="1">
        <a:spcBef>
          <a:spcPct val="20000"/>
        </a:spcBef>
        <a:buSzPct val="50000"/>
        <a:buFont typeface="Arial"/>
        <a:buChar char="•"/>
        <a:defRPr sz="1600" kern="1200">
          <a:solidFill>
            <a:srgbClr val="FFFFFF"/>
          </a:solidFill>
          <a:latin typeface="Calibri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5512" y="120960"/>
            <a:ext cx="8531288" cy="613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24444" y="1600200"/>
            <a:ext cx="7762356" cy="475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19800" y="6600960"/>
            <a:ext cx="2133600" cy="245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468952-9439-414B-AE27-D0B535860758}" type="datetime2">
              <a:rPr lang="fr-FR" smtClean="0"/>
              <a:pPr/>
              <a:t>vendredi 10 janvier 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717092" y="6600960"/>
            <a:ext cx="5302708" cy="24571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le menu insertion &gt; en-tête pied de page pour insérer votre titre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0" y="6600960"/>
            <a:ext cx="717092" cy="245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46BC2503-DDBB-404C-B680-0E4C002F0FC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250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9" r:id="rId2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FFFFFF"/>
          </a:solidFill>
          <a:latin typeface="Calibri"/>
          <a:ea typeface="+mj-ea"/>
          <a:cs typeface="Calibri"/>
        </a:defRPr>
      </a:lvl1pPr>
    </p:titleStyle>
    <p:bodyStyle>
      <a:lvl1pPr marL="270000" indent="-270000" algn="l" defTabSz="457200" rtl="0" eaLnBrk="1" latinLnBrk="0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Lucida Grande"/>
        <a:buChar char="■"/>
        <a:defRPr sz="2600" kern="1200">
          <a:solidFill>
            <a:schemeClr val="tx1"/>
          </a:solidFill>
          <a:latin typeface="Calibri"/>
          <a:ea typeface="+mn-ea"/>
          <a:cs typeface="Calibri"/>
        </a:defRPr>
      </a:lvl1pPr>
      <a:lvl2pPr marL="669600" indent="-212400" algn="l" defTabSz="457200" rtl="0" eaLnBrk="1" latinLnBrk="0" hangingPunct="1">
        <a:spcBef>
          <a:spcPct val="20000"/>
        </a:spcBef>
        <a:buClr>
          <a:schemeClr val="accent4"/>
        </a:buClr>
        <a:buFont typeface="Lucida Grande"/>
        <a:buChar char="»"/>
        <a:defRPr sz="2200" kern="1200">
          <a:solidFill>
            <a:schemeClr val="tx1"/>
          </a:solidFill>
          <a:latin typeface="Calibri"/>
          <a:ea typeface="+mn-ea"/>
          <a:cs typeface="Calibri"/>
        </a:defRPr>
      </a:lvl2pPr>
      <a:lvl3pPr marL="1072800" indent="-158400" algn="l" defTabSz="4572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sz="2000" kern="1200">
          <a:solidFill>
            <a:schemeClr val="tx1"/>
          </a:solidFill>
          <a:latin typeface="Calibri"/>
          <a:ea typeface="+mn-ea"/>
          <a:cs typeface="Calibri"/>
        </a:defRPr>
      </a:lvl3pPr>
      <a:lvl4pPr marL="1530000" indent="-158400" algn="l" defTabSz="457200" rtl="0" eaLnBrk="1" latinLnBrk="0" hangingPunct="1">
        <a:spcBef>
          <a:spcPct val="20000"/>
        </a:spcBef>
        <a:buSzPct val="75000"/>
        <a:buFont typeface="Arial"/>
        <a:buChar char="•"/>
        <a:defRPr sz="2000" kern="1200">
          <a:solidFill>
            <a:schemeClr val="tx1"/>
          </a:solidFill>
          <a:latin typeface="Calibri"/>
          <a:ea typeface="+mn-ea"/>
          <a:cs typeface="Calibri"/>
        </a:defRPr>
      </a:lvl4pPr>
      <a:lvl5pPr marL="1987200" indent="-158400" algn="l" defTabSz="457200" rtl="0" eaLnBrk="1" latinLnBrk="0" hangingPunct="1">
        <a:spcBef>
          <a:spcPct val="20000"/>
        </a:spcBef>
        <a:buSzPct val="50000"/>
        <a:buFont typeface="Arial"/>
        <a:buChar char="•"/>
        <a:defRPr sz="2000" kern="12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itre 6"/>
          <p:cNvSpPr>
            <a:spLocks noGrp="1"/>
          </p:cNvSpPr>
          <p:nvPr>
            <p:ph type="title"/>
          </p:nvPr>
        </p:nvSpPr>
        <p:spPr>
          <a:xfrm>
            <a:off x="914400" y="2443278"/>
            <a:ext cx="3103042" cy="3457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Modifier</a:t>
            </a:r>
            <a:br>
              <a:rPr lang="fr-FR" dirty="0"/>
            </a:br>
            <a:r>
              <a:rPr lang="fr-FR" dirty="0"/>
              <a:t>le message de fin de présentation</a:t>
            </a:r>
          </a:p>
        </p:txBody>
      </p:sp>
    </p:spTree>
    <p:extLst>
      <p:ext uri="{BB962C8B-B14F-4D97-AF65-F5344CB8AC3E}">
        <p14:creationId xmlns:p14="http://schemas.microsoft.com/office/powerpoint/2010/main" val="87571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 baseline="0">
          <a:solidFill>
            <a:schemeClr val="tx1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03199" y="4122683"/>
            <a:ext cx="8229600" cy="678282"/>
          </a:xfrm>
        </p:spPr>
        <p:txBody>
          <a:bodyPr>
            <a:normAutofit fontScale="90000"/>
          </a:bodyPr>
          <a:lstStyle/>
          <a:p>
            <a:r>
              <a:rPr lang="fr-FR" altLang="zh-CN" dirty="0"/>
              <a:t>LO52 </a:t>
            </a:r>
            <a:r>
              <a:rPr lang="en-US" altLang="zh-CN" dirty="0"/>
              <a:t>Android Application (</a:t>
            </a:r>
            <a:r>
              <a:rPr lang="fr-FR" altLang="zh-CN" dirty="0"/>
              <a:t>K</a:t>
            </a:r>
            <a:r>
              <a:rPr lang="en-US" altLang="zh-CN" dirty="0" err="1"/>
              <a:t>eepIt</a:t>
            </a:r>
            <a:r>
              <a:rPr lang="en-US" altLang="zh-CN" dirty="0"/>
              <a:t>) </a:t>
            </a:r>
            <a:endParaRPr lang="fr-FR" dirty="0"/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455F9183-1DF2-4E28-93A2-04407E34F92A}"/>
              </a:ext>
            </a:extLst>
          </p:cNvPr>
          <p:cNvSpPr txBox="1">
            <a:spLocks noGrp="1" noChangeArrowheads="1"/>
          </p:cNvSpPr>
          <p:nvPr>
            <p:ph type="body" sz="quarter" idx="12"/>
          </p:nvPr>
        </p:nvSpPr>
        <p:spPr bwMode="auto">
          <a:xfrm>
            <a:off x="203199" y="5081647"/>
            <a:ext cx="8410575" cy="42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ts val="12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dirty="0">
                <a:effectLst/>
                <a:latin typeface="+mj-lt"/>
                <a:ea typeface="宋体" panose="02010600030101010101" pitchFamily="2" charset="-122"/>
              </a:rPr>
              <a:t>Groupe member: CHEN </a:t>
            </a:r>
            <a:r>
              <a:rPr lang="en-US" altLang="zh-CN" dirty="0" err="1">
                <a:effectLst/>
                <a:latin typeface="+mj-lt"/>
                <a:ea typeface="宋体" panose="02010600030101010101" pitchFamily="2" charset="-122"/>
              </a:rPr>
              <a:t>Zhuoqi</a:t>
            </a:r>
            <a:r>
              <a:rPr lang="en-US" altLang="zh-CN" dirty="0">
                <a:effectLst/>
                <a:latin typeface="+mj-lt"/>
                <a:ea typeface="宋体" panose="02010600030101010101" pitchFamily="2" charset="-122"/>
              </a:rPr>
              <a:t>, WU Ying, ZHANG Tan, XU </a:t>
            </a:r>
            <a:r>
              <a:rPr lang="en-US" altLang="zh-CN" dirty="0" err="1">
                <a:effectLst/>
                <a:latin typeface="+mj-lt"/>
                <a:ea typeface="宋体" panose="02010600030101010101" pitchFamily="2" charset="-122"/>
              </a:rPr>
              <a:t>Zhipeng</a:t>
            </a:r>
            <a:r>
              <a:rPr lang="en-US" altLang="zh-CN" dirty="0">
                <a:effectLst/>
                <a:latin typeface="+mj-lt"/>
                <a:ea typeface="宋体" panose="02010600030101010101" pitchFamily="2" charset="-122"/>
              </a:rPr>
              <a:t>, CHEN </a:t>
            </a:r>
            <a:r>
              <a:rPr lang="en-US" altLang="zh-CN" dirty="0" err="1">
                <a:effectLst/>
                <a:latin typeface="+mj-lt"/>
                <a:ea typeface="宋体" panose="02010600030101010101" pitchFamily="2" charset="-122"/>
              </a:rPr>
              <a:t>Jiajie</a:t>
            </a:r>
            <a:endParaRPr lang="zh-CN" dirty="0">
              <a:effectLst/>
              <a:latin typeface="+mj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0032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0" y="150822"/>
            <a:ext cx="8531288" cy="613440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4. </a:t>
            </a:r>
            <a:r>
              <a:rPr lang="en-US" altLang="zh-CN" sz="3600" dirty="0" err="1"/>
              <a:t>Amélioration</a:t>
            </a:r>
            <a:r>
              <a:rPr lang="en-US" altLang="zh-CN" sz="3600" dirty="0"/>
              <a:t> 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1</a:t>
            </a:r>
            <a:r>
              <a:rPr lang="en-US" sz="2000" dirty="0"/>
              <a:t>)</a:t>
            </a:r>
            <a:r>
              <a:rPr lang="fr-FR" sz="2000" dirty="0"/>
              <a:t> Base de donnée</a:t>
            </a:r>
          </a:p>
          <a:p>
            <a:pPr lvl="1"/>
            <a:r>
              <a:rPr lang="fr-FR" sz="1200" dirty="0"/>
              <a:t>On peut créer une base donné externe</a:t>
            </a:r>
          </a:p>
          <a:p>
            <a:r>
              <a:rPr lang="fr-FR" sz="2000" dirty="0"/>
              <a:t>2) Interfaces pour utilisateurs</a:t>
            </a:r>
          </a:p>
          <a:p>
            <a:pPr lvl="1"/>
            <a:r>
              <a:rPr lang="fr-FR" sz="1200" dirty="0"/>
              <a:t>On peut simplifier les opérations.</a:t>
            </a:r>
          </a:p>
          <a:p>
            <a:r>
              <a:rPr lang="fr-FR" sz="2000" dirty="0"/>
              <a:t>3) Calendrier</a:t>
            </a:r>
          </a:p>
          <a:p>
            <a:pPr lvl="1"/>
            <a:r>
              <a:rPr lang="fr-FR" sz="1600" dirty="0"/>
              <a:t>planifier ses séances dans la journée / semaine.</a:t>
            </a:r>
          </a:p>
          <a:p>
            <a:r>
              <a:rPr lang="fr-FR" altLang="zh-CN" sz="2000" dirty="0"/>
              <a:t>4</a:t>
            </a:r>
            <a:r>
              <a:rPr lang="en-US" altLang="zh-CN" sz="2000" dirty="0"/>
              <a:t>)</a:t>
            </a:r>
            <a:r>
              <a:rPr lang="zh-CN" altLang="en-US" sz="2000" dirty="0"/>
              <a:t> </a:t>
            </a:r>
            <a:r>
              <a:rPr lang="fr-FR" altLang="zh-CN" sz="2000" dirty="0"/>
              <a:t>Modification et supprime pour tous les objets</a:t>
            </a:r>
          </a:p>
          <a:p>
            <a:pPr lvl="1"/>
            <a:r>
              <a:rPr lang="fr-FR" altLang="zh-CN" sz="1600" dirty="0"/>
              <a:t>C’est une fonction importante et fondamentalle pour les clients s’ils veulent modifier quelques choses.</a:t>
            </a:r>
          </a:p>
          <a:p>
            <a:r>
              <a:rPr lang="fr-FR" altLang="zh-CN" sz="2000" dirty="0"/>
              <a:t>5) Timer</a:t>
            </a:r>
            <a:endParaRPr lang="fr-FR" altLang="zh-CN" sz="1600" dirty="0"/>
          </a:p>
          <a:p>
            <a:pPr lvl="1"/>
            <a:r>
              <a:rPr lang="fr-FR" altLang="zh-CN" sz="1600" dirty="0"/>
              <a:t>On doit concevoir un fil qui tue cette minuterie lorsque l'utilisateur veut quitter l’entraînement.</a:t>
            </a:r>
            <a:endParaRPr lang="en-US" altLang="zh-CN" sz="16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2503-DDBB-404C-B680-0E4C002F0FC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394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0" y="191755"/>
            <a:ext cx="8531288" cy="613440"/>
          </a:xfrm>
        </p:spPr>
        <p:txBody>
          <a:bodyPr>
            <a:noAutofit/>
          </a:bodyPr>
          <a:lstStyle/>
          <a:p>
            <a:r>
              <a:rPr lang="fr-FR" sz="3600" dirty="0"/>
              <a:t>5. </a:t>
            </a:r>
            <a:r>
              <a:rPr lang="fr-FR" altLang="zh-CN" sz="3600" dirty="0"/>
              <a:t>Conclusion</a:t>
            </a:r>
            <a:endParaRPr lang="fr-FR" sz="36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Pendant </a:t>
            </a:r>
            <a:r>
              <a:rPr lang="en-US" altLang="zh-CN" dirty="0" err="1"/>
              <a:t>ce</a:t>
            </a:r>
            <a:r>
              <a:rPr lang="en-US" altLang="zh-CN" dirty="0"/>
              <a:t> </a:t>
            </a:r>
            <a:r>
              <a:rPr lang="en-US" altLang="zh-CN" dirty="0" err="1"/>
              <a:t>projet</a:t>
            </a:r>
            <a:r>
              <a:rPr lang="en-US" altLang="zh-CN" dirty="0"/>
              <a:t>, on a </a:t>
            </a:r>
            <a:r>
              <a:rPr lang="en-US" altLang="zh-CN" dirty="0" err="1"/>
              <a:t>réalisé</a:t>
            </a:r>
            <a:r>
              <a:rPr lang="en-US" altLang="zh-CN" dirty="0"/>
              <a:t> de </a:t>
            </a:r>
            <a:r>
              <a:rPr lang="en-US" altLang="zh-CN" dirty="0" err="1"/>
              <a:t>l’application</a:t>
            </a:r>
            <a:r>
              <a:rPr lang="en-US" altLang="zh-CN" dirty="0"/>
              <a:t> Android. On a </a:t>
            </a:r>
            <a:r>
              <a:rPr lang="en-US" altLang="zh-CN" dirty="0" err="1"/>
              <a:t>appris</a:t>
            </a:r>
            <a:r>
              <a:rPr lang="en-US" altLang="zh-CN" dirty="0"/>
              <a:t> comment </a:t>
            </a:r>
            <a:r>
              <a:rPr lang="en-US" altLang="zh-CN" dirty="0" err="1"/>
              <a:t>construire</a:t>
            </a:r>
            <a:r>
              <a:rPr lang="en-US" altLang="zh-CN" dirty="0"/>
              <a:t> </a:t>
            </a:r>
            <a:r>
              <a:rPr lang="en-US" altLang="zh-CN" dirty="0" err="1"/>
              <a:t>une</a:t>
            </a:r>
            <a:r>
              <a:rPr lang="en-US" altLang="zh-CN" dirty="0"/>
              <a:t> architecture </a:t>
            </a:r>
            <a:r>
              <a:rPr lang="en-US" altLang="zh-CN" dirty="0" err="1"/>
              <a:t>basique</a:t>
            </a:r>
            <a:r>
              <a:rPr lang="en-US" altLang="zh-CN" dirty="0"/>
              <a:t> de Android application, </a:t>
            </a:r>
            <a:r>
              <a:rPr lang="en-US" altLang="zh-CN" dirty="0" err="1"/>
              <a:t>réaliser</a:t>
            </a:r>
            <a:r>
              <a:rPr lang="en-US" altLang="zh-CN" dirty="0"/>
              <a:t> la connection entre </a:t>
            </a:r>
            <a:r>
              <a:rPr lang="en-US" altLang="zh-CN" dirty="0" err="1"/>
              <a:t>l’interface</a:t>
            </a:r>
            <a:r>
              <a:rPr lang="en-US" altLang="zh-CN" dirty="0"/>
              <a:t> et la base de </a:t>
            </a:r>
            <a:r>
              <a:rPr lang="en-US" altLang="zh-CN" dirty="0" err="1"/>
              <a:t>donnée</a:t>
            </a:r>
            <a:r>
              <a:rPr lang="en-US" altLang="zh-CN" dirty="0"/>
              <a:t>, et </a:t>
            </a:r>
            <a:r>
              <a:rPr lang="en-US" altLang="zh-CN" dirty="0" err="1"/>
              <a:t>réaliser</a:t>
            </a:r>
            <a:r>
              <a:rPr lang="en-US" altLang="zh-CN" dirty="0"/>
              <a:t> un </a:t>
            </a:r>
            <a:r>
              <a:rPr lang="en-US" altLang="zh-CN" dirty="0" err="1"/>
              <a:t>chronographe</a:t>
            </a:r>
            <a:r>
              <a:rPr lang="en-US" altLang="zh-CN" dirty="0"/>
              <a:t>.</a:t>
            </a:r>
            <a:br>
              <a:rPr lang="fr-FR" altLang="zh-CN" dirty="0"/>
            </a:b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2503-DDBB-404C-B680-0E4C002F0FC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710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>
                <a:latin typeface="+mj-lt"/>
              </a:rPr>
              <a:t>M</a:t>
            </a:r>
            <a:r>
              <a:rPr lang="en-US" altLang="zh-CN" sz="5400" dirty="0" err="1">
                <a:latin typeface="+mj-lt"/>
              </a:rPr>
              <a:t>erci</a:t>
            </a:r>
            <a:r>
              <a:rPr lang="en-US" altLang="zh-CN" sz="5400" dirty="0">
                <a:latin typeface="+mj-lt"/>
              </a:rPr>
              <a:t>!</a:t>
            </a:r>
            <a:endParaRPr lang="fr-FR" sz="5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935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717092" y="135832"/>
            <a:ext cx="8531288" cy="613440"/>
          </a:xfrm>
        </p:spPr>
        <p:txBody>
          <a:bodyPr>
            <a:noAutofit/>
          </a:bodyPr>
          <a:lstStyle/>
          <a:p>
            <a:r>
              <a:rPr lang="fr-FR" altLang="zh-CN" sz="4800" dirty="0"/>
              <a:t>Sommaire</a:t>
            </a:r>
            <a:endParaRPr lang="zh-CN" altLang="zh-CN" sz="48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 marL="0" indent="0">
              <a:buClrTx/>
              <a:buNone/>
            </a:pPr>
            <a:r>
              <a:rPr lang="fr-FR" sz="4000" dirty="0"/>
              <a:t>1. </a:t>
            </a:r>
            <a:r>
              <a:rPr lang="en-US" altLang="zh-CN" sz="4000" dirty="0"/>
              <a:t>Introduction du </a:t>
            </a:r>
            <a:r>
              <a:rPr lang="en-US" altLang="zh-CN" sz="4000" dirty="0" err="1"/>
              <a:t>projet</a:t>
            </a:r>
            <a:endParaRPr lang="en-US" altLang="zh-CN" sz="4000" dirty="0"/>
          </a:p>
          <a:p>
            <a:pPr marL="0" indent="0">
              <a:buClrTx/>
              <a:buNone/>
            </a:pPr>
            <a:r>
              <a:rPr lang="en-US" sz="2400" dirty="0"/>
              <a:t>	1) </a:t>
            </a:r>
            <a:r>
              <a:rPr lang="en-US" altLang="zh-CN" sz="2400" dirty="0" err="1"/>
              <a:t>besoin</a:t>
            </a:r>
            <a:r>
              <a:rPr lang="en-US" altLang="zh-CN" sz="2400" dirty="0"/>
              <a:t> du client</a:t>
            </a:r>
          </a:p>
          <a:p>
            <a:pPr marL="0" indent="0">
              <a:buClrTx/>
              <a:buNone/>
            </a:pPr>
            <a:r>
              <a:rPr lang="fr-FR" sz="2400" dirty="0"/>
              <a:t>	2) </a:t>
            </a:r>
            <a:r>
              <a:rPr lang="en-US" altLang="zh-CN" sz="2400" dirty="0"/>
              <a:t>planning</a:t>
            </a:r>
          </a:p>
          <a:p>
            <a:pPr marL="0" indent="0">
              <a:buClrTx/>
              <a:buNone/>
            </a:pPr>
            <a:r>
              <a:rPr lang="en-US" altLang="zh-CN" sz="2400" dirty="0"/>
              <a:t>	3) </a:t>
            </a:r>
            <a:r>
              <a:rPr lang="en-US" altLang="zh-CN" sz="2400" dirty="0" err="1"/>
              <a:t>organisation</a:t>
            </a:r>
            <a:r>
              <a:rPr lang="en-US" altLang="zh-CN" sz="2400" dirty="0"/>
              <a:t> de </a:t>
            </a:r>
            <a:r>
              <a:rPr lang="en-US" altLang="zh-CN" sz="2400" dirty="0" err="1"/>
              <a:t>l’équipe</a:t>
            </a:r>
            <a:endParaRPr lang="en-US" altLang="zh-CN" sz="2400" dirty="0"/>
          </a:p>
          <a:p>
            <a:pPr marL="0" indent="0">
              <a:buClrTx/>
              <a:buNone/>
            </a:pPr>
            <a:r>
              <a:rPr lang="en-US" altLang="zh-CN" sz="4000" dirty="0"/>
              <a:t>2. </a:t>
            </a:r>
            <a:r>
              <a:rPr lang="en-US" altLang="zh-CN" sz="4000" dirty="0" err="1"/>
              <a:t>L’architecture</a:t>
            </a:r>
            <a:r>
              <a:rPr lang="en-US" altLang="zh-CN" sz="4000" dirty="0"/>
              <a:t> et le </a:t>
            </a:r>
            <a:r>
              <a:rPr lang="en-US" altLang="zh-CN" sz="4000" dirty="0" err="1"/>
              <a:t>fonctionnement</a:t>
            </a:r>
            <a:r>
              <a:rPr lang="en-US" altLang="zh-CN" sz="4000" dirty="0"/>
              <a:t> </a:t>
            </a:r>
            <a:endParaRPr lang="en-US" sz="4000" dirty="0"/>
          </a:p>
          <a:p>
            <a:pPr marL="0" indent="0">
              <a:buClrTx/>
              <a:buNone/>
            </a:pPr>
            <a:r>
              <a:rPr lang="en-US" sz="4000" dirty="0"/>
              <a:t>3. </a:t>
            </a:r>
            <a:r>
              <a:rPr lang="en-US" altLang="zh-CN" sz="4000" dirty="0"/>
              <a:t>Les points techniques</a:t>
            </a:r>
            <a:endParaRPr lang="en-US" sz="4000" dirty="0"/>
          </a:p>
          <a:p>
            <a:pPr marL="0" indent="0">
              <a:buClrTx/>
              <a:buNone/>
            </a:pPr>
            <a:r>
              <a:rPr lang="en-US" sz="4000" dirty="0"/>
              <a:t>4. </a:t>
            </a:r>
            <a:r>
              <a:rPr lang="en-US" altLang="zh-CN" sz="4000" dirty="0" err="1"/>
              <a:t>Amélioration</a:t>
            </a:r>
            <a:r>
              <a:rPr lang="en-US" altLang="zh-CN" sz="4000" dirty="0"/>
              <a:t> </a:t>
            </a:r>
          </a:p>
          <a:p>
            <a:pPr marL="0" indent="0">
              <a:buClrTx/>
              <a:buNone/>
            </a:pPr>
            <a:r>
              <a:rPr lang="en-US" sz="4000" dirty="0"/>
              <a:t>5. </a:t>
            </a:r>
            <a:r>
              <a:rPr lang="en-US" altLang="zh-CN" sz="4000" dirty="0"/>
              <a:t>Conclusion</a:t>
            </a:r>
            <a:endParaRPr lang="fr-FR" sz="40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2503-DDBB-404C-B680-0E4C002F0FC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9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0" y="146785"/>
            <a:ext cx="8531288" cy="613440"/>
          </a:xfrm>
        </p:spPr>
        <p:txBody>
          <a:bodyPr>
            <a:noAutofit/>
          </a:bodyPr>
          <a:lstStyle/>
          <a:p>
            <a:r>
              <a:rPr lang="fr-FR" altLang="zh-CN" sz="3600" dirty="0"/>
              <a:t>1. Introduction</a:t>
            </a:r>
            <a:endParaRPr lang="fr-FR" sz="36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1083138" y="1565258"/>
            <a:ext cx="7793038" cy="4908550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zh-CN" dirty="0" err="1"/>
              <a:t>Besoins</a:t>
            </a:r>
            <a:r>
              <a:rPr lang="en-US" altLang="zh-CN" dirty="0"/>
              <a:t> du client:</a:t>
            </a:r>
          </a:p>
          <a:p>
            <a:r>
              <a:rPr lang="en-US" altLang="zh-CN" dirty="0"/>
              <a:t>	</a:t>
            </a:r>
            <a:r>
              <a:rPr lang="fr-FR" dirty="0"/>
              <a:t>une application pour gérer des entraînements intelligents et aléatoires.</a:t>
            </a:r>
          </a:p>
          <a:p>
            <a:pPr marL="0" indent="0" algn="just">
              <a:buNone/>
            </a:pPr>
            <a:endParaRPr lang="en-US" altLang="zh-CN" dirty="0"/>
          </a:p>
          <a:p>
            <a:pPr marL="0" indent="0" algn="just">
              <a:buNone/>
            </a:pPr>
            <a:r>
              <a:rPr lang="fr-FR" altLang="zh-CN" dirty="0"/>
              <a:t>Les fonctions:</a:t>
            </a:r>
            <a:endParaRPr lang="en-US" altLang="zh-CN" dirty="0"/>
          </a:p>
          <a:p>
            <a:pPr marL="0" indent="0" algn="just">
              <a:buNone/>
            </a:pPr>
            <a:r>
              <a:rPr lang="en-US" altLang="zh-CN" dirty="0"/>
              <a:t>	1) </a:t>
            </a:r>
            <a:r>
              <a:rPr lang="en-US" altLang="zh-CN" dirty="0" err="1"/>
              <a:t>s’inscrire</a:t>
            </a:r>
            <a:r>
              <a:rPr lang="en-US" altLang="zh-CN" dirty="0"/>
              <a:t> et </a:t>
            </a:r>
            <a:r>
              <a:rPr lang="en-US" altLang="zh-CN" dirty="0" err="1"/>
              <a:t>s’authentifier</a:t>
            </a:r>
            <a:endParaRPr lang="en-US" altLang="zh-CN" dirty="0"/>
          </a:p>
          <a:p>
            <a:pPr marL="0" indent="0" algn="just">
              <a:buNone/>
            </a:pPr>
            <a:r>
              <a:rPr lang="en-US" altLang="zh-CN" dirty="0"/>
              <a:t>	2)</a:t>
            </a:r>
            <a:r>
              <a:rPr lang="fr-FR" altLang="zh-CN" dirty="0"/>
              <a:t> afficher et saisir tous les entraînements</a:t>
            </a:r>
          </a:p>
          <a:p>
            <a:pPr marL="0" indent="0" algn="just">
              <a:buNone/>
            </a:pPr>
            <a:r>
              <a:rPr lang="fr-FR" altLang="zh-CN" dirty="0"/>
              <a:t>	3)</a:t>
            </a:r>
            <a:r>
              <a:rPr lang="en-US" altLang="zh-CN" dirty="0"/>
              <a:t> </a:t>
            </a:r>
            <a:r>
              <a:rPr lang="en-US" altLang="zh-CN" dirty="0" err="1"/>
              <a:t>cr</a:t>
            </a:r>
            <a:r>
              <a:rPr lang="fr-FR" altLang="zh-CN" dirty="0" err="1"/>
              <a:t>éer</a:t>
            </a:r>
            <a:r>
              <a:rPr lang="en-US" altLang="zh-CN" dirty="0"/>
              <a:t> les séances</a:t>
            </a:r>
          </a:p>
          <a:p>
            <a:pPr marL="0" indent="0" algn="just">
              <a:buNone/>
            </a:pPr>
            <a:r>
              <a:rPr lang="en-US" altLang="zh-CN" dirty="0"/>
              <a:t>	4) </a:t>
            </a:r>
            <a:r>
              <a:rPr lang="en-US" altLang="zh-CN" dirty="0" err="1"/>
              <a:t>chronométrer</a:t>
            </a:r>
            <a:r>
              <a:rPr lang="en-US" altLang="zh-CN" dirty="0"/>
              <a:t> pour </a:t>
            </a:r>
            <a:r>
              <a:rPr lang="fr-FR" altLang="zh-CN" dirty="0"/>
              <a:t>séance</a:t>
            </a:r>
          </a:p>
          <a:p>
            <a:pPr marL="0" indent="0" algn="just">
              <a:buNone/>
            </a:pPr>
            <a:r>
              <a:rPr lang="fr-FR" altLang="zh-CN" dirty="0"/>
              <a:t>	</a:t>
            </a:r>
          </a:p>
          <a:p>
            <a:pPr algn="just"/>
            <a:endParaRPr lang="zh-CN" altLang="zh-CN" dirty="0"/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2503-DDBB-404C-B680-0E4C002F0FC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33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0" y="146785"/>
            <a:ext cx="8531288" cy="613440"/>
          </a:xfrm>
        </p:spPr>
        <p:txBody>
          <a:bodyPr>
            <a:noAutofit/>
          </a:bodyPr>
          <a:lstStyle/>
          <a:p>
            <a:r>
              <a:rPr lang="fr-FR" altLang="zh-CN" sz="3600" dirty="0"/>
              <a:t>1. Introduction</a:t>
            </a:r>
            <a:endParaRPr lang="fr-FR" sz="36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zh-CN" sz="2800" dirty="0"/>
              <a:t>Planning:</a:t>
            </a:r>
          </a:p>
          <a:p>
            <a:pPr marL="0" indent="0" algn="just">
              <a:buNone/>
            </a:pPr>
            <a:endParaRPr lang="en-US" altLang="zh-CN" sz="2800" dirty="0"/>
          </a:p>
          <a:p>
            <a:pPr marL="0" indent="0" algn="just">
              <a:buNone/>
            </a:pPr>
            <a:r>
              <a:rPr lang="en-US" altLang="zh-CN" sz="1600" dirty="0">
                <a:latin typeface="+mj-lt"/>
              </a:rPr>
              <a:t>1. </a:t>
            </a:r>
            <a:r>
              <a:rPr lang="en-US" altLang="zh-CN" sz="1600" dirty="0" err="1">
                <a:latin typeface="+mj-lt"/>
              </a:rPr>
              <a:t>Création</a:t>
            </a:r>
            <a:r>
              <a:rPr lang="en-US" altLang="zh-CN" sz="1600" dirty="0">
                <a:latin typeface="+mj-lt"/>
              </a:rPr>
              <a:t> des </a:t>
            </a:r>
            <a:r>
              <a:rPr lang="en-US" altLang="zh-CN" sz="1600" dirty="0" err="1">
                <a:latin typeface="+mj-lt"/>
              </a:rPr>
              <a:t>diagrammes</a:t>
            </a:r>
            <a:r>
              <a:rPr lang="en-US" altLang="zh-CN" sz="1600" dirty="0">
                <a:latin typeface="+mj-lt"/>
              </a:rPr>
              <a:t> UML                        ( 1 </a:t>
            </a:r>
            <a:r>
              <a:rPr lang="en-US" altLang="zh-CN" sz="1600" dirty="0" err="1">
                <a:latin typeface="+mj-lt"/>
              </a:rPr>
              <a:t>novembre</a:t>
            </a:r>
            <a:r>
              <a:rPr lang="en-US" altLang="zh-CN" sz="1600" dirty="0">
                <a:latin typeface="+mj-lt"/>
              </a:rPr>
              <a:t>               8 </a:t>
            </a:r>
            <a:r>
              <a:rPr lang="en-US" altLang="zh-CN" sz="1600" dirty="0" err="1">
                <a:latin typeface="+mj-lt"/>
              </a:rPr>
              <a:t>novembre</a:t>
            </a:r>
            <a:r>
              <a:rPr lang="en-US" altLang="zh-CN" sz="1600" dirty="0">
                <a:latin typeface="+mj-lt"/>
              </a:rPr>
              <a:t>   )</a:t>
            </a:r>
          </a:p>
          <a:p>
            <a:pPr marL="0" indent="0" algn="just">
              <a:buNone/>
            </a:pPr>
            <a:r>
              <a:rPr lang="en-US" altLang="zh-CN" sz="1600" dirty="0">
                <a:latin typeface="+mj-lt"/>
              </a:rPr>
              <a:t>2. </a:t>
            </a:r>
            <a:r>
              <a:rPr lang="fr-FR" altLang="zh-CN" sz="1600" dirty="0">
                <a:latin typeface="+mj-lt"/>
              </a:rPr>
              <a:t>Conception de</a:t>
            </a:r>
            <a:r>
              <a:rPr lang="en-US" altLang="zh-CN" sz="1600" dirty="0">
                <a:latin typeface="+mj-lt"/>
              </a:rPr>
              <a:t>s</a:t>
            </a:r>
            <a:r>
              <a:rPr lang="fr-FR" altLang="zh-CN" sz="1600" dirty="0">
                <a:latin typeface="+mj-lt"/>
              </a:rPr>
              <a:t> interface</a:t>
            </a:r>
            <a:r>
              <a:rPr lang="en-US" altLang="zh-CN" sz="1600" dirty="0">
                <a:latin typeface="+mj-lt"/>
              </a:rPr>
              <a:t>s</a:t>
            </a:r>
            <a:r>
              <a:rPr lang="fr-FR" altLang="zh-CN" sz="1600" dirty="0">
                <a:latin typeface="+mj-lt"/>
              </a:rPr>
              <a:t> de l'application    ( </a:t>
            </a:r>
            <a:r>
              <a:rPr lang="en-US" altLang="zh-CN" sz="1600" dirty="0">
                <a:latin typeface="+mj-lt"/>
              </a:rPr>
              <a:t>9</a:t>
            </a:r>
            <a:r>
              <a:rPr lang="en-US" altLang="zh-CN" sz="1600" dirty="0"/>
              <a:t> </a:t>
            </a:r>
            <a:r>
              <a:rPr lang="en-US" altLang="zh-CN" sz="1600" dirty="0" err="1"/>
              <a:t>novembre</a:t>
            </a:r>
            <a:r>
              <a:rPr lang="en-US" altLang="zh-CN" sz="1600" dirty="0"/>
              <a:t>               16 </a:t>
            </a:r>
            <a:r>
              <a:rPr lang="en-US" altLang="zh-CN" sz="1600" dirty="0" err="1"/>
              <a:t>novembre</a:t>
            </a:r>
            <a:r>
              <a:rPr lang="en-US" altLang="zh-CN" sz="1600" dirty="0"/>
              <a:t> ) </a:t>
            </a:r>
            <a:endParaRPr lang="en-US" altLang="zh-CN" sz="1600" dirty="0">
              <a:latin typeface="+mj-lt"/>
            </a:endParaRPr>
          </a:p>
          <a:p>
            <a:pPr marL="0" indent="0" algn="just">
              <a:buNone/>
            </a:pPr>
            <a:r>
              <a:rPr lang="en-US" altLang="zh-CN" sz="1600" dirty="0">
                <a:latin typeface="+mj-lt"/>
              </a:rPr>
              <a:t>3. </a:t>
            </a:r>
            <a:r>
              <a:rPr lang="en-US" altLang="zh-CN" sz="1600" dirty="0" err="1">
                <a:solidFill>
                  <a:prstClr val="black"/>
                </a:solidFill>
                <a:latin typeface="+mj-lt"/>
              </a:rPr>
              <a:t>Création</a:t>
            </a:r>
            <a:r>
              <a:rPr lang="en-US" altLang="zh-CN" sz="1600" dirty="0">
                <a:solidFill>
                  <a:prstClr val="black"/>
                </a:solidFill>
                <a:latin typeface="+mj-lt"/>
              </a:rPr>
              <a:t> de base de </a:t>
            </a:r>
            <a:r>
              <a:rPr lang="en-US" altLang="zh-CN" sz="1600" dirty="0" err="1">
                <a:solidFill>
                  <a:prstClr val="black"/>
                </a:solidFill>
                <a:latin typeface="+mj-lt"/>
              </a:rPr>
              <a:t>données</a:t>
            </a:r>
            <a:r>
              <a:rPr lang="en-US" altLang="zh-CN" sz="1600" dirty="0">
                <a:solidFill>
                  <a:prstClr val="black"/>
                </a:solidFill>
                <a:latin typeface="+mj-lt"/>
              </a:rPr>
              <a:t>                           </a:t>
            </a:r>
            <a:r>
              <a:rPr lang="fr-FR" altLang="zh-CN" sz="1600" dirty="0"/>
              <a:t>( </a:t>
            </a:r>
            <a:r>
              <a:rPr lang="en-US" altLang="zh-CN" sz="1600" dirty="0"/>
              <a:t>17 </a:t>
            </a:r>
            <a:r>
              <a:rPr lang="en-US" altLang="zh-CN" sz="1600" dirty="0" err="1"/>
              <a:t>novembre</a:t>
            </a:r>
            <a:r>
              <a:rPr lang="en-US" altLang="zh-CN" sz="1600" dirty="0"/>
              <a:t>             24 </a:t>
            </a:r>
            <a:r>
              <a:rPr lang="en-US" altLang="zh-CN" sz="1600" dirty="0" err="1"/>
              <a:t>novembre</a:t>
            </a:r>
            <a:r>
              <a:rPr lang="en-US" altLang="zh-CN" sz="1600" dirty="0"/>
              <a:t> ) </a:t>
            </a:r>
            <a:endParaRPr lang="en-US" altLang="zh-CN" sz="1600" dirty="0">
              <a:solidFill>
                <a:prstClr val="black"/>
              </a:solidFill>
              <a:latin typeface="+mj-lt"/>
            </a:endParaRPr>
          </a:p>
          <a:p>
            <a:pPr marL="0" indent="0" algn="just">
              <a:buNone/>
            </a:pPr>
            <a:r>
              <a:rPr lang="en-US" altLang="zh-CN" sz="1600" dirty="0">
                <a:solidFill>
                  <a:prstClr val="black"/>
                </a:solidFill>
                <a:latin typeface="+mj-lt"/>
              </a:rPr>
              <a:t>4. </a:t>
            </a:r>
            <a:r>
              <a:rPr lang="en-US" altLang="zh-CN" sz="1600" dirty="0" err="1">
                <a:solidFill>
                  <a:prstClr val="black"/>
                </a:solidFill>
                <a:latin typeface="+mj-lt"/>
              </a:rPr>
              <a:t>Création</a:t>
            </a:r>
            <a:r>
              <a:rPr lang="en-US" altLang="zh-CN" sz="1600" dirty="0">
                <a:solidFill>
                  <a:prstClr val="black"/>
                </a:solidFill>
                <a:latin typeface="+mj-lt"/>
              </a:rPr>
              <a:t> du Backend (</a:t>
            </a:r>
            <a:r>
              <a:rPr lang="en-US" altLang="zh-CN" sz="1600" dirty="0" err="1">
                <a:solidFill>
                  <a:prstClr val="black"/>
                </a:solidFill>
                <a:latin typeface="+mj-lt"/>
              </a:rPr>
              <a:t>entity,dao,service</a:t>
            </a:r>
            <a:r>
              <a:rPr lang="en-US" altLang="zh-CN" sz="1600" dirty="0">
                <a:solidFill>
                  <a:prstClr val="black"/>
                </a:solidFill>
                <a:latin typeface="+mj-lt"/>
              </a:rPr>
              <a:t>)      </a:t>
            </a:r>
            <a:r>
              <a:rPr lang="fr-FR" altLang="zh-CN" sz="1600" dirty="0"/>
              <a:t>( </a:t>
            </a:r>
            <a:r>
              <a:rPr lang="en-US" altLang="zh-CN" sz="1600" dirty="0"/>
              <a:t>25 </a:t>
            </a:r>
            <a:r>
              <a:rPr lang="en-US" altLang="zh-CN" sz="1600" dirty="0" err="1"/>
              <a:t>novembre</a:t>
            </a:r>
            <a:r>
              <a:rPr lang="en-US" altLang="zh-CN" sz="1600" dirty="0"/>
              <a:t>              8 </a:t>
            </a:r>
            <a:r>
              <a:rPr lang="en-US" altLang="zh-CN" sz="1600" dirty="0" err="1"/>
              <a:t>décembre</a:t>
            </a:r>
            <a:r>
              <a:rPr lang="en-US" altLang="zh-CN" sz="1600" dirty="0"/>
              <a:t>   ) </a:t>
            </a:r>
            <a:endParaRPr lang="en-US" altLang="zh-CN" sz="1600" dirty="0">
              <a:solidFill>
                <a:prstClr val="black"/>
              </a:solidFill>
              <a:latin typeface="+mj-lt"/>
            </a:endParaRPr>
          </a:p>
          <a:p>
            <a:pPr marL="0" indent="0" algn="just">
              <a:buNone/>
            </a:pPr>
            <a:r>
              <a:rPr lang="en-US" altLang="zh-CN" sz="1600" dirty="0">
                <a:solidFill>
                  <a:prstClr val="black"/>
                </a:solidFill>
                <a:latin typeface="+mj-lt"/>
              </a:rPr>
              <a:t>5</a:t>
            </a:r>
            <a:r>
              <a:rPr lang="en-US" altLang="zh-CN" sz="1600" dirty="0">
                <a:solidFill>
                  <a:prstClr val="black"/>
                </a:solidFill>
              </a:rPr>
              <a:t>. </a:t>
            </a:r>
            <a:r>
              <a:rPr lang="en-US" altLang="zh-CN" sz="1600" dirty="0" err="1">
                <a:solidFill>
                  <a:prstClr val="black"/>
                </a:solidFill>
              </a:rPr>
              <a:t>Création</a:t>
            </a:r>
            <a:r>
              <a:rPr lang="en-US" altLang="zh-CN" sz="1600" dirty="0">
                <a:solidFill>
                  <a:prstClr val="black"/>
                </a:solidFill>
              </a:rPr>
              <a:t> des Activities et des </a:t>
            </a:r>
            <a:r>
              <a:rPr lang="en-US" altLang="zh-CN" sz="1600" dirty="0" err="1">
                <a:solidFill>
                  <a:prstClr val="black"/>
                </a:solidFill>
              </a:rPr>
              <a:t>fichiers</a:t>
            </a:r>
            <a:r>
              <a:rPr lang="en-US" altLang="zh-CN" sz="1600" dirty="0">
                <a:solidFill>
                  <a:prstClr val="black"/>
                </a:solidFill>
              </a:rPr>
              <a:t> xml pour interface</a:t>
            </a:r>
          </a:p>
          <a:p>
            <a:pPr marL="0" indent="0" algn="just">
              <a:buNone/>
            </a:pPr>
            <a:r>
              <a:rPr lang="en-US" altLang="zh-CN" sz="1600" dirty="0">
                <a:solidFill>
                  <a:prstClr val="black"/>
                </a:solidFill>
              </a:rPr>
              <a:t>							              </a:t>
            </a:r>
            <a:r>
              <a:rPr lang="fr-FR" altLang="zh-CN" sz="1600" dirty="0"/>
              <a:t>(</a:t>
            </a:r>
            <a:r>
              <a:rPr lang="en-US" altLang="zh-CN" sz="1600" dirty="0"/>
              <a:t>9 </a:t>
            </a:r>
            <a:r>
              <a:rPr lang="en-US" altLang="zh-CN" sz="1600" dirty="0" err="1"/>
              <a:t>novembre</a:t>
            </a:r>
            <a:r>
              <a:rPr lang="en-US" altLang="zh-CN" sz="1600" dirty="0"/>
              <a:t>                23 </a:t>
            </a:r>
            <a:r>
              <a:rPr lang="en-US" altLang="zh-CN" sz="1600" dirty="0" err="1"/>
              <a:t>décembre</a:t>
            </a:r>
            <a:r>
              <a:rPr lang="en-US" altLang="zh-CN" sz="1600" dirty="0"/>
              <a:t> ) </a:t>
            </a:r>
            <a:endParaRPr lang="en-US" altLang="zh-CN" sz="1600" dirty="0">
              <a:solidFill>
                <a:prstClr val="black"/>
              </a:solidFill>
            </a:endParaRPr>
          </a:p>
          <a:p>
            <a:pPr marL="0" indent="0" algn="just">
              <a:buNone/>
            </a:pPr>
            <a:r>
              <a:rPr lang="en-US" altLang="zh-CN" sz="1600" dirty="0">
                <a:solidFill>
                  <a:prstClr val="black"/>
                </a:solidFill>
              </a:rPr>
              <a:t>6. </a:t>
            </a:r>
            <a:r>
              <a:rPr lang="en-US" altLang="zh-CN" sz="1600" dirty="0" err="1">
                <a:solidFill>
                  <a:prstClr val="black"/>
                </a:solidFill>
              </a:rPr>
              <a:t>Débogage</a:t>
            </a:r>
            <a:r>
              <a:rPr lang="en-US" altLang="zh-CN" sz="1600" dirty="0">
                <a:solidFill>
                  <a:prstClr val="black"/>
                </a:solidFill>
              </a:rPr>
              <a:t>                                                             (24 </a:t>
            </a:r>
            <a:r>
              <a:rPr lang="en-US" altLang="zh-CN" sz="1600" dirty="0" err="1">
                <a:solidFill>
                  <a:prstClr val="black"/>
                </a:solidFill>
              </a:rPr>
              <a:t>décembre</a:t>
            </a:r>
            <a:r>
              <a:rPr lang="en-US" altLang="zh-CN" sz="1600" dirty="0">
                <a:solidFill>
                  <a:prstClr val="black"/>
                </a:solidFill>
              </a:rPr>
              <a:t>              26 </a:t>
            </a:r>
            <a:r>
              <a:rPr lang="en-US" altLang="zh-CN" sz="1600" dirty="0" err="1">
                <a:solidFill>
                  <a:prstClr val="black"/>
                </a:solidFill>
              </a:rPr>
              <a:t>décembre</a:t>
            </a:r>
            <a:r>
              <a:rPr lang="en-US" altLang="zh-CN" sz="1600" dirty="0">
                <a:solidFill>
                  <a:prstClr val="black"/>
                </a:solidFill>
              </a:rPr>
              <a:t> )</a:t>
            </a:r>
          </a:p>
          <a:p>
            <a:pPr marL="0" indent="0" algn="just">
              <a:buNone/>
            </a:pPr>
            <a:r>
              <a:rPr lang="en-US" altLang="zh-CN" sz="1600" dirty="0">
                <a:solidFill>
                  <a:prstClr val="black"/>
                </a:solidFill>
                <a:latin typeface="+mj-lt"/>
              </a:rPr>
              <a:t>7.Amélioration                                                         (27 </a:t>
            </a:r>
            <a:r>
              <a:rPr lang="en-US" altLang="zh-CN" sz="1600" dirty="0" err="1">
                <a:solidFill>
                  <a:prstClr val="black"/>
                </a:solidFill>
                <a:latin typeface="+mj-lt"/>
              </a:rPr>
              <a:t>décembre</a:t>
            </a:r>
            <a:r>
              <a:rPr lang="en-US" altLang="zh-CN" sz="1600" dirty="0">
                <a:solidFill>
                  <a:prstClr val="black"/>
                </a:solidFill>
                <a:latin typeface="+mj-lt"/>
              </a:rPr>
              <a:t>               1 </a:t>
            </a:r>
            <a:r>
              <a:rPr lang="en-US" altLang="zh-CN" sz="1600" dirty="0" err="1">
                <a:solidFill>
                  <a:prstClr val="black"/>
                </a:solidFill>
                <a:latin typeface="+mj-lt"/>
              </a:rPr>
              <a:t>janvier</a:t>
            </a:r>
            <a:r>
              <a:rPr lang="en-US" altLang="zh-CN" sz="1600" dirty="0">
                <a:solidFill>
                  <a:prstClr val="black"/>
                </a:solidFill>
                <a:latin typeface="+mj-lt"/>
              </a:rPr>
              <a:t> )</a:t>
            </a:r>
          </a:p>
          <a:p>
            <a:pPr marL="0" indent="0" algn="just">
              <a:buNone/>
            </a:pPr>
            <a:r>
              <a:rPr lang="en-US" altLang="zh-CN" sz="1600" dirty="0">
                <a:solidFill>
                  <a:prstClr val="black"/>
                </a:solidFill>
                <a:latin typeface="+mj-lt"/>
              </a:rPr>
              <a:t>8. </a:t>
            </a:r>
            <a:r>
              <a:rPr lang="fr-FR" altLang="zh-CN" sz="1600" dirty="0">
                <a:solidFill>
                  <a:prstClr val="black"/>
                </a:solidFill>
                <a:latin typeface="+mj-lt"/>
              </a:rPr>
              <a:t>Édition</a:t>
            </a:r>
            <a:r>
              <a:rPr lang="en-US" altLang="zh-CN" sz="1600" dirty="0">
                <a:solidFill>
                  <a:prstClr val="black"/>
                </a:solidFill>
                <a:latin typeface="+mj-lt"/>
              </a:rPr>
              <a:t> du rapport                                              (2 Janvier                8 Janvier )</a:t>
            </a:r>
            <a:endParaRPr lang="zh-CN" altLang="zh-CN" sz="1600" dirty="0">
              <a:latin typeface="+mj-lt"/>
            </a:endParaRPr>
          </a:p>
          <a:p>
            <a:pPr algn="just"/>
            <a:endParaRPr lang="fr-FR" altLang="zh-CN" dirty="0"/>
          </a:p>
          <a:p>
            <a:pPr algn="just"/>
            <a:endParaRPr lang="zh-CN" altLang="zh-CN" dirty="0"/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2503-DDBB-404C-B680-0E4C002F0FCF}" type="slidenum">
              <a:rPr lang="fr-FR" smtClean="0"/>
              <a:t>4</a:t>
            </a:fld>
            <a:endParaRPr lang="fr-FR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B730BAFB-35B4-4588-B3DA-B71CAB694739}"/>
              </a:ext>
            </a:extLst>
          </p:cNvPr>
          <p:cNvSpPr/>
          <p:nvPr/>
        </p:nvSpPr>
        <p:spPr>
          <a:xfrm>
            <a:off x="6063449" y="2574525"/>
            <a:ext cx="523782" cy="106532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670B4C5C-4E25-463B-B838-5C8CD4B61D07}"/>
              </a:ext>
            </a:extLst>
          </p:cNvPr>
          <p:cNvSpPr/>
          <p:nvPr/>
        </p:nvSpPr>
        <p:spPr>
          <a:xfrm>
            <a:off x="6064928" y="2860094"/>
            <a:ext cx="523782" cy="106532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EAAC2878-4C26-4EF7-84A4-7910CC060F4C}"/>
              </a:ext>
            </a:extLst>
          </p:cNvPr>
          <p:cNvSpPr/>
          <p:nvPr/>
        </p:nvSpPr>
        <p:spPr>
          <a:xfrm>
            <a:off x="6153708" y="3163419"/>
            <a:ext cx="523782" cy="106532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38C954CE-5991-438F-B5D4-4B742840ED4F}"/>
              </a:ext>
            </a:extLst>
          </p:cNvPr>
          <p:cNvSpPr/>
          <p:nvPr/>
        </p:nvSpPr>
        <p:spPr>
          <a:xfrm>
            <a:off x="6119677" y="3431229"/>
            <a:ext cx="523782" cy="106532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0517DD00-208F-4891-B1FF-F0ADBB1715B2}"/>
              </a:ext>
            </a:extLst>
          </p:cNvPr>
          <p:cNvSpPr/>
          <p:nvPr/>
        </p:nvSpPr>
        <p:spPr>
          <a:xfrm>
            <a:off x="6119677" y="4631711"/>
            <a:ext cx="523782" cy="106532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F8038386-F925-4ECB-90BB-196FA6247450}"/>
              </a:ext>
            </a:extLst>
          </p:cNvPr>
          <p:cNvSpPr/>
          <p:nvPr/>
        </p:nvSpPr>
        <p:spPr>
          <a:xfrm>
            <a:off x="6104880" y="4020116"/>
            <a:ext cx="523782" cy="106532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3AAC2B34-8DFD-4FCC-BE2E-DC6EA895B923}"/>
              </a:ext>
            </a:extLst>
          </p:cNvPr>
          <p:cNvSpPr/>
          <p:nvPr/>
        </p:nvSpPr>
        <p:spPr>
          <a:xfrm>
            <a:off x="6124116" y="4314559"/>
            <a:ext cx="523782" cy="106532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0CC79E01-13A5-4FB8-A4E8-A80EF37F3EA6}"/>
              </a:ext>
            </a:extLst>
          </p:cNvPr>
          <p:cNvSpPr/>
          <p:nvPr/>
        </p:nvSpPr>
        <p:spPr>
          <a:xfrm>
            <a:off x="5779365" y="4903446"/>
            <a:ext cx="523782" cy="106532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799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0" y="146785"/>
            <a:ext cx="8531288" cy="613440"/>
          </a:xfrm>
        </p:spPr>
        <p:txBody>
          <a:bodyPr>
            <a:noAutofit/>
          </a:bodyPr>
          <a:lstStyle/>
          <a:p>
            <a:r>
              <a:rPr lang="fr-FR" altLang="zh-CN" sz="3600" dirty="0"/>
              <a:t>1. Introduction</a:t>
            </a:r>
            <a:endParaRPr lang="fr-FR" sz="36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ClrTx/>
              <a:buNone/>
            </a:pPr>
            <a:r>
              <a:rPr lang="en-US" altLang="zh-CN" sz="2800" dirty="0" err="1"/>
              <a:t>organisation</a:t>
            </a:r>
            <a:r>
              <a:rPr lang="en-US" altLang="zh-CN" sz="2800" dirty="0"/>
              <a:t> de </a:t>
            </a:r>
            <a:r>
              <a:rPr lang="en-US" altLang="zh-CN" sz="2800" dirty="0" err="1"/>
              <a:t>l’équipe</a:t>
            </a:r>
            <a:r>
              <a:rPr lang="en-US" altLang="zh-CN" sz="2800" dirty="0"/>
              <a:t>:</a:t>
            </a:r>
          </a:p>
          <a:p>
            <a:pPr marL="0" indent="0">
              <a:buClrTx/>
              <a:buNone/>
            </a:pPr>
            <a:endParaRPr lang="en-US" altLang="zh-CN" sz="2800" dirty="0"/>
          </a:p>
          <a:p>
            <a:pPr marL="0" indent="0">
              <a:buClrTx/>
              <a:buNone/>
            </a:pPr>
            <a:r>
              <a:rPr lang="en-US" altLang="zh-CN" sz="2400" dirty="0"/>
              <a:t>CHEN </a:t>
            </a:r>
            <a:r>
              <a:rPr lang="en-US" altLang="zh-CN" sz="2400" dirty="0" err="1"/>
              <a:t>Zhuoqi</a:t>
            </a:r>
            <a:r>
              <a:rPr lang="en-US" altLang="zh-CN" sz="2400" dirty="0"/>
              <a:t>: </a:t>
            </a:r>
            <a:r>
              <a:rPr lang="en-US" altLang="zh-CN" sz="2400" dirty="0" err="1"/>
              <a:t>développer</a:t>
            </a:r>
            <a:r>
              <a:rPr lang="en-US" altLang="zh-CN" sz="2400" dirty="0"/>
              <a:t> backend, rapport</a:t>
            </a:r>
          </a:p>
          <a:p>
            <a:pPr marL="0" indent="0">
              <a:buClrTx/>
              <a:buNone/>
            </a:pPr>
            <a:r>
              <a:rPr lang="en-US" altLang="zh-CN" sz="2400" dirty="0"/>
              <a:t>CHEN </a:t>
            </a:r>
            <a:r>
              <a:rPr lang="en-US" altLang="zh-CN" sz="2400" dirty="0" err="1"/>
              <a:t>Jiajie</a:t>
            </a:r>
            <a:r>
              <a:rPr lang="en-US" altLang="zh-CN" sz="2400" dirty="0"/>
              <a:t>: </a:t>
            </a:r>
            <a:r>
              <a:rPr lang="en-US" altLang="zh-CN" dirty="0" err="1"/>
              <a:t>développer</a:t>
            </a:r>
            <a:r>
              <a:rPr lang="en-US" altLang="zh-CN" dirty="0"/>
              <a:t> </a:t>
            </a:r>
            <a:r>
              <a:rPr lang="en-US" altLang="zh-CN" sz="2400" dirty="0"/>
              <a:t>backend, rapport</a:t>
            </a:r>
          </a:p>
          <a:p>
            <a:pPr marL="0" indent="0">
              <a:buClrTx/>
              <a:buNone/>
            </a:pPr>
            <a:r>
              <a:rPr lang="en-US" altLang="zh-CN" sz="2400" dirty="0"/>
              <a:t>WU Ying: </a:t>
            </a:r>
            <a:r>
              <a:rPr lang="en-US" altLang="zh-CN" sz="2400" dirty="0" err="1"/>
              <a:t>développer</a:t>
            </a:r>
            <a:r>
              <a:rPr lang="en-US" altLang="zh-CN" sz="2400" dirty="0"/>
              <a:t> front-end, rapport</a:t>
            </a:r>
          </a:p>
          <a:p>
            <a:pPr marL="0" indent="0">
              <a:buClrTx/>
              <a:buNone/>
            </a:pPr>
            <a:r>
              <a:rPr lang="en-US" altLang="zh-CN" sz="2400" dirty="0"/>
              <a:t>ZHANG </a:t>
            </a:r>
            <a:r>
              <a:rPr lang="en-US" altLang="zh-CN" sz="2400" dirty="0" err="1"/>
              <a:t>Tan:développer</a:t>
            </a:r>
            <a:r>
              <a:rPr lang="en-US" altLang="zh-CN" sz="2400" dirty="0"/>
              <a:t> front-end, rapport</a:t>
            </a:r>
          </a:p>
          <a:p>
            <a:pPr marL="0" indent="0">
              <a:buClrTx/>
              <a:buNone/>
            </a:pPr>
            <a:r>
              <a:rPr lang="en-US" altLang="zh-CN" sz="2400" dirty="0"/>
              <a:t>XU </a:t>
            </a:r>
            <a:r>
              <a:rPr lang="en-US" altLang="zh-CN" sz="2400" dirty="0" err="1"/>
              <a:t>Zhipeng</a:t>
            </a:r>
            <a:r>
              <a:rPr lang="en-US" altLang="zh-CN" sz="2400" dirty="0"/>
              <a:t>: </a:t>
            </a:r>
            <a:r>
              <a:rPr lang="en-US" altLang="zh-CN" sz="2400" dirty="0" err="1"/>
              <a:t>développer</a:t>
            </a:r>
            <a:r>
              <a:rPr lang="en-US" altLang="zh-CN" sz="2400" dirty="0"/>
              <a:t> backend, rapport</a:t>
            </a:r>
          </a:p>
          <a:p>
            <a:pPr marL="0" indent="0">
              <a:buClrTx/>
              <a:buNone/>
            </a:pPr>
            <a:endParaRPr lang="en-US" altLang="zh-CN" sz="2400" dirty="0"/>
          </a:p>
          <a:p>
            <a:pPr marL="0" indent="0">
              <a:buClrTx/>
              <a:buNone/>
            </a:pPr>
            <a:r>
              <a:rPr lang="en-US" altLang="zh-CN" sz="2400" dirty="0"/>
              <a:t>Backend: </a:t>
            </a:r>
            <a:r>
              <a:rPr lang="en-US" altLang="zh-CN" sz="2400" dirty="0" err="1"/>
              <a:t>bdd</a:t>
            </a:r>
            <a:r>
              <a:rPr lang="en-US" altLang="zh-CN" sz="2400" dirty="0"/>
              <a:t>, entity, </a:t>
            </a:r>
            <a:r>
              <a:rPr lang="en-US" altLang="zh-CN" sz="2400" dirty="0" err="1"/>
              <a:t>dao</a:t>
            </a:r>
            <a:r>
              <a:rPr lang="en-US" altLang="zh-CN" sz="2400" dirty="0"/>
              <a:t>, service, activity</a:t>
            </a:r>
          </a:p>
          <a:p>
            <a:pPr marL="0" indent="0">
              <a:buClrTx/>
              <a:buNone/>
            </a:pPr>
            <a:r>
              <a:rPr lang="en-US" altLang="zh-CN" sz="2400" dirty="0"/>
              <a:t>Front-end: activity, layout(xml),  adapter.java</a:t>
            </a:r>
          </a:p>
          <a:p>
            <a:pPr marL="0" indent="0">
              <a:buClrTx/>
              <a:buNone/>
            </a:pPr>
            <a:endParaRPr lang="fr-FR" altLang="zh-CN" dirty="0"/>
          </a:p>
          <a:p>
            <a:pPr algn="just"/>
            <a:endParaRPr lang="zh-CN" altLang="zh-CN" dirty="0"/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2503-DDBB-404C-B680-0E4C002F0FC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79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0" y="150822"/>
            <a:ext cx="8531288" cy="613440"/>
          </a:xfrm>
        </p:spPr>
        <p:txBody>
          <a:bodyPr>
            <a:noAutofit/>
          </a:bodyPr>
          <a:lstStyle/>
          <a:p>
            <a:pPr>
              <a:buClrTx/>
            </a:pPr>
            <a:r>
              <a:rPr lang="fr-FR" altLang="zh-CN" sz="3600" dirty="0"/>
              <a:t>2. </a:t>
            </a:r>
            <a:r>
              <a:rPr lang="en-US" altLang="zh-CN" sz="3600" dirty="0" err="1"/>
              <a:t>L’architecture</a:t>
            </a:r>
            <a:r>
              <a:rPr lang="en-US" altLang="zh-CN" sz="3600" dirty="0"/>
              <a:t> et le </a:t>
            </a:r>
            <a:r>
              <a:rPr lang="en-US" altLang="zh-CN" sz="3600" dirty="0" err="1"/>
              <a:t>fonctionnement</a:t>
            </a:r>
            <a:r>
              <a:rPr lang="en-US" altLang="zh-CN" sz="3600" dirty="0"/>
              <a:t> </a:t>
            </a:r>
            <a:endParaRPr lang="fr-FR" altLang="zh-CN" sz="36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Base de </a:t>
            </a:r>
            <a:r>
              <a:rPr lang="en-US" altLang="zh-CN" sz="2000" dirty="0" err="1"/>
              <a:t>donnée</a:t>
            </a:r>
            <a:r>
              <a:rPr lang="en-US" altLang="zh-CN" sz="2000" dirty="0"/>
              <a:t>:</a:t>
            </a:r>
          </a:p>
          <a:p>
            <a:pPr marL="0" indent="0">
              <a:buNone/>
            </a:pPr>
            <a:r>
              <a:rPr lang="fr-FR" dirty="0"/>
              <a:t>   </a:t>
            </a:r>
            <a:r>
              <a:rPr lang="fr-FR" sz="2000" dirty="0"/>
              <a:t>-4 table principale : </a:t>
            </a:r>
            <a:r>
              <a:rPr lang="fr-FR" sz="2000" dirty="0" err="1"/>
              <a:t>User,Exercise</a:t>
            </a:r>
            <a:r>
              <a:rPr lang="fr-FR" sz="2000" dirty="0"/>
              <a:t>, Topic, </a:t>
            </a:r>
            <a:r>
              <a:rPr lang="fr-FR" sz="2000" dirty="0" err="1"/>
              <a:t>Seance</a:t>
            </a:r>
            <a:endParaRPr lang="fr-FR" sz="2000" dirty="0"/>
          </a:p>
          <a:p>
            <a:pPr marL="0" indent="0">
              <a:buNone/>
            </a:pPr>
            <a:r>
              <a:rPr lang="fr-FR" sz="2000" dirty="0"/>
              <a:t>    -2 table de jointure: </a:t>
            </a:r>
            <a:r>
              <a:rPr lang="fr-FR" sz="2000" dirty="0" err="1"/>
              <a:t>Join_Topic_Exercise</a:t>
            </a:r>
            <a:r>
              <a:rPr lang="fr-FR" sz="2000" dirty="0"/>
              <a:t> et </a:t>
            </a:r>
            <a:r>
              <a:rPr lang="fr-FR" sz="2000" dirty="0" err="1"/>
              <a:t>Join_seance_exercise</a:t>
            </a:r>
            <a:endParaRPr lang="fr-FR" sz="20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2503-DDBB-404C-B680-0E4C002F0FCF}" type="slidenum">
              <a:rPr lang="fr-FR" smtClean="0"/>
              <a:t>6</a:t>
            </a:fld>
            <a:endParaRPr lang="fr-FR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3D7DF6-5482-4AC0-8005-47DA8C296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633" y="2806077"/>
            <a:ext cx="66675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4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0" y="150822"/>
            <a:ext cx="8531288" cy="613440"/>
          </a:xfrm>
        </p:spPr>
        <p:txBody>
          <a:bodyPr>
            <a:noAutofit/>
          </a:bodyPr>
          <a:lstStyle/>
          <a:p>
            <a:pPr>
              <a:buClrTx/>
            </a:pPr>
            <a:r>
              <a:rPr lang="fr-FR" altLang="zh-CN" sz="3600" dirty="0"/>
              <a:t>2. </a:t>
            </a:r>
            <a:r>
              <a:rPr lang="en-US" altLang="zh-CN" sz="3600" dirty="0" err="1"/>
              <a:t>L’architecture</a:t>
            </a:r>
            <a:r>
              <a:rPr lang="en-US" altLang="zh-CN" sz="3600" dirty="0"/>
              <a:t> et le </a:t>
            </a:r>
            <a:r>
              <a:rPr lang="en-US" altLang="zh-CN" sz="3600" dirty="0" err="1"/>
              <a:t>fonctionnement</a:t>
            </a:r>
            <a:r>
              <a:rPr lang="en-US" altLang="zh-CN" sz="3600" dirty="0"/>
              <a:t> </a:t>
            </a:r>
            <a:endParaRPr lang="fr-FR" altLang="zh-CN" sz="36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4194494" y="1450975"/>
            <a:ext cx="4557393" cy="4908550"/>
          </a:xfrm>
        </p:spPr>
        <p:txBody>
          <a:bodyPr>
            <a:normAutofit/>
          </a:bodyPr>
          <a:lstStyle/>
          <a:p>
            <a:r>
              <a:rPr lang="en-US" sz="2000" dirty="0"/>
              <a:t>Activities:</a:t>
            </a:r>
          </a:p>
          <a:p>
            <a:pPr lvl="1"/>
            <a:r>
              <a:rPr lang="en-US" sz="1600" dirty="0" err="1"/>
              <a:t>Tous</a:t>
            </a:r>
            <a:r>
              <a:rPr lang="en-US" sz="1600" dirty="0"/>
              <a:t> les </a:t>
            </a:r>
            <a:r>
              <a:rPr lang="en-US" sz="1600" dirty="0" err="1"/>
              <a:t>fichiers</a:t>
            </a:r>
            <a:r>
              <a:rPr lang="en-US" sz="1600" dirty="0"/>
              <a:t> des activities</a:t>
            </a:r>
          </a:p>
          <a:p>
            <a:r>
              <a:rPr lang="en-US" sz="2000" dirty="0"/>
              <a:t>Backend:</a:t>
            </a:r>
          </a:p>
          <a:p>
            <a:pPr lvl="1"/>
            <a:r>
              <a:rPr lang="en-US" sz="1600" dirty="0"/>
              <a:t>Dao</a:t>
            </a:r>
          </a:p>
          <a:p>
            <a:pPr lvl="1"/>
            <a:r>
              <a:rPr lang="en-US" sz="1600" dirty="0"/>
              <a:t>Entity</a:t>
            </a:r>
          </a:p>
          <a:p>
            <a:pPr lvl="1"/>
            <a:r>
              <a:rPr lang="en-US" sz="1600" dirty="0"/>
              <a:t>Service</a:t>
            </a:r>
          </a:p>
          <a:p>
            <a:r>
              <a:rPr lang="en-US" sz="2000" dirty="0"/>
              <a:t>Ui: </a:t>
            </a:r>
            <a:endParaRPr lang="fr-FR" dirty="0"/>
          </a:p>
          <a:p>
            <a:pPr lvl="1"/>
            <a:r>
              <a:rPr lang="en-US" sz="1600" dirty="0"/>
              <a:t>G</a:t>
            </a:r>
            <a:r>
              <a:rPr lang="fr-FR" sz="1600" dirty="0"/>
              <a:t>é</a:t>
            </a:r>
            <a:r>
              <a:rPr lang="en-US" sz="1600" dirty="0" err="1"/>
              <a:t>rer</a:t>
            </a:r>
            <a:r>
              <a:rPr lang="en-US" sz="1600" dirty="0"/>
              <a:t> les interfaces</a:t>
            </a:r>
          </a:p>
          <a:p>
            <a:pPr lvl="1"/>
            <a:r>
              <a:rPr lang="en-US" sz="1600" dirty="0"/>
              <a:t>Les customs </a:t>
            </a:r>
            <a:r>
              <a:rPr lang="en-US" sz="1600" dirty="0" err="1"/>
              <a:t>objets</a:t>
            </a:r>
            <a:r>
              <a:rPr lang="en-US" sz="1600" dirty="0"/>
              <a:t> </a:t>
            </a:r>
          </a:p>
          <a:p>
            <a:pPr marL="457200" lvl="1" indent="0">
              <a:buNone/>
            </a:pPr>
            <a:r>
              <a:rPr lang="en-US" sz="1600" dirty="0"/>
              <a:t>	(</a:t>
            </a:r>
            <a:r>
              <a:rPr lang="en-US" sz="1600" dirty="0" err="1"/>
              <a:t>InputView</a:t>
            </a:r>
            <a:r>
              <a:rPr lang="en-US" sz="1600" dirty="0"/>
              <a:t> / </a:t>
            </a:r>
            <a:r>
              <a:rPr lang="en-US" sz="1600" dirty="0" err="1"/>
              <a:t>pickerView</a:t>
            </a:r>
            <a:r>
              <a:rPr lang="en-US" sz="1600" dirty="0"/>
              <a:t>)</a:t>
            </a:r>
            <a:endParaRPr lang="en-US" sz="1400" dirty="0"/>
          </a:p>
          <a:p>
            <a:r>
              <a:rPr lang="en-US" sz="2000" dirty="0" err="1"/>
              <a:t>Utils</a:t>
            </a:r>
            <a:r>
              <a:rPr lang="en-US" sz="2000" dirty="0"/>
              <a:t>:</a:t>
            </a:r>
          </a:p>
          <a:p>
            <a:pPr lvl="1"/>
            <a:r>
              <a:rPr lang="en-US" sz="1200" dirty="0" err="1"/>
              <a:t>Fonctions</a:t>
            </a:r>
            <a:r>
              <a:rPr lang="en-US" sz="1200" dirty="0"/>
              <a:t> pour </a:t>
            </a:r>
            <a:r>
              <a:rPr lang="en-US" sz="1200" dirty="0" err="1"/>
              <a:t>ouvrir</a:t>
            </a:r>
            <a:r>
              <a:rPr lang="en-US" sz="1200" dirty="0"/>
              <a:t> camera, v</a:t>
            </a:r>
            <a:r>
              <a:rPr lang="fr-FR" sz="1200" dirty="0"/>
              <a:t>e</a:t>
            </a:r>
            <a:r>
              <a:rPr lang="en-US" sz="1200" dirty="0" err="1"/>
              <a:t>rifier</a:t>
            </a:r>
            <a:r>
              <a:rPr lang="en-US" sz="1200" dirty="0"/>
              <a:t> </a:t>
            </a:r>
            <a:r>
              <a:rPr lang="en-US" sz="1200" dirty="0" err="1"/>
              <a:t>uri</a:t>
            </a:r>
            <a:r>
              <a:rPr lang="en-US" sz="1200" dirty="0"/>
              <a:t>.</a:t>
            </a:r>
          </a:p>
          <a:p>
            <a:r>
              <a:rPr lang="en-US" sz="2000" dirty="0"/>
              <a:t>MyApp.java:</a:t>
            </a:r>
          </a:p>
          <a:p>
            <a:pPr lvl="1"/>
            <a:r>
              <a:rPr lang="en-US" sz="1600" dirty="0"/>
              <a:t>Les </a:t>
            </a:r>
            <a:r>
              <a:rPr lang="en-US" sz="1600" dirty="0" err="1"/>
              <a:t>donn</a:t>
            </a:r>
            <a:r>
              <a:rPr lang="fr-FR" sz="1600" dirty="0" err="1"/>
              <a:t>és</a:t>
            </a:r>
            <a:r>
              <a:rPr lang="fr-FR" sz="1600" dirty="0"/>
              <a:t> partager et globales</a:t>
            </a:r>
            <a:endParaRPr lang="en-US" sz="16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2503-DDBB-404C-B680-0E4C002F0FCF}" type="slidenum">
              <a:rPr lang="fr-FR" smtClean="0"/>
              <a:t>7</a:t>
            </a:fld>
            <a:endParaRPr lang="fr-FR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CD075F-FE1A-4811-AA58-8000F0F8E4A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92" y="1450975"/>
            <a:ext cx="3340100" cy="232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5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0" y="150822"/>
            <a:ext cx="8531288" cy="613440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3. Les points techniques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1) Vibration du téléphone</a:t>
            </a:r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2)</a:t>
            </a:r>
            <a:r>
              <a:rPr lang="fr-FR" altLang="zh-CN" sz="2000" dirty="0"/>
              <a:t> Obtenez l'appareil photo du téléphone et l'album photo</a:t>
            </a:r>
            <a:endParaRPr lang="fr-FR" sz="20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2503-DDBB-404C-B680-0E4C002F0FCF}" type="slidenum">
              <a:rPr lang="fr-FR" smtClean="0"/>
              <a:t>8</a:t>
            </a:fld>
            <a:endParaRPr lang="fr-FR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2EFC7D-4CD4-45E2-A3C2-F6B49CED0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003" y="1938971"/>
            <a:ext cx="7176826" cy="43147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B1FAAB8-A57D-4014-B272-753261E57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003" y="2682175"/>
            <a:ext cx="7205745" cy="66695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884ED2-5853-462D-B51B-DA3439CAC1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4463" y="4100683"/>
            <a:ext cx="5846809" cy="219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54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0" y="150822"/>
            <a:ext cx="8531288" cy="613440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3. Les points techniques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3) </a:t>
            </a:r>
            <a:r>
              <a:rPr lang="fr-FR" sz="2000" dirty="0" err="1"/>
              <a:t>GreenDao</a:t>
            </a:r>
            <a:endParaRPr lang="fr-FR" sz="2000" dirty="0"/>
          </a:p>
          <a:p>
            <a:pPr lvl="1"/>
            <a:r>
              <a:rPr lang="fr-FR" sz="1600" dirty="0"/>
              <a:t>Import:</a:t>
            </a:r>
          </a:p>
          <a:p>
            <a:pPr lvl="2"/>
            <a:r>
              <a:rPr lang="fr-FR" sz="1400" dirty="0"/>
              <a:t>Ajouter « </a:t>
            </a:r>
            <a:r>
              <a:rPr lang="fr-FR" sz="1400" i="1" dirty="0"/>
              <a:t>classpath 'org.greenrobot:greendao-gradle-plugin:3.2.2’</a:t>
            </a:r>
            <a:r>
              <a:rPr lang="fr-FR" sz="1400" dirty="0"/>
              <a:t> » dans </a:t>
            </a:r>
            <a:r>
              <a:rPr lang="fr-FR" sz="1400" dirty="0" err="1"/>
              <a:t>build.gradle</a:t>
            </a:r>
            <a:r>
              <a:rPr lang="fr-FR" sz="1400" dirty="0"/>
              <a:t>(projet) </a:t>
            </a:r>
            <a:r>
              <a:rPr lang="fr-FR" sz="1400" dirty="0">
                <a:sym typeface="Wingdings" panose="05000000000000000000" pitchFamily="2" charset="2"/>
              </a:rPr>
              <a:t> </a:t>
            </a:r>
            <a:r>
              <a:rPr lang="fr-FR" sz="1400" dirty="0" err="1">
                <a:sym typeface="Wingdings" panose="05000000000000000000" pitchFamily="2" charset="2"/>
              </a:rPr>
              <a:t>dependencies</a:t>
            </a:r>
            <a:r>
              <a:rPr lang="fr-FR" sz="1400" dirty="0">
                <a:sym typeface="Wingdings" panose="05000000000000000000" pitchFamily="2" charset="2"/>
              </a:rPr>
              <a:t> { }</a:t>
            </a:r>
          </a:p>
          <a:p>
            <a:pPr lvl="2"/>
            <a:r>
              <a:rPr lang="fr-FR" sz="1400" dirty="0">
                <a:sym typeface="Wingdings" panose="05000000000000000000" pitchFamily="2" charset="2"/>
              </a:rPr>
              <a:t>Ajouter </a:t>
            </a:r>
            <a:r>
              <a:rPr lang="fr-FR" sz="1400" dirty="0" err="1">
                <a:sym typeface="Wingdings" panose="05000000000000000000" pitchFamily="2" charset="2"/>
              </a:rPr>
              <a:t>dependency</a:t>
            </a:r>
            <a:r>
              <a:rPr lang="fr-FR" sz="1400" dirty="0">
                <a:sym typeface="Wingdings" panose="05000000000000000000" pitchFamily="2" charset="2"/>
              </a:rPr>
              <a:t> et configuration </a:t>
            </a:r>
            <a:r>
              <a:rPr lang="fr-FR" sz="1400" dirty="0" err="1">
                <a:sym typeface="Wingdings" panose="05000000000000000000" pitchFamily="2" charset="2"/>
              </a:rPr>
              <a:t>greenDao</a:t>
            </a:r>
            <a:r>
              <a:rPr lang="fr-FR" sz="1400" dirty="0">
                <a:sym typeface="Wingdings" panose="05000000000000000000" pitchFamily="2" charset="2"/>
              </a:rPr>
              <a:t> dans </a:t>
            </a:r>
            <a:r>
              <a:rPr lang="fr-FR" sz="1400" dirty="0" err="1">
                <a:sym typeface="Wingdings" panose="05000000000000000000" pitchFamily="2" charset="2"/>
              </a:rPr>
              <a:t>build.gradle</a:t>
            </a:r>
            <a:endParaRPr lang="fr-FR" sz="1400" dirty="0">
              <a:sym typeface="Wingdings" panose="05000000000000000000" pitchFamily="2" charset="2"/>
            </a:endParaRPr>
          </a:p>
          <a:p>
            <a:pPr lvl="3"/>
            <a:r>
              <a:rPr lang="fr-FR" sz="1400" dirty="0">
                <a:sym typeface="Wingdings" panose="05000000000000000000" pitchFamily="2" charset="2"/>
              </a:rPr>
              <a:t>«  </a:t>
            </a:r>
            <a:r>
              <a:rPr lang="en-US" sz="1400" dirty="0">
                <a:sym typeface="Wingdings" panose="05000000000000000000" pitchFamily="2" charset="2"/>
              </a:rPr>
              <a:t>implementation 'org.greenrobot:greendao:3.2.2’ </a:t>
            </a:r>
            <a:r>
              <a:rPr lang="fr-FR" sz="1400" dirty="0">
                <a:sym typeface="Wingdings" panose="05000000000000000000" pitchFamily="2" charset="2"/>
              </a:rPr>
              <a:t>» </a:t>
            </a:r>
          </a:p>
          <a:p>
            <a:pPr lvl="3"/>
            <a:r>
              <a:rPr lang="fr-FR" sz="1400" dirty="0">
                <a:sym typeface="Wingdings" panose="05000000000000000000" pitchFamily="2" charset="2"/>
              </a:rPr>
              <a:t>« </a:t>
            </a:r>
            <a:r>
              <a:rPr lang="fr-FR" sz="1400" dirty="0" err="1">
                <a:sym typeface="Wingdings" panose="05000000000000000000" pitchFamily="2" charset="2"/>
              </a:rPr>
              <a:t>greendao</a:t>
            </a:r>
            <a:r>
              <a:rPr lang="fr-FR" sz="1400" dirty="0">
                <a:sym typeface="Wingdings" panose="05000000000000000000" pitchFamily="2" charset="2"/>
              </a:rPr>
              <a:t> {</a:t>
            </a:r>
          </a:p>
          <a:p>
            <a:pPr marL="1371600" lvl="3" indent="0">
              <a:buNone/>
            </a:pPr>
            <a:r>
              <a:rPr lang="fr-FR" sz="1400" dirty="0">
                <a:sym typeface="Wingdings" panose="05000000000000000000" pitchFamily="2" charset="2"/>
              </a:rPr>
              <a:t>    </a:t>
            </a:r>
            <a:r>
              <a:rPr lang="fr-FR" sz="1400" dirty="0" err="1">
                <a:sym typeface="Wingdings" panose="05000000000000000000" pitchFamily="2" charset="2"/>
              </a:rPr>
              <a:t>schemaVersion</a:t>
            </a:r>
            <a:r>
              <a:rPr lang="fr-FR" sz="1400" dirty="0">
                <a:sym typeface="Wingdings" panose="05000000000000000000" pitchFamily="2" charset="2"/>
              </a:rPr>
              <a:t> 1</a:t>
            </a:r>
          </a:p>
          <a:p>
            <a:pPr marL="1371600" lvl="3" indent="0">
              <a:buNone/>
            </a:pPr>
            <a:r>
              <a:rPr lang="fr-FR" sz="1400" dirty="0">
                <a:sym typeface="Wingdings" panose="05000000000000000000" pitchFamily="2" charset="2"/>
              </a:rPr>
              <a:t>    </a:t>
            </a:r>
            <a:r>
              <a:rPr lang="fr-FR" sz="1400" dirty="0" err="1">
                <a:sym typeface="Wingdings" panose="05000000000000000000" pitchFamily="2" charset="2"/>
              </a:rPr>
              <a:t>daoPackage</a:t>
            </a:r>
            <a:r>
              <a:rPr lang="fr-FR" sz="1400" dirty="0">
                <a:sym typeface="Wingdings" panose="05000000000000000000" pitchFamily="2" charset="2"/>
              </a:rPr>
              <a:t> '</a:t>
            </a:r>
            <a:r>
              <a:rPr lang="fr-FR" sz="1400" dirty="0" err="1">
                <a:sym typeface="Wingdings" panose="05000000000000000000" pitchFamily="2" charset="2"/>
              </a:rPr>
              <a:t>com.utbm.keepit.backend.dao</a:t>
            </a:r>
            <a:r>
              <a:rPr lang="fr-FR" sz="1400" dirty="0">
                <a:sym typeface="Wingdings" panose="05000000000000000000" pitchFamily="2" charset="2"/>
              </a:rPr>
              <a:t>'</a:t>
            </a:r>
          </a:p>
          <a:p>
            <a:pPr marL="1371600" lvl="3" indent="0">
              <a:buNone/>
            </a:pPr>
            <a:r>
              <a:rPr lang="fr-FR" sz="1400" dirty="0">
                <a:sym typeface="Wingdings" panose="05000000000000000000" pitchFamily="2" charset="2"/>
              </a:rPr>
              <a:t>    </a:t>
            </a:r>
            <a:r>
              <a:rPr lang="fr-FR" sz="1400" dirty="0" err="1">
                <a:sym typeface="Wingdings" panose="05000000000000000000" pitchFamily="2" charset="2"/>
              </a:rPr>
              <a:t>targetGenDir</a:t>
            </a:r>
            <a:r>
              <a:rPr lang="fr-FR" sz="1400" dirty="0">
                <a:sym typeface="Wingdings" panose="05000000000000000000" pitchFamily="2" charset="2"/>
              </a:rPr>
              <a:t> 'src/main/java'</a:t>
            </a:r>
            <a:endParaRPr lang="zh-CN" altLang="fr-FR" sz="1400" dirty="0">
              <a:sym typeface="Wingdings" panose="05000000000000000000" pitchFamily="2" charset="2"/>
            </a:endParaRPr>
          </a:p>
          <a:p>
            <a:pPr marL="1371600" lvl="3" indent="0">
              <a:buNone/>
            </a:pPr>
            <a:r>
              <a:rPr lang="fr-FR" altLang="zh-CN" sz="1400" dirty="0">
                <a:sym typeface="Wingdings" panose="05000000000000000000" pitchFamily="2" charset="2"/>
              </a:rPr>
              <a:t>}</a:t>
            </a:r>
          </a:p>
          <a:p>
            <a:pPr lvl="3"/>
            <a:r>
              <a:rPr lang="fr-FR" sz="1400" dirty="0">
                <a:sym typeface="Wingdings" panose="05000000000000000000" pitchFamily="2" charset="2"/>
              </a:rPr>
              <a:t> »</a:t>
            </a:r>
          </a:p>
          <a:p>
            <a:pPr marL="1371600" lvl="3" indent="0">
              <a:buNone/>
            </a:pPr>
            <a:r>
              <a:rPr lang="fr-FR" sz="1400" dirty="0">
                <a:sym typeface="Wingdings" panose="05000000000000000000" pitchFamily="2" charset="2"/>
              </a:rPr>
              <a:t>dans </a:t>
            </a:r>
            <a:r>
              <a:rPr lang="fr-FR" sz="1400" dirty="0" err="1">
                <a:sym typeface="Wingdings" panose="05000000000000000000" pitchFamily="2" charset="2"/>
              </a:rPr>
              <a:t>build.gradle</a:t>
            </a:r>
            <a:r>
              <a:rPr lang="fr-FR" sz="1400" dirty="0">
                <a:sym typeface="Wingdings" panose="05000000000000000000" pitchFamily="2" charset="2"/>
              </a:rPr>
              <a:t>(app)</a:t>
            </a:r>
          </a:p>
          <a:p>
            <a:pPr marL="1371600" lvl="3" indent="0">
              <a:buNone/>
            </a:pPr>
            <a:endParaRPr lang="fr-FR" sz="1200" dirty="0"/>
          </a:p>
          <a:p>
            <a:pPr lvl="1"/>
            <a:r>
              <a:rPr lang="fr-FR" sz="1600" dirty="0"/>
              <a:t>Créer les entités ( exemple « Topic » )</a:t>
            </a:r>
          </a:p>
          <a:p>
            <a:pPr lvl="1"/>
            <a:r>
              <a:rPr lang="fr-FR" sz="1600" dirty="0"/>
              <a:t>Générer les codes</a:t>
            </a:r>
          </a:p>
          <a:p>
            <a:endParaRPr lang="fr-FR" sz="2000" dirty="0"/>
          </a:p>
          <a:p>
            <a:pPr marL="0" indent="0">
              <a:buNone/>
            </a:pPr>
            <a:endParaRPr lang="fr-FR" sz="1600" dirty="0"/>
          </a:p>
          <a:p>
            <a:pPr lvl="1"/>
            <a:endParaRPr lang="fr-FR" sz="1600" dirty="0"/>
          </a:p>
          <a:p>
            <a:pPr marL="457200" lvl="1" indent="0">
              <a:buNone/>
            </a:pPr>
            <a:endParaRPr lang="fr-FR" sz="16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2503-DDBB-404C-B680-0E4C002F0FCF}" type="slidenum">
              <a:rPr lang="fr-FR" smtClean="0"/>
              <a:t>9</a:t>
            </a:fld>
            <a:endParaRPr lang="fr-FR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9516364-066E-41A3-AE82-6072466A0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243" y="2280786"/>
            <a:ext cx="3200816" cy="312236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23531D9-073E-4B72-A00A-EA3C8756C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3698" y="2730111"/>
            <a:ext cx="21145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sque page de gard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asque chapitr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asque page 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Masque page final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1023</Words>
  <Application>Microsoft Office PowerPoint</Application>
  <PresentationFormat>全屏显示(4:3)</PresentationFormat>
  <Paragraphs>138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Lucida Grande</vt:lpstr>
      <vt:lpstr>Arial</vt:lpstr>
      <vt:lpstr>Calibri</vt:lpstr>
      <vt:lpstr>Wingdings</vt:lpstr>
      <vt:lpstr>Masque page de garde</vt:lpstr>
      <vt:lpstr>Masque chapitre</vt:lpstr>
      <vt:lpstr>Masque page contenu</vt:lpstr>
      <vt:lpstr>Masque page finale</vt:lpstr>
      <vt:lpstr>LO52 Android Application (KeepIt) </vt:lpstr>
      <vt:lpstr>Sommaire</vt:lpstr>
      <vt:lpstr>1. Introduction</vt:lpstr>
      <vt:lpstr>1. Introduction</vt:lpstr>
      <vt:lpstr>1. Introduction</vt:lpstr>
      <vt:lpstr>2. L’architecture et le fonctionnement </vt:lpstr>
      <vt:lpstr>2. L’architecture et le fonctionnement </vt:lpstr>
      <vt:lpstr>3. Les points techniques</vt:lpstr>
      <vt:lpstr>3. Les points techniques</vt:lpstr>
      <vt:lpstr>4. Amélioration </vt:lpstr>
      <vt:lpstr>5. Conclusion</vt:lpstr>
      <vt:lpstr>Merci!</vt:lpstr>
    </vt:vector>
  </TitlesOfParts>
  <Company>UTBM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 Lucchina</dc:creator>
  <cp:lastModifiedBy>chen chen</cp:lastModifiedBy>
  <cp:revision>116</cp:revision>
  <dcterms:created xsi:type="dcterms:W3CDTF">2014-01-16T11:55:08Z</dcterms:created>
  <dcterms:modified xsi:type="dcterms:W3CDTF">2020-01-10T13:45:09Z</dcterms:modified>
</cp:coreProperties>
</file>