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5" r:id="rId2"/>
    <p:sldId id="336" r:id="rId3"/>
    <p:sldId id="375" r:id="rId4"/>
    <p:sldId id="377" r:id="rId5"/>
    <p:sldId id="372" r:id="rId6"/>
    <p:sldId id="373" r:id="rId7"/>
    <p:sldId id="374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46"/>
  </p:normalViewPr>
  <p:slideViewPr>
    <p:cSldViewPr>
      <p:cViewPr varScale="1">
        <p:scale>
          <a:sx n="86" d="100"/>
          <a:sy n="86" d="100"/>
        </p:scale>
        <p:origin x="131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4498-86A4-4FB3-B857-52C76705F4AC}" type="datetimeFigureOut">
              <a:rPr lang="es-CO" smtClean="0"/>
              <a:pPr/>
              <a:t>1/07/2022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55F34-A085-4D4A-B8B3-9972F9BC6F0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2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2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202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67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8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984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83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1/07/2022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08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1/07/2022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98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1/07/2022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3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1/07/2022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66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1/07/2022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13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1/07/2022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097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1/07/2022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8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1/07/2022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083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1/07/2022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13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1/07/2022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411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1/07/2022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56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34E27-73A6-4DC7-A6F8-418FCC4E1301}" type="datetimeFigureOut">
              <a:rPr lang="es-CO" smtClean="0"/>
              <a:pPr/>
              <a:t>1/07/2022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98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ebdiis.unizar.es/asignaturas/EDA/apuntes_EDA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cs.vt.edu/shaffer/Book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2837"/>
            <a:ext cx="9153102" cy="5441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92916" y="476672"/>
            <a:ext cx="7958166" cy="1470025"/>
          </a:xfrm>
        </p:spPr>
        <p:txBody>
          <a:bodyPr>
            <a:noAutofit/>
          </a:bodyPr>
          <a:lstStyle/>
          <a:p>
            <a:r>
              <a:rPr lang="es-CO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 Amigo UN</a:t>
            </a:r>
            <a:endParaRPr lang="es-CO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2357581"/>
            <a:ext cx="6400800" cy="1038220"/>
          </a:xfrm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Segundo(2do)</a:t>
            </a:r>
          </a:p>
          <a:p>
            <a:endParaRPr lang="es-CO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 r="9177"/>
          <a:stretch>
            <a:fillRect/>
          </a:stretch>
        </p:blipFill>
        <p:spPr bwMode="auto">
          <a:xfrm>
            <a:off x="0" y="6623729"/>
            <a:ext cx="9144000" cy="23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3911E26-745A-4BDA-8D42-B24C3CEE1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616" y="5524196"/>
            <a:ext cx="5828368" cy="1068971"/>
          </a:xfrm>
          <a:prstGeom prst="rect">
            <a:avLst/>
          </a:prstGeom>
        </p:spPr>
      </p:pic>
      <p:sp>
        <p:nvSpPr>
          <p:cNvPr id="10" name="2 Subtítulo">
            <a:extLst>
              <a:ext uri="{FF2B5EF4-FFF2-40B4-BE49-F238E27FC236}">
                <a16:creationId xmlns:a16="http://schemas.microsoft.com/office/drawing/2014/main" id="{CF6E6EBF-9047-4617-9599-9B0B5C338CFD}"/>
              </a:ext>
            </a:extLst>
          </p:cNvPr>
          <p:cNvSpPr txBox="1">
            <a:spLocks/>
          </p:cNvSpPr>
          <p:nvPr/>
        </p:nvSpPr>
        <p:spPr>
          <a:xfrm>
            <a:off x="1206331" y="3193461"/>
            <a:ext cx="6400800" cy="1038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Alejandro Mendivelso</a:t>
            </a:r>
          </a:p>
          <a:p>
            <a:r>
              <a:rPr lang="es-CO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Juan Camilo </a:t>
            </a:r>
            <a:r>
              <a:rPr lang="es-CO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Lopez</a:t>
            </a:r>
            <a:r>
              <a:rPr lang="es-CO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Bustos</a:t>
            </a:r>
          </a:p>
        </p:txBody>
      </p:sp>
    </p:spTree>
    <p:extLst>
      <p:ext uri="{BB962C8B-B14F-4D97-AF65-F5344CB8AC3E}">
        <p14:creationId xmlns:p14="http://schemas.microsoft.com/office/powerpoint/2010/main" val="199540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764704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052736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857249" y="87969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3000" b="1" dirty="0">
                <a:latin typeface="Arial" panose="020B0604020202020204" pitchFamily="34" charset="0"/>
                <a:cs typeface="Arial" panose="020B0604020202020204" pitchFamily="34" charset="0"/>
              </a:rPr>
              <a:t>Problema a resolver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3504C4A-F00E-42CA-9946-A299E488E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525" y="31708"/>
            <a:ext cx="3635896" cy="66685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246CFDE-F136-A8F9-06E4-D7CA12221CC6}"/>
              </a:ext>
            </a:extLst>
          </p:cNvPr>
          <p:cNvSpPr txBox="1"/>
          <p:nvPr/>
        </p:nvSpPr>
        <p:spPr>
          <a:xfrm>
            <a:off x="857249" y="1988840"/>
            <a:ext cx="7243143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3200" b="1" dirty="0">
                <a:ln/>
                <a:solidFill>
                  <a:schemeClr val="accent3"/>
                </a:solidFill>
                <a:latin typeface="Book Antiqua" panose="02040602050305030304" pitchFamily="18" charset="0"/>
              </a:rPr>
              <a:t>Continuando con la problemática de la entrega anterior, en esta entrega se optimizo el tiempo de búsqueda e inserción, con la estructura de datos </a:t>
            </a:r>
            <a:r>
              <a:rPr lang="es-CO" sz="3200" b="1" dirty="0" err="1">
                <a:ln/>
                <a:solidFill>
                  <a:schemeClr val="accent3"/>
                </a:solidFill>
                <a:latin typeface="Book Antiqua" panose="02040602050305030304" pitchFamily="18" charset="0"/>
              </a:rPr>
              <a:t>Hashing</a:t>
            </a:r>
            <a:r>
              <a:rPr lang="es-CO" sz="3200" b="1" dirty="0">
                <a:ln/>
                <a:solidFill>
                  <a:schemeClr val="accent3"/>
                </a:solidFill>
                <a:latin typeface="Book Antiqua" panose="02040602050305030304" pitchFamily="18" charset="0"/>
              </a:rPr>
              <a:t>, además del desarrollo de la interfaz gráfica.</a:t>
            </a:r>
          </a:p>
        </p:txBody>
      </p:sp>
    </p:spTree>
    <p:extLst>
      <p:ext uri="{BB962C8B-B14F-4D97-AF65-F5344CB8AC3E}">
        <p14:creationId xmlns:p14="http://schemas.microsoft.com/office/powerpoint/2010/main" val="4166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764704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052736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857249" y="87969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3000" b="1" dirty="0">
                <a:latin typeface="Albertus" pitchFamily="34" charset="0"/>
              </a:rPr>
              <a:t>Requerimientos funcionales</a:t>
            </a:r>
            <a:endParaRPr lang="es-CO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3504C4A-F00E-42CA-9946-A299E488E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525" y="31708"/>
            <a:ext cx="3635896" cy="66685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EC26403-020E-0C40-BBBE-821A3588F62E}"/>
              </a:ext>
            </a:extLst>
          </p:cNvPr>
          <p:cNvSpPr txBox="1"/>
          <p:nvPr/>
        </p:nvSpPr>
        <p:spPr>
          <a:xfrm>
            <a:off x="943284" y="2348880"/>
            <a:ext cx="7243143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3200" b="1" dirty="0">
                <a:ln/>
                <a:solidFill>
                  <a:schemeClr val="accent3"/>
                </a:solidFill>
                <a:latin typeface="Book Antiqua" panose="02040602050305030304" pitchFamily="18" charset="0"/>
              </a:rPr>
              <a:t>Se conservan los requerimientos funcionales de, registro y búsqueda, con la mejora del tiempo ejecutado gracias a la tabla Hash</a:t>
            </a:r>
          </a:p>
        </p:txBody>
      </p:sp>
    </p:spTree>
    <p:extLst>
      <p:ext uri="{BB962C8B-B14F-4D97-AF65-F5344CB8AC3E}">
        <p14:creationId xmlns:p14="http://schemas.microsoft.com/office/powerpoint/2010/main" val="189332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764704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052736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857249" y="87969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3000" b="1" dirty="0">
                <a:latin typeface="Albertus" pitchFamily="34" charset="0"/>
              </a:rPr>
              <a:t>Requerimientos funcionales</a:t>
            </a:r>
            <a:endParaRPr lang="es-CO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3504C4A-F00E-42CA-9946-A299E488E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525" y="31708"/>
            <a:ext cx="3635896" cy="66685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EC26403-020E-0C40-BBBE-821A3588F62E}"/>
              </a:ext>
            </a:extLst>
          </p:cNvPr>
          <p:cNvSpPr txBox="1"/>
          <p:nvPr/>
        </p:nvSpPr>
        <p:spPr>
          <a:xfrm>
            <a:off x="943284" y="2348880"/>
            <a:ext cx="7243143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3200" b="1" dirty="0">
                <a:ln/>
                <a:solidFill>
                  <a:schemeClr val="accent3"/>
                </a:solidFill>
                <a:latin typeface="Book Antiqua" panose="02040602050305030304" pitchFamily="18" charset="0"/>
              </a:rPr>
              <a:t>El uso de la implementación de la interfaz Grafica para una mejor ayuda visual</a:t>
            </a:r>
          </a:p>
        </p:txBody>
      </p:sp>
    </p:spTree>
    <p:extLst>
      <p:ext uri="{BB962C8B-B14F-4D97-AF65-F5344CB8AC3E}">
        <p14:creationId xmlns:p14="http://schemas.microsoft.com/office/powerpoint/2010/main" val="204937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764704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052736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857249" y="998116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3000" b="1" dirty="0">
                <a:latin typeface="Arial" panose="020B0604020202020204" pitchFamily="34" charset="0"/>
                <a:cs typeface="Arial" panose="020B0604020202020204" pitchFamily="34" charset="0"/>
              </a:rPr>
              <a:t>Uso de estructuras de datos en la solución del problema </a:t>
            </a:r>
            <a:r>
              <a:rPr lang="es-CO" sz="3000" b="1">
                <a:latin typeface="Arial" panose="020B0604020202020204" pitchFamily="34" charset="0"/>
                <a:cs typeface="Arial" panose="020B0604020202020204" pitchFamily="34" charset="0"/>
              </a:rPr>
              <a:t>a resolver</a:t>
            </a:r>
            <a:endParaRPr lang="es-CO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3504C4A-F00E-42CA-9946-A299E488E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525" y="31708"/>
            <a:ext cx="3635896" cy="66685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0D402A0-039B-9844-E07A-FE0C900FFED5}"/>
              </a:ext>
            </a:extLst>
          </p:cNvPr>
          <p:cNvSpPr txBox="1"/>
          <p:nvPr/>
        </p:nvSpPr>
        <p:spPr>
          <a:xfrm>
            <a:off x="943284" y="2348880"/>
            <a:ext cx="7243143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3200" b="1" dirty="0">
                <a:ln/>
                <a:solidFill>
                  <a:schemeClr val="accent3"/>
                </a:solidFill>
                <a:latin typeface="Book Antiqua" panose="02040602050305030304" pitchFamily="18" charset="0"/>
              </a:rPr>
              <a:t>Para la versión final además de la estructura ya implementada se implemento en la búsqueda una tablas HASH.</a:t>
            </a:r>
          </a:p>
          <a:p>
            <a:pPr algn="ctr"/>
            <a:endParaRPr lang="es-CO" sz="3200" b="1" dirty="0">
              <a:ln/>
              <a:solidFill>
                <a:schemeClr val="accent3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77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764704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052736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857249" y="128614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3000" b="1" dirty="0">
                <a:latin typeface="Arial" panose="020B0604020202020204" pitchFamily="34" charset="0"/>
                <a:cs typeface="Arial" panose="020B0604020202020204" pitchFamily="34" charset="0"/>
              </a:rPr>
              <a:t>Pruebas y análisis comparativo del uso de las estructuras de datos</a:t>
            </a:r>
          </a:p>
          <a:p>
            <a:endParaRPr lang="es-CO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3504C4A-F00E-42CA-9946-A299E488E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525" y="31708"/>
            <a:ext cx="3635896" cy="666853"/>
          </a:xfrm>
          <a:prstGeom prst="rect">
            <a:avLst/>
          </a:prstGeom>
        </p:spPr>
      </p:pic>
      <p:pic>
        <p:nvPicPr>
          <p:cNvPr id="51" name="Imagen 5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251C4A2-5606-4A16-4E93-DD384750C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016" y="1916832"/>
            <a:ext cx="3650212" cy="2046660"/>
          </a:xfrm>
          <a:prstGeom prst="rect">
            <a:avLst/>
          </a:prstGeom>
        </p:spPr>
      </p:pic>
      <p:pic>
        <p:nvPicPr>
          <p:cNvPr id="52" name="Imagen 51" descr="Gráfico, Escala de tiempo&#10;&#10;Descripción generada automáticamente">
            <a:extLst>
              <a:ext uri="{FF2B5EF4-FFF2-40B4-BE49-F238E27FC236}">
                <a16:creationId xmlns:a16="http://schemas.microsoft.com/office/drawing/2014/main" id="{F2F509A6-6185-C7B7-9116-57BB686B51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2910" y="4077072"/>
            <a:ext cx="3816424" cy="2288073"/>
          </a:xfrm>
          <a:prstGeom prst="rect">
            <a:avLst/>
          </a:prstGeom>
        </p:spPr>
      </p:pic>
      <p:grpSp>
        <p:nvGrpSpPr>
          <p:cNvPr id="53" name="Group 10707">
            <a:extLst>
              <a:ext uri="{FF2B5EF4-FFF2-40B4-BE49-F238E27FC236}">
                <a16:creationId xmlns:a16="http://schemas.microsoft.com/office/drawing/2014/main" id="{04DADDF3-56F7-3E23-E3C8-5532C1FBE65C}"/>
              </a:ext>
            </a:extLst>
          </p:cNvPr>
          <p:cNvGrpSpPr/>
          <p:nvPr/>
        </p:nvGrpSpPr>
        <p:grpSpPr>
          <a:xfrm>
            <a:off x="694666" y="2290586"/>
            <a:ext cx="3517294" cy="3874717"/>
            <a:chOff x="0" y="53022"/>
            <a:chExt cx="3311551" cy="3616239"/>
          </a:xfrm>
        </p:grpSpPr>
        <p:sp>
          <p:nvSpPr>
            <p:cNvPr id="54" name="Rectangle 419">
              <a:extLst>
                <a:ext uri="{FF2B5EF4-FFF2-40B4-BE49-F238E27FC236}">
                  <a16:creationId xmlns:a16="http://schemas.microsoft.com/office/drawing/2014/main" id="{6B37E866-5636-F1E8-6A4F-B45D8436B669}"/>
                </a:ext>
              </a:extLst>
            </p:cNvPr>
            <p:cNvSpPr/>
            <p:nvPr/>
          </p:nvSpPr>
          <p:spPr>
            <a:xfrm>
              <a:off x="2820734" y="1411542"/>
              <a:ext cx="42228" cy="1869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CO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5" name="Rectangle 421">
              <a:extLst>
                <a:ext uri="{FF2B5EF4-FFF2-40B4-BE49-F238E27FC236}">
                  <a16:creationId xmlns:a16="http://schemas.microsoft.com/office/drawing/2014/main" id="{8A71AC2E-3D00-9B58-035F-320362906B79}"/>
                </a:ext>
              </a:extLst>
            </p:cNvPr>
            <p:cNvSpPr/>
            <p:nvPr/>
          </p:nvSpPr>
          <p:spPr>
            <a:xfrm>
              <a:off x="0" y="1529017"/>
              <a:ext cx="42228" cy="1869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CO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6" name="Rectangle 423">
              <a:extLst>
                <a:ext uri="{FF2B5EF4-FFF2-40B4-BE49-F238E27FC236}">
                  <a16:creationId xmlns:a16="http://schemas.microsoft.com/office/drawing/2014/main" id="{688A508C-E211-80D6-8E07-510A85B04FDC}"/>
                </a:ext>
              </a:extLst>
            </p:cNvPr>
            <p:cNvSpPr/>
            <p:nvPr/>
          </p:nvSpPr>
          <p:spPr>
            <a:xfrm>
              <a:off x="3201734" y="3482277"/>
              <a:ext cx="42228" cy="1869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CO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7" name="Shape 757">
              <a:extLst>
                <a:ext uri="{FF2B5EF4-FFF2-40B4-BE49-F238E27FC236}">
                  <a16:creationId xmlns:a16="http://schemas.microsoft.com/office/drawing/2014/main" id="{6B33C634-0358-5534-8ED0-ADB3BCD451EF}"/>
                </a:ext>
              </a:extLst>
            </p:cNvPr>
            <p:cNvSpPr/>
            <p:nvPr/>
          </p:nvSpPr>
          <p:spPr>
            <a:xfrm>
              <a:off x="304724" y="1076389"/>
              <a:ext cx="2258708" cy="0"/>
            </a:xfrm>
            <a:custGeom>
              <a:avLst/>
              <a:gdLst/>
              <a:ahLst/>
              <a:cxnLst/>
              <a:rect l="0" t="0" r="0" b="0"/>
              <a:pathLst>
                <a:path w="2258708">
                  <a:moveTo>
                    <a:pt x="0" y="0"/>
                  </a:moveTo>
                  <a:lnTo>
                    <a:pt x="2258708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58" name="Shape 758">
              <a:extLst>
                <a:ext uri="{FF2B5EF4-FFF2-40B4-BE49-F238E27FC236}">
                  <a16:creationId xmlns:a16="http://schemas.microsoft.com/office/drawing/2014/main" id="{07B07FB5-A9FD-586E-D569-16721DCA65DF}"/>
                </a:ext>
              </a:extLst>
            </p:cNvPr>
            <p:cNvSpPr/>
            <p:nvPr/>
          </p:nvSpPr>
          <p:spPr>
            <a:xfrm>
              <a:off x="304724" y="530289"/>
              <a:ext cx="2258708" cy="0"/>
            </a:xfrm>
            <a:custGeom>
              <a:avLst/>
              <a:gdLst/>
              <a:ahLst/>
              <a:cxnLst/>
              <a:rect l="0" t="0" r="0" b="0"/>
              <a:pathLst>
                <a:path w="2258708">
                  <a:moveTo>
                    <a:pt x="0" y="0"/>
                  </a:moveTo>
                  <a:lnTo>
                    <a:pt x="2258708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59" name="Shape 759">
              <a:extLst>
                <a:ext uri="{FF2B5EF4-FFF2-40B4-BE49-F238E27FC236}">
                  <a16:creationId xmlns:a16="http://schemas.microsoft.com/office/drawing/2014/main" id="{12E7043C-F38E-1C26-C66B-0846AD324746}"/>
                </a:ext>
              </a:extLst>
            </p:cNvPr>
            <p:cNvSpPr/>
            <p:nvPr/>
          </p:nvSpPr>
          <p:spPr>
            <a:xfrm>
              <a:off x="304724" y="258762"/>
              <a:ext cx="2258708" cy="0"/>
            </a:xfrm>
            <a:custGeom>
              <a:avLst/>
              <a:gdLst/>
              <a:ahLst/>
              <a:cxnLst/>
              <a:rect l="0" t="0" r="0" b="0"/>
              <a:pathLst>
                <a:path w="2258708">
                  <a:moveTo>
                    <a:pt x="0" y="0"/>
                  </a:moveTo>
                  <a:lnTo>
                    <a:pt x="2258708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60" name="Shape 760">
              <a:extLst>
                <a:ext uri="{FF2B5EF4-FFF2-40B4-BE49-F238E27FC236}">
                  <a16:creationId xmlns:a16="http://schemas.microsoft.com/office/drawing/2014/main" id="{C79014B3-1304-F107-C6C8-5190EC68F892}"/>
                </a:ext>
              </a:extLst>
            </p:cNvPr>
            <p:cNvSpPr/>
            <p:nvPr/>
          </p:nvSpPr>
          <p:spPr>
            <a:xfrm>
              <a:off x="682308" y="258762"/>
              <a:ext cx="0" cy="1091311"/>
            </a:xfrm>
            <a:custGeom>
              <a:avLst/>
              <a:gdLst/>
              <a:ahLst/>
              <a:cxnLst/>
              <a:rect l="0" t="0" r="0" b="0"/>
              <a:pathLst>
                <a:path h="1091311">
                  <a:moveTo>
                    <a:pt x="0" y="0"/>
                  </a:moveTo>
                  <a:lnTo>
                    <a:pt x="0" y="1091311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61" name="Shape 761">
              <a:extLst>
                <a:ext uri="{FF2B5EF4-FFF2-40B4-BE49-F238E27FC236}">
                  <a16:creationId xmlns:a16="http://schemas.microsoft.com/office/drawing/2014/main" id="{56D0D690-7DFC-5AAD-DA49-A25BF282F5FA}"/>
                </a:ext>
              </a:extLst>
            </p:cNvPr>
            <p:cNvSpPr/>
            <p:nvPr/>
          </p:nvSpPr>
          <p:spPr>
            <a:xfrm>
              <a:off x="1056958" y="258762"/>
              <a:ext cx="0" cy="1091311"/>
            </a:xfrm>
            <a:custGeom>
              <a:avLst/>
              <a:gdLst/>
              <a:ahLst/>
              <a:cxnLst/>
              <a:rect l="0" t="0" r="0" b="0"/>
              <a:pathLst>
                <a:path h="1091311">
                  <a:moveTo>
                    <a:pt x="0" y="0"/>
                  </a:moveTo>
                  <a:lnTo>
                    <a:pt x="0" y="1091311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62" name="Shape 762">
              <a:extLst>
                <a:ext uri="{FF2B5EF4-FFF2-40B4-BE49-F238E27FC236}">
                  <a16:creationId xmlns:a16="http://schemas.microsoft.com/office/drawing/2014/main" id="{0A07598B-F862-8C13-EF3B-0CEB5E6D3606}"/>
                </a:ext>
              </a:extLst>
            </p:cNvPr>
            <p:cNvSpPr/>
            <p:nvPr/>
          </p:nvSpPr>
          <p:spPr>
            <a:xfrm>
              <a:off x="1434783" y="258762"/>
              <a:ext cx="0" cy="1091311"/>
            </a:xfrm>
            <a:custGeom>
              <a:avLst/>
              <a:gdLst/>
              <a:ahLst/>
              <a:cxnLst/>
              <a:rect l="0" t="0" r="0" b="0"/>
              <a:pathLst>
                <a:path h="1091311">
                  <a:moveTo>
                    <a:pt x="0" y="0"/>
                  </a:moveTo>
                  <a:lnTo>
                    <a:pt x="0" y="1091311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63" name="Shape 763">
              <a:extLst>
                <a:ext uri="{FF2B5EF4-FFF2-40B4-BE49-F238E27FC236}">
                  <a16:creationId xmlns:a16="http://schemas.microsoft.com/office/drawing/2014/main" id="{B65A3B18-7EF4-596F-BEC1-E0857C6601BC}"/>
                </a:ext>
              </a:extLst>
            </p:cNvPr>
            <p:cNvSpPr/>
            <p:nvPr/>
          </p:nvSpPr>
          <p:spPr>
            <a:xfrm>
              <a:off x="1809433" y="258762"/>
              <a:ext cx="0" cy="1091311"/>
            </a:xfrm>
            <a:custGeom>
              <a:avLst/>
              <a:gdLst/>
              <a:ahLst/>
              <a:cxnLst/>
              <a:rect l="0" t="0" r="0" b="0"/>
              <a:pathLst>
                <a:path h="1091311">
                  <a:moveTo>
                    <a:pt x="0" y="0"/>
                  </a:moveTo>
                  <a:lnTo>
                    <a:pt x="0" y="1091311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64" name="Shape 764">
              <a:extLst>
                <a:ext uri="{FF2B5EF4-FFF2-40B4-BE49-F238E27FC236}">
                  <a16:creationId xmlns:a16="http://schemas.microsoft.com/office/drawing/2014/main" id="{8A218349-9F36-9F04-7E24-84583A47555B}"/>
                </a:ext>
              </a:extLst>
            </p:cNvPr>
            <p:cNvSpPr/>
            <p:nvPr/>
          </p:nvSpPr>
          <p:spPr>
            <a:xfrm>
              <a:off x="2187258" y="258762"/>
              <a:ext cx="0" cy="1091311"/>
            </a:xfrm>
            <a:custGeom>
              <a:avLst/>
              <a:gdLst/>
              <a:ahLst/>
              <a:cxnLst/>
              <a:rect l="0" t="0" r="0" b="0"/>
              <a:pathLst>
                <a:path h="1091311">
                  <a:moveTo>
                    <a:pt x="0" y="0"/>
                  </a:moveTo>
                  <a:lnTo>
                    <a:pt x="0" y="1091311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65" name="Shape 765">
              <a:extLst>
                <a:ext uri="{FF2B5EF4-FFF2-40B4-BE49-F238E27FC236}">
                  <a16:creationId xmlns:a16="http://schemas.microsoft.com/office/drawing/2014/main" id="{89D32118-5683-D9C2-DA88-C4A4C57E3B2D}"/>
                </a:ext>
              </a:extLst>
            </p:cNvPr>
            <p:cNvSpPr/>
            <p:nvPr/>
          </p:nvSpPr>
          <p:spPr>
            <a:xfrm>
              <a:off x="2563432" y="258762"/>
              <a:ext cx="0" cy="1091311"/>
            </a:xfrm>
            <a:custGeom>
              <a:avLst/>
              <a:gdLst/>
              <a:ahLst/>
              <a:cxnLst/>
              <a:rect l="0" t="0" r="0" b="0"/>
              <a:pathLst>
                <a:path h="1091311">
                  <a:moveTo>
                    <a:pt x="0" y="0"/>
                  </a:moveTo>
                  <a:lnTo>
                    <a:pt x="0" y="1091311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66" name="Shape 766">
              <a:extLst>
                <a:ext uri="{FF2B5EF4-FFF2-40B4-BE49-F238E27FC236}">
                  <a16:creationId xmlns:a16="http://schemas.microsoft.com/office/drawing/2014/main" id="{DB66465C-D048-B9B5-99E0-3E029FDA55AB}"/>
                </a:ext>
              </a:extLst>
            </p:cNvPr>
            <p:cNvSpPr/>
            <p:nvPr/>
          </p:nvSpPr>
          <p:spPr>
            <a:xfrm>
              <a:off x="304724" y="258762"/>
              <a:ext cx="0" cy="1091311"/>
            </a:xfrm>
            <a:custGeom>
              <a:avLst/>
              <a:gdLst/>
              <a:ahLst/>
              <a:cxnLst/>
              <a:rect l="0" t="0" r="0" b="0"/>
              <a:pathLst>
                <a:path h="1091311">
                  <a:moveTo>
                    <a:pt x="0" y="1091311"/>
                  </a:moveTo>
                  <a:lnTo>
                    <a:pt x="0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BFBFB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67" name="Shape 767">
              <a:extLst>
                <a:ext uri="{FF2B5EF4-FFF2-40B4-BE49-F238E27FC236}">
                  <a16:creationId xmlns:a16="http://schemas.microsoft.com/office/drawing/2014/main" id="{5ACE83C6-AB5F-507D-F560-B63D9859CD1F}"/>
                </a:ext>
              </a:extLst>
            </p:cNvPr>
            <p:cNvSpPr/>
            <p:nvPr/>
          </p:nvSpPr>
          <p:spPr>
            <a:xfrm>
              <a:off x="304724" y="804355"/>
              <a:ext cx="2258708" cy="0"/>
            </a:xfrm>
            <a:custGeom>
              <a:avLst/>
              <a:gdLst/>
              <a:ahLst/>
              <a:cxnLst/>
              <a:rect l="0" t="0" r="0" b="0"/>
              <a:pathLst>
                <a:path w="2258708">
                  <a:moveTo>
                    <a:pt x="0" y="0"/>
                  </a:moveTo>
                  <a:lnTo>
                    <a:pt x="2258708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BFBFB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68" name="Shape 768">
              <a:extLst>
                <a:ext uri="{FF2B5EF4-FFF2-40B4-BE49-F238E27FC236}">
                  <a16:creationId xmlns:a16="http://schemas.microsoft.com/office/drawing/2014/main" id="{DD325EDD-40D3-0294-8337-DBEA89976728}"/>
                </a:ext>
              </a:extLst>
            </p:cNvPr>
            <p:cNvSpPr/>
            <p:nvPr/>
          </p:nvSpPr>
          <p:spPr>
            <a:xfrm>
              <a:off x="304762" y="804355"/>
              <a:ext cx="1882242" cy="0"/>
            </a:xfrm>
            <a:custGeom>
              <a:avLst/>
              <a:gdLst/>
              <a:ahLst/>
              <a:cxnLst/>
              <a:rect l="0" t="0" r="0" b="0"/>
              <a:pathLst>
                <a:path w="1882242">
                  <a:moveTo>
                    <a:pt x="1882242" y="0"/>
                  </a:moveTo>
                  <a:lnTo>
                    <a:pt x="6071" y="0"/>
                  </a:lnTo>
                  <a:lnTo>
                    <a:pt x="6071" y="0"/>
                  </a:lnTo>
                  <a:lnTo>
                    <a:pt x="2896" y="0"/>
                  </a:lnTo>
                  <a:lnTo>
                    <a:pt x="2896" y="0"/>
                  </a:lnTo>
                  <a:lnTo>
                    <a:pt x="0" y="0"/>
                  </a:lnTo>
                </a:path>
              </a:pathLst>
            </a:custGeom>
            <a:ln w="19050" cap="rnd">
              <a:round/>
            </a:ln>
          </p:spPr>
          <p:style>
            <a:lnRef idx="1">
              <a:srgbClr val="5B9BD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69" name="Shape 769">
              <a:extLst>
                <a:ext uri="{FF2B5EF4-FFF2-40B4-BE49-F238E27FC236}">
                  <a16:creationId xmlns:a16="http://schemas.microsoft.com/office/drawing/2014/main" id="{7BCE12D9-8C7D-5D49-3E96-0EA66D7FB528}"/>
                </a:ext>
              </a:extLst>
            </p:cNvPr>
            <p:cNvSpPr/>
            <p:nvPr/>
          </p:nvSpPr>
          <p:spPr>
            <a:xfrm>
              <a:off x="2154619" y="77184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30099" y="0"/>
                  </a:moveTo>
                  <a:cubicBezTo>
                    <a:pt x="46736" y="0"/>
                    <a:pt x="60325" y="13589"/>
                    <a:pt x="60325" y="30226"/>
                  </a:cubicBezTo>
                  <a:cubicBezTo>
                    <a:pt x="60325" y="46863"/>
                    <a:pt x="46736" y="60325"/>
                    <a:pt x="30099" y="60325"/>
                  </a:cubicBezTo>
                  <a:cubicBezTo>
                    <a:pt x="13462" y="60325"/>
                    <a:pt x="0" y="46863"/>
                    <a:pt x="0" y="30226"/>
                  </a:cubicBezTo>
                  <a:cubicBezTo>
                    <a:pt x="0" y="13589"/>
                    <a:pt x="13462" y="0"/>
                    <a:pt x="30099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70" name="Shape 770">
              <a:extLst>
                <a:ext uri="{FF2B5EF4-FFF2-40B4-BE49-F238E27FC236}">
                  <a16:creationId xmlns:a16="http://schemas.microsoft.com/office/drawing/2014/main" id="{E8562466-3763-C5E2-A3C3-08DDE4219319}"/>
                </a:ext>
              </a:extLst>
            </p:cNvPr>
            <p:cNvSpPr/>
            <p:nvPr/>
          </p:nvSpPr>
          <p:spPr>
            <a:xfrm>
              <a:off x="2154619" y="77184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60325" y="30226"/>
                  </a:moveTo>
                  <a:cubicBezTo>
                    <a:pt x="60325" y="46863"/>
                    <a:pt x="46736" y="60325"/>
                    <a:pt x="30099" y="60325"/>
                  </a:cubicBezTo>
                  <a:cubicBezTo>
                    <a:pt x="13462" y="60325"/>
                    <a:pt x="0" y="46863"/>
                    <a:pt x="0" y="30226"/>
                  </a:cubicBezTo>
                  <a:cubicBezTo>
                    <a:pt x="0" y="13589"/>
                    <a:pt x="13462" y="0"/>
                    <a:pt x="30099" y="0"/>
                  </a:cubicBezTo>
                  <a:cubicBezTo>
                    <a:pt x="46736" y="0"/>
                    <a:pt x="60325" y="13589"/>
                    <a:pt x="60325" y="30226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5B9BD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71" name="Shape 771">
              <a:extLst>
                <a:ext uri="{FF2B5EF4-FFF2-40B4-BE49-F238E27FC236}">
                  <a16:creationId xmlns:a16="http://schemas.microsoft.com/office/drawing/2014/main" id="{0F51A997-BCFC-8232-5FD8-614D5833D530}"/>
                </a:ext>
              </a:extLst>
            </p:cNvPr>
            <p:cNvSpPr/>
            <p:nvPr/>
          </p:nvSpPr>
          <p:spPr>
            <a:xfrm>
              <a:off x="1214818" y="77184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30099" y="0"/>
                  </a:moveTo>
                  <a:cubicBezTo>
                    <a:pt x="46736" y="0"/>
                    <a:pt x="60325" y="13589"/>
                    <a:pt x="60325" y="30226"/>
                  </a:cubicBezTo>
                  <a:cubicBezTo>
                    <a:pt x="60325" y="46863"/>
                    <a:pt x="46736" y="60325"/>
                    <a:pt x="30099" y="60325"/>
                  </a:cubicBezTo>
                  <a:cubicBezTo>
                    <a:pt x="13462" y="60325"/>
                    <a:pt x="0" y="46863"/>
                    <a:pt x="0" y="30226"/>
                  </a:cubicBezTo>
                  <a:cubicBezTo>
                    <a:pt x="0" y="13589"/>
                    <a:pt x="13462" y="0"/>
                    <a:pt x="30099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72" name="Shape 772">
              <a:extLst>
                <a:ext uri="{FF2B5EF4-FFF2-40B4-BE49-F238E27FC236}">
                  <a16:creationId xmlns:a16="http://schemas.microsoft.com/office/drawing/2014/main" id="{121185EA-1052-0383-285B-A120D3D512A5}"/>
                </a:ext>
              </a:extLst>
            </p:cNvPr>
            <p:cNvSpPr/>
            <p:nvPr/>
          </p:nvSpPr>
          <p:spPr>
            <a:xfrm>
              <a:off x="1214818" y="77184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60325" y="30226"/>
                  </a:moveTo>
                  <a:cubicBezTo>
                    <a:pt x="60325" y="46863"/>
                    <a:pt x="46736" y="60325"/>
                    <a:pt x="30099" y="60325"/>
                  </a:cubicBezTo>
                  <a:cubicBezTo>
                    <a:pt x="13462" y="60325"/>
                    <a:pt x="0" y="46863"/>
                    <a:pt x="0" y="30226"/>
                  </a:cubicBezTo>
                  <a:cubicBezTo>
                    <a:pt x="0" y="13589"/>
                    <a:pt x="13462" y="0"/>
                    <a:pt x="30099" y="0"/>
                  </a:cubicBezTo>
                  <a:cubicBezTo>
                    <a:pt x="46736" y="0"/>
                    <a:pt x="60325" y="13589"/>
                    <a:pt x="60325" y="30226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5B9BD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73" name="Shape 773">
              <a:extLst>
                <a:ext uri="{FF2B5EF4-FFF2-40B4-BE49-F238E27FC236}">
                  <a16:creationId xmlns:a16="http://schemas.microsoft.com/office/drawing/2014/main" id="{FC6EA9E7-D611-566A-95B3-8F475F5671D3}"/>
                </a:ext>
              </a:extLst>
            </p:cNvPr>
            <p:cNvSpPr/>
            <p:nvPr/>
          </p:nvSpPr>
          <p:spPr>
            <a:xfrm>
              <a:off x="281305" y="77184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30163" y="0"/>
                  </a:moveTo>
                  <a:cubicBezTo>
                    <a:pt x="46825" y="0"/>
                    <a:pt x="60325" y="13589"/>
                    <a:pt x="60325" y="30226"/>
                  </a:cubicBezTo>
                  <a:cubicBezTo>
                    <a:pt x="60325" y="46863"/>
                    <a:pt x="46825" y="60325"/>
                    <a:pt x="30163" y="60325"/>
                  </a:cubicBezTo>
                  <a:cubicBezTo>
                    <a:pt x="13500" y="60325"/>
                    <a:pt x="0" y="46863"/>
                    <a:pt x="0" y="30226"/>
                  </a:cubicBezTo>
                  <a:cubicBezTo>
                    <a:pt x="0" y="13589"/>
                    <a:pt x="13500" y="0"/>
                    <a:pt x="30163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74" name="Shape 774">
              <a:extLst>
                <a:ext uri="{FF2B5EF4-FFF2-40B4-BE49-F238E27FC236}">
                  <a16:creationId xmlns:a16="http://schemas.microsoft.com/office/drawing/2014/main" id="{777E2B3D-8AB5-22C2-9BCD-42AD79D2EECD}"/>
                </a:ext>
              </a:extLst>
            </p:cNvPr>
            <p:cNvSpPr/>
            <p:nvPr/>
          </p:nvSpPr>
          <p:spPr>
            <a:xfrm>
              <a:off x="281305" y="77184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60325" y="30226"/>
                  </a:moveTo>
                  <a:cubicBezTo>
                    <a:pt x="60325" y="46863"/>
                    <a:pt x="46825" y="60325"/>
                    <a:pt x="30163" y="60325"/>
                  </a:cubicBezTo>
                  <a:cubicBezTo>
                    <a:pt x="13500" y="60325"/>
                    <a:pt x="0" y="46863"/>
                    <a:pt x="0" y="30226"/>
                  </a:cubicBezTo>
                  <a:cubicBezTo>
                    <a:pt x="0" y="13589"/>
                    <a:pt x="13500" y="0"/>
                    <a:pt x="30163" y="0"/>
                  </a:cubicBezTo>
                  <a:cubicBezTo>
                    <a:pt x="46825" y="0"/>
                    <a:pt x="60325" y="13589"/>
                    <a:pt x="60325" y="30226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5B9BD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75" name="Shape 775">
              <a:extLst>
                <a:ext uri="{FF2B5EF4-FFF2-40B4-BE49-F238E27FC236}">
                  <a16:creationId xmlns:a16="http://schemas.microsoft.com/office/drawing/2014/main" id="{A202FFCF-5508-A0DA-490A-9AD7D1DF6F25}"/>
                </a:ext>
              </a:extLst>
            </p:cNvPr>
            <p:cNvSpPr/>
            <p:nvPr/>
          </p:nvSpPr>
          <p:spPr>
            <a:xfrm>
              <a:off x="278130" y="77184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30163" y="0"/>
                  </a:moveTo>
                  <a:cubicBezTo>
                    <a:pt x="46825" y="0"/>
                    <a:pt x="60325" y="13589"/>
                    <a:pt x="60325" y="30226"/>
                  </a:cubicBezTo>
                  <a:cubicBezTo>
                    <a:pt x="60325" y="46863"/>
                    <a:pt x="46825" y="60325"/>
                    <a:pt x="30163" y="60325"/>
                  </a:cubicBezTo>
                  <a:cubicBezTo>
                    <a:pt x="13500" y="60325"/>
                    <a:pt x="0" y="46863"/>
                    <a:pt x="0" y="30226"/>
                  </a:cubicBezTo>
                  <a:cubicBezTo>
                    <a:pt x="0" y="13589"/>
                    <a:pt x="13500" y="0"/>
                    <a:pt x="30163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76" name="Shape 776">
              <a:extLst>
                <a:ext uri="{FF2B5EF4-FFF2-40B4-BE49-F238E27FC236}">
                  <a16:creationId xmlns:a16="http://schemas.microsoft.com/office/drawing/2014/main" id="{CFF5795F-E08E-C3D6-6134-52438CB111C0}"/>
                </a:ext>
              </a:extLst>
            </p:cNvPr>
            <p:cNvSpPr/>
            <p:nvPr/>
          </p:nvSpPr>
          <p:spPr>
            <a:xfrm>
              <a:off x="278130" y="77184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60325" y="30226"/>
                  </a:moveTo>
                  <a:cubicBezTo>
                    <a:pt x="60325" y="46863"/>
                    <a:pt x="46825" y="60325"/>
                    <a:pt x="30163" y="60325"/>
                  </a:cubicBezTo>
                  <a:cubicBezTo>
                    <a:pt x="13500" y="60325"/>
                    <a:pt x="0" y="46863"/>
                    <a:pt x="0" y="30226"/>
                  </a:cubicBezTo>
                  <a:cubicBezTo>
                    <a:pt x="0" y="13589"/>
                    <a:pt x="13500" y="0"/>
                    <a:pt x="30163" y="0"/>
                  </a:cubicBezTo>
                  <a:cubicBezTo>
                    <a:pt x="46825" y="0"/>
                    <a:pt x="60325" y="13589"/>
                    <a:pt x="60325" y="30226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5B9BD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77" name="Shape 777">
              <a:extLst>
                <a:ext uri="{FF2B5EF4-FFF2-40B4-BE49-F238E27FC236}">
                  <a16:creationId xmlns:a16="http://schemas.microsoft.com/office/drawing/2014/main" id="{9E6BB825-A694-1728-4E25-DF0F6A866BA8}"/>
                </a:ext>
              </a:extLst>
            </p:cNvPr>
            <p:cNvSpPr/>
            <p:nvPr/>
          </p:nvSpPr>
          <p:spPr>
            <a:xfrm>
              <a:off x="274955" y="77184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30163" y="0"/>
                  </a:moveTo>
                  <a:cubicBezTo>
                    <a:pt x="46825" y="0"/>
                    <a:pt x="60325" y="13589"/>
                    <a:pt x="60325" y="30226"/>
                  </a:cubicBezTo>
                  <a:cubicBezTo>
                    <a:pt x="60325" y="46863"/>
                    <a:pt x="46825" y="60325"/>
                    <a:pt x="30163" y="60325"/>
                  </a:cubicBezTo>
                  <a:cubicBezTo>
                    <a:pt x="13500" y="60325"/>
                    <a:pt x="0" y="46863"/>
                    <a:pt x="0" y="30226"/>
                  </a:cubicBezTo>
                  <a:cubicBezTo>
                    <a:pt x="0" y="13589"/>
                    <a:pt x="13500" y="0"/>
                    <a:pt x="30163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78" name="Shape 778">
              <a:extLst>
                <a:ext uri="{FF2B5EF4-FFF2-40B4-BE49-F238E27FC236}">
                  <a16:creationId xmlns:a16="http://schemas.microsoft.com/office/drawing/2014/main" id="{63A6C32C-1453-2E2A-814B-2EA1789EEE1F}"/>
                </a:ext>
              </a:extLst>
            </p:cNvPr>
            <p:cNvSpPr/>
            <p:nvPr/>
          </p:nvSpPr>
          <p:spPr>
            <a:xfrm>
              <a:off x="274955" y="77184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60325" y="30226"/>
                  </a:moveTo>
                  <a:cubicBezTo>
                    <a:pt x="60325" y="46863"/>
                    <a:pt x="46825" y="60325"/>
                    <a:pt x="30163" y="60325"/>
                  </a:cubicBezTo>
                  <a:cubicBezTo>
                    <a:pt x="13500" y="60325"/>
                    <a:pt x="0" y="46863"/>
                    <a:pt x="0" y="30226"/>
                  </a:cubicBezTo>
                  <a:cubicBezTo>
                    <a:pt x="0" y="13589"/>
                    <a:pt x="13500" y="0"/>
                    <a:pt x="30163" y="0"/>
                  </a:cubicBezTo>
                  <a:cubicBezTo>
                    <a:pt x="46825" y="0"/>
                    <a:pt x="60325" y="13589"/>
                    <a:pt x="60325" y="30226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5B9BD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79" name="Shape 779">
              <a:extLst>
                <a:ext uri="{FF2B5EF4-FFF2-40B4-BE49-F238E27FC236}">
                  <a16:creationId xmlns:a16="http://schemas.microsoft.com/office/drawing/2014/main" id="{0919FACF-6FAC-199C-E8D5-1ACE59AA8DB2}"/>
                </a:ext>
              </a:extLst>
            </p:cNvPr>
            <p:cNvSpPr/>
            <p:nvPr/>
          </p:nvSpPr>
          <p:spPr>
            <a:xfrm>
              <a:off x="274955" y="77184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30163" y="0"/>
                  </a:moveTo>
                  <a:cubicBezTo>
                    <a:pt x="46825" y="0"/>
                    <a:pt x="60325" y="13589"/>
                    <a:pt x="60325" y="30226"/>
                  </a:cubicBezTo>
                  <a:cubicBezTo>
                    <a:pt x="60325" y="46863"/>
                    <a:pt x="46825" y="60325"/>
                    <a:pt x="30163" y="60325"/>
                  </a:cubicBezTo>
                  <a:cubicBezTo>
                    <a:pt x="13500" y="60325"/>
                    <a:pt x="0" y="46863"/>
                    <a:pt x="0" y="30226"/>
                  </a:cubicBezTo>
                  <a:cubicBezTo>
                    <a:pt x="0" y="13589"/>
                    <a:pt x="13500" y="0"/>
                    <a:pt x="30163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80" name="Shape 780">
              <a:extLst>
                <a:ext uri="{FF2B5EF4-FFF2-40B4-BE49-F238E27FC236}">
                  <a16:creationId xmlns:a16="http://schemas.microsoft.com/office/drawing/2014/main" id="{99EABCCF-66E6-6CD0-407E-7EA9CFAF6FA1}"/>
                </a:ext>
              </a:extLst>
            </p:cNvPr>
            <p:cNvSpPr/>
            <p:nvPr/>
          </p:nvSpPr>
          <p:spPr>
            <a:xfrm>
              <a:off x="274955" y="77184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60325" y="30226"/>
                  </a:moveTo>
                  <a:cubicBezTo>
                    <a:pt x="60325" y="46863"/>
                    <a:pt x="46825" y="60325"/>
                    <a:pt x="30163" y="60325"/>
                  </a:cubicBezTo>
                  <a:cubicBezTo>
                    <a:pt x="13500" y="60325"/>
                    <a:pt x="0" y="46863"/>
                    <a:pt x="0" y="30226"/>
                  </a:cubicBezTo>
                  <a:cubicBezTo>
                    <a:pt x="0" y="13589"/>
                    <a:pt x="13500" y="0"/>
                    <a:pt x="30163" y="0"/>
                  </a:cubicBezTo>
                  <a:cubicBezTo>
                    <a:pt x="46825" y="0"/>
                    <a:pt x="60325" y="13589"/>
                    <a:pt x="60325" y="30226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5B9BD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81" name="Shape 781">
              <a:extLst>
                <a:ext uri="{FF2B5EF4-FFF2-40B4-BE49-F238E27FC236}">
                  <a16:creationId xmlns:a16="http://schemas.microsoft.com/office/drawing/2014/main" id="{8160FFF9-990E-2345-4B63-0BDCD81DC9F4}"/>
                </a:ext>
              </a:extLst>
            </p:cNvPr>
            <p:cNvSpPr/>
            <p:nvPr/>
          </p:nvSpPr>
          <p:spPr>
            <a:xfrm>
              <a:off x="274955" y="77184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30163" y="0"/>
                  </a:moveTo>
                  <a:cubicBezTo>
                    <a:pt x="46825" y="0"/>
                    <a:pt x="60325" y="13589"/>
                    <a:pt x="60325" y="30226"/>
                  </a:cubicBezTo>
                  <a:cubicBezTo>
                    <a:pt x="60325" y="46863"/>
                    <a:pt x="46825" y="60325"/>
                    <a:pt x="30163" y="60325"/>
                  </a:cubicBezTo>
                  <a:cubicBezTo>
                    <a:pt x="13500" y="60325"/>
                    <a:pt x="0" y="46863"/>
                    <a:pt x="0" y="30226"/>
                  </a:cubicBezTo>
                  <a:cubicBezTo>
                    <a:pt x="0" y="13589"/>
                    <a:pt x="13500" y="0"/>
                    <a:pt x="30163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82" name="Shape 782">
              <a:extLst>
                <a:ext uri="{FF2B5EF4-FFF2-40B4-BE49-F238E27FC236}">
                  <a16:creationId xmlns:a16="http://schemas.microsoft.com/office/drawing/2014/main" id="{07EB54B2-9DE0-0AEA-781D-1282430B06A4}"/>
                </a:ext>
              </a:extLst>
            </p:cNvPr>
            <p:cNvSpPr/>
            <p:nvPr/>
          </p:nvSpPr>
          <p:spPr>
            <a:xfrm>
              <a:off x="274955" y="77184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60325" y="30226"/>
                  </a:moveTo>
                  <a:cubicBezTo>
                    <a:pt x="60325" y="46863"/>
                    <a:pt x="46825" y="60325"/>
                    <a:pt x="30163" y="60325"/>
                  </a:cubicBezTo>
                  <a:cubicBezTo>
                    <a:pt x="13500" y="60325"/>
                    <a:pt x="0" y="46863"/>
                    <a:pt x="0" y="30226"/>
                  </a:cubicBezTo>
                  <a:cubicBezTo>
                    <a:pt x="0" y="13589"/>
                    <a:pt x="13500" y="0"/>
                    <a:pt x="30163" y="0"/>
                  </a:cubicBezTo>
                  <a:cubicBezTo>
                    <a:pt x="46825" y="0"/>
                    <a:pt x="60325" y="13589"/>
                    <a:pt x="60325" y="30226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5B9BD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83" name="Rectangle 783">
              <a:extLst>
                <a:ext uri="{FF2B5EF4-FFF2-40B4-BE49-F238E27FC236}">
                  <a16:creationId xmlns:a16="http://schemas.microsoft.com/office/drawing/2014/main" id="{9C3A22AD-F51A-0261-85B2-21338F1D4555}"/>
                </a:ext>
              </a:extLst>
            </p:cNvPr>
            <p:cNvSpPr/>
            <p:nvPr/>
          </p:nvSpPr>
          <p:spPr>
            <a:xfrm>
              <a:off x="106045" y="1296495"/>
              <a:ext cx="123737" cy="1552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-1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4" name="Rectangle 8655">
              <a:extLst>
                <a:ext uri="{FF2B5EF4-FFF2-40B4-BE49-F238E27FC236}">
                  <a16:creationId xmlns:a16="http://schemas.microsoft.com/office/drawing/2014/main" id="{8E7E152F-4B34-8343-FDF2-E615E4A860F4}"/>
                </a:ext>
              </a:extLst>
            </p:cNvPr>
            <p:cNvSpPr/>
            <p:nvPr/>
          </p:nvSpPr>
          <p:spPr>
            <a:xfrm>
              <a:off x="111811" y="1023938"/>
              <a:ext cx="38005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,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5" name="Rectangle 8652">
              <a:extLst>
                <a:ext uri="{FF2B5EF4-FFF2-40B4-BE49-F238E27FC236}">
                  <a16:creationId xmlns:a16="http://schemas.microsoft.com/office/drawing/2014/main" id="{D5BD0B91-5079-5EE6-8FF9-696D3A81333E}"/>
                </a:ext>
              </a:extLst>
            </p:cNvPr>
            <p:cNvSpPr/>
            <p:nvPr/>
          </p:nvSpPr>
          <p:spPr>
            <a:xfrm>
              <a:off x="19685" y="1023938"/>
              <a:ext cx="123591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-0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6" name="Rectangle 8654">
              <a:extLst>
                <a:ext uri="{FF2B5EF4-FFF2-40B4-BE49-F238E27FC236}">
                  <a16:creationId xmlns:a16="http://schemas.microsoft.com/office/drawing/2014/main" id="{85E2820E-A69D-2401-E492-22290BE6F410}"/>
                </a:ext>
              </a:extLst>
            </p:cNvPr>
            <p:cNvSpPr/>
            <p:nvPr/>
          </p:nvSpPr>
          <p:spPr>
            <a:xfrm>
              <a:off x="140386" y="1023938"/>
              <a:ext cx="77074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5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7" name="Rectangle 785">
              <a:extLst>
                <a:ext uri="{FF2B5EF4-FFF2-40B4-BE49-F238E27FC236}">
                  <a16:creationId xmlns:a16="http://schemas.microsoft.com/office/drawing/2014/main" id="{FFA04D1A-B291-52E0-2ECE-A0FFAB861A64}"/>
                </a:ext>
              </a:extLst>
            </p:cNvPr>
            <p:cNvSpPr/>
            <p:nvPr/>
          </p:nvSpPr>
          <p:spPr>
            <a:xfrm>
              <a:off x="140970" y="750887"/>
              <a:ext cx="77074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8" name="Rectangle 8649">
              <a:extLst>
                <a:ext uri="{FF2B5EF4-FFF2-40B4-BE49-F238E27FC236}">
                  <a16:creationId xmlns:a16="http://schemas.microsoft.com/office/drawing/2014/main" id="{C57D67B6-2029-4D8A-20C9-961795A27996}"/>
                </a:ext>
              </a:extLst>
            </p:cNvPr>
            <p:cNvSpPr/>
            <p:nvPr/>
          </p:nvSpPr>
          <p:spPr>
            <a:xfrm>
              <a:off x="54610" y="478219"/>
              <a:ext cx="77074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9" name="Rectangle 8651">
              <a:extLst>
                <a:ext uri="{FF2B5EF4-FFF2-40B4-BE49-F238E27FC236}">
                  <a16:creationId xmlns:a16="http://schemas.microsoft.com/office/drawing/2014/main" id="{463588C0-61E2-7D07-36E0-5870BD27C608}"/>
                </a:ext>
              </a:extLst>
            </p:cNvPr>
            <p:cNvSpPr/>
            <p:nvPr/>
          </p:nvSpPr>
          <p:spPr>
            <a:xfrm>
              <a:off x="111760" y="478219"/>
              <a:ext cx="38005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,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0" name="Rectangle 8650">
              <a:extLst>
                <a:ext uri="{FF2B5EF4-FFF2-40B4-BE49-F238E27FC236}">
                  <a16:creationId xmlns:a16="http://schemas.microsoft.com/office/drawing/2014/main" id="{6993CE48-3607-92B7-E0C2-4DF7E015B2C7}"/>
                </a:ext>
              </a:extLst>
            </p:cNvPr>
            <p:cNvSpPr/>
            <p:nvPr/>
          </p:nvSpPr>
          <p:spPr>
            <a:xfrm>
              <a:off x="140335" y="478219"/>
              <a:ext cx="77074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5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1" name="Rectangle 787">
              <a:extLst>
                <a:ext uri="{FF2B5EF4-FFF2-40B4-BE49-F238E27FC236}">
                  <a16:creationId xmlns:a16="http://schemas.microsoft.com/office/drawing/2014/main" id="{1CC49B1A-3B37-6DED-2CA6-B70B426CD8B4}"/>
                </a:ext>
              </a:extLst>
            </p:cNvPr>
            <p:cNvSpPr/>
            <p:nvPr/>
          </p:nvSpPr>
          <p:spPr>
            <a:xfrm>
              <a:off x="140970" y="205169"/>
              <a:ext cx="77074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" name="Rectangle 788">
              <a:extLst>
                <a:ext uri="{FF2B5EF4-FFF2-40B4-BE49-F238E27FC236}">
                  <a16:creationId xmlns:a16="http://schemas.microsoft.com/office/drawing/2014/main" id="{350DFAE3-AA94-3E0C-399C-3D42C8AB225E}"/>
                </a:ext>
              </a:extLst>
            </p:cNvPr>
            <p:cNvSpPr/>
            <p:nvPr/>
          </p:nvSpPr>
          <p:spPr>
            <a:xfrm>
              <a:off x="276225" y="899858"/>
              <a:ext cx="77074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3" name="Rectangle 789">
              <a:extLst>
                <a:ext uri="{FF2B5EF4-FFF2-40B4-BE49-F238E27FC236}">
                  <a16:creationId xmlns:a16="http://schemas.microsoft.com/office/drawing/2014/main" id="{58F9FC0E-4B37-2BC9-5767-BA9D53B051A4}"/>
                </a:ext>
              </a:extLst>
            </p:cNvPr>
            <p:cNvSpPr/>
            <p:nvPr/>
          </p:nvSpPr>
          <p:spPr>
            <a:xfrm>
              <a:off x="536893" y="899858"/>
              <a:ext cx="385216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50000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4" name="Rectangle 790">
              <a:extLst>
                <a:ext uri="{FF2B5EF4-FFF2-40B4-BE49-F238E27FC236}">
                  <a16:creationId xmlns:a16="http://schemas.microsoft.com/office/drawing/2014/main" id="{95E77BE5-B3D1-F9D7-8A3C-41786E6AEEDC}"/>
                </a:ext>
              </a:extLst>
            </p:cNvPr>
            <p:cNvSpPr/>
            <p:nvPr/>
          </p:nvSpPr>
          <p:spPr>
            <a:xfrm>
              <a:off x="884619" y="899858"/>
              <a:ext cx="461226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100000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5" name="Rectangle 791">
              <a:extLst>
                <a:ext uri="{FF2B5EF4-FFF2-40B4-BE49-F238E27FC236}">
                  <a16:creationId xmlns:a16="http://schemas.microsoft.com/office/drawing/2014/main" id="{CF86CF13-5CD6-C66B-788E-DF47073098F3}"/>
                </a:ext>
              </a:extLst>
            </p:cNvPr>
            <p:cNvSpPr/>
            <p:nvPr/>
          </p:nvSpPr>
          <p:spPr>
            <a:xfrm>
              <a:off x="1261174" y="899858"/>
              <a:ext cx="461226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150000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6" name="Rectangle 793">
              <a:extLst>
                <a:ext uri="{FF2B5EF4-FFF2-40B4-BE49-F238E27FC236}">
                  <a16:creationId xmlns:a16="http://schemas.microsoft.com/office/drawing/2014/main" id="{8775A799-7312-72E2-86C8-ACB8242DAB91}"/>
                </a:ext>
              </a:extLst>
            </p:cNvPr>
            <p:cNvSpPr/>
            <p:nvPr/>
          </p:nvSpPr>
          <p:spPr>
            <a:xfrm>
              <a:off x="2014284" y="899858"/>
              <a:ext cx="461226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250000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7" name="Rectangle 794">
              <a:extLst>
                <a:ext uri="{FF2B5EF4-FFF2-40B4-BE49-F238E27FC236}">
                  <a16:creationId xmlns:a16="http://schemas.microsoft.com/office/drawing/2014/main" id="{F3DD6B39-CCA7-F789-A5BD-412A299DEB5F}"/>
                </a:ext>
              </a:extLst>
            </p:cNvPr>
            <p:cNvSpPr/>
            <p:nvPr/>
          </p:nvSpPr>
          <p:spPr>
            <a:xfrm>
              <a:off x="2391093" y="899858"/>
              <a:ext cx="461226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300000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8" name="Rectangle 795">
              <a:extLst>
                <a:ext uri="{FF2B5EF4-FFF2-40B4-BE49-F238E27FC236}">
                  <a16:creationId xmlns:a16="http://schemas.microsoft.com/office/drawing/2014/main" id="{6AF5B131-7B39-39BB-5FF3-3274FD63EC08}"/>
                </a:ext>
              </a:extLst>
            </p:cNvPr>
            <p:cNvSpPr/>
            <p:nvPr/>
          </p:nvSpPr>
          <p:spPr>
            <a:xfrm>
              <a:off x="619760" y="53022"/>
              <a:ext cx="2256672" cy="24086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4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Inserción Lista Enlazada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9" name="Shape 798">
              <a:extLst>
                <a:ext uri="{FF2B5EF4-FFF2-40B4-BE49-F238E27FC236}">
                  <a16:creationId xmlns:a16="http://schemas.microsoft.com/office/drawing/2014/main" id="{19612CC1-9C95-56CE-0DEB-4BACDB10848B}"/>
                </a:ext>
              </a:extLst>
            </p:cNvPr>
            <p:cNvSpPr/>
            <p:nvPr/>
          </p:nvSpPr>
          <p:spPr>
            <a:xfrm>
              <a:off x="304724" y="3382836"/>
              <a:ext cx="2646058" cy="0"/>
            </a:xfrm>
            <a:custGeom>
              <a:avLst/>
              <a:gdLst/>
              <a:ahLst/>
              <a:cxnLst/>
              <a:rect l="0" t="0" r="0" b="0"/>
              <a:pathLst>
                <a:path w="2646058">
                  <a:moveTo>
                    <a:pt x="0" y="0"/>
                  </a:moveTo>
                  <a:lnTo>
                    <a:pt x="2646058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00" name="Shape 799">
              <a:extLst>
                <a:ext uri="{FF2B5EF4-FFF2-40B4-BE49-F238E27FC236}">
                  <a16:creationId xmlns:a16="http://schemas.microsoft.com/office/drawing/2014/main" id="{101BE9F1-D207-0BE4-7C5B-75B9C89AC37D}"/>
                </a:ext>
              </a:extLst>
            </p:cNvPr>
            <p:cNvSpPr/>
            <p:nvPr/>
          </p:nvSpPr>
          <p:spPr>
            <a:xfrm>
              <a:off x="304724" y="3035364"/>
              <a:ext cx="2646058" cy="0"/>
            </a:xfrm>
            <a:custGeom>
              <a:avLst/>
              <a:gdLst/>
              <a:ahLst/>
              <a:cxnLst/>
              <a:rect l="0" t="0" r="0" b="0"/>
              <a:pathLst>
                <a:path w="2646058">
                  <a:moveTo>
                    <a:pt x="0" y="0"/>
                  </a:moveTo>
                  <a:lnTo>
                    <a:pt x="2646058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01" name="Shape 800">
              <a:extLst>
                <a:ext uri="{FF2B5EF4-FFF2-40B4-BE49-F238E27FC236}">
                  <a16:creationId xmlns:a16="http://schemas.microsoft.com/office/drawing/2014/main" id="{654BC548-1B4E-043B-0437-296E55C0312A}"/>
                </a:ext>
              </a:extLst>
            </p:cNvPr>
            <p:cNvSpPr/>
            <p:nvPr/>
          </p:nvSpPr>
          <p:spPr>
            <a:xfrm>
              <a:off x="304724" y="2343214"/>
              <a:ext cx="2646058" cy="0"/>
            </a:xfrm>
            <a:custGeom>
              <a:avLst/>
              <a:gdLst/>
              <a:ahLst/>
              <a:cxnLst/>
              <a:rect l="0" t="0" r="0" b="0"/>
              <a:pathLst>
                <a:path w="2646058">
                  <a:moveTo>
                    <a:pt x="0" y="0"/>
                  </a:moveTo>
                  <a:lnTo>
                    <a:pt x="2646058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02" name="Shape 801">
              <a:extLst>
                <a:ext uri="{FF2B5EF4-FFF2-40B4-BE49-F238E27FC236}">
                  <a16:creationId xmlns:a16="http://schemas.microsoft.com/office/drawing/2014/main" id="{9DFB55E7-D9D0-C2D3-A2A4-9BC4A55F15F6}"/>
                </a:ext>
              </a:extLst>
            </p:cNvPr>
            <p:cNvSpPr/>
            <p:nvPr/>
          </p:nvSpPr>
          <p:spPr>
            <a:xfrm>
              <a:off x="304724" y="1998535"/>
              <a:ext cx="2646058" cy="0"/>
            </a:xfrm>
            <a:custGeom>
              <a:avLst/>
              <a:gdLst/>
              <a:ahLst/>
              <a:cxnLst/>
              <a:rect l="0" t="0" r="0" b="0"/>
              <a:pathLst>
                <a:path w="2646058">
                  <a:moveTo>
                    <a:pt x="0" y="0"/>
                  </a:moveTo>
                  <a:lnTo>
                    <a:pt x="2646058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03" name="Shape 802">
              <a:extLst>
                <a:ext uri="{FF2B5EF4-FFF2-40B4-BE49-F238E27FC236}">
                  <a16:creationId xmlns:a16="http://schemas.microsoft.com/office/drawing/2014/main" id="{3D44B88F-91AE-F025-BA85-AA30BF2D04D1}"/>
                </a:ext>
              </a:extLst>
            </p:cNvPr>
            <p:cNvSpPr/>
            <p:nvPr/>
          </p:nvSpPr>
          <p:spPr>
            <a:xfrm>
              <a:off x="745808" y="1998535"/>
              <a:ext cx="0" cy="1384300"/>
            </a:xfrm>
            <a:custGeom>
              <a:avLst/>
              <a:gdLst/>
              <a:ahLst/>
              <a:cxnLst/>
              <a:rect l="0" t="0" r="0" b="0"/>
              <a:pathLst>
                <a:path h="1384300">
                  <a:moveTo>
                    <a:pt x="0" y="0"/>
                  </a:moveTo>
                  <a:lnTo>
                    <a:pt x="0" y="138430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04" name="Shape 803">
              <a:extLst>
                <a:ext uri="{FF2B5EF4-FFF2-40B4-BE49-F238E27FC236}">
                  <a16:creationId xmlns:a16="http://schemas.microsoft.com/office/drawing/2014/main" id="{9AC751F0-2921-60C3-3676-5358835FCAB6}"/>
                </a:ext>
              </a:extLst>
            </p:cNvPr>
            <p:cNvSpPr/>
            <p:nvPr/>
          </p:nvSpPr>
          <p:spPr>
            <a:xfrm>
              <a:off x="1187133" y="1998535"/>
              <a:ext cx="0" cy="1384300"/>
            </a:xfrm>
            <a:custGeom>
              <a:avLst/>
              <a:gdLst/>
              <a:ahLst/>
              <a:cxnLst/>
              <a:rect l="0" t="0" r="0" b="0"/>
              <a:pathLst>
                <a:path h="1384300">
                  <a:moveTo>
                    <a:pt x="0" y="0"/>
                  </a:moveTo>
                  <a:lnTo>
                    <a:pt x="0" y="138430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05" name="Shape 804">
              <a:extLst>
                <a:ext uri="{FF2B5EF4-FFF2-40B4-BE49-F238E27FC236}">
                  <a16:creationId xmlns:a16="http://schemas.microsoft.com/office/drawing/2014/main" id="{E46A582F-44E0-5352-E74B-4482B8D07C4E}"/>
                </a:ext>
              </a:extLst>
            </p:cNvPr>
            <p:cNvSpPr/>
            <p:nvPr/>
          </p:nvSpPr>
          <p:spPr>
            <a:xfrm>
              <a:off x="1628458" y="1998535"/>
              <a:ext cx="0" cy="1384300"/>
            </a:xfrm>
            <a:custGeom>
              <a:avLst/>
              <a:gdLst/>
              <a:ahLst/>
              <a:cxnLst/>
              <a:rect l="0" t="0" r="0" b="0"/>
              <a:pathLst>
                <a:path h="1384300">
                  <a:moveTo>
                    <a:pt x="0" y="0"/>
                  </a:moveTo>
                  <a:lnTo>
                    <a:pt x="0" y="138430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06" name="Shape 805">
              <a:extLst>
                <a:ext uri="{FF2B5EF4-FFF2-40B4-BE49-F238E27FC236}">
                  <a16:creationId xmlns:a16="http://schemas.microsoft.com/office/drawing/2014/main" id="{FBA1534B-0F9E-C2A8-555A-E3DFD6FACD4D}"/>
                </a:ext>
              </a:extLst>
            </p:cNvPr>
            <p:cNvSpPr/>
            <p:nvPr/>
          </p:nvSpPr>
          <p:spPr>
            <a:xfrm>
              <a:off x="2069783" y="1998535"/>
              <a:ext cx="0" cy="1384300"/>
            </a:xfrm>
            <a:custGeom>
              <a:avLst/>
              <a:gdLst/>
              <a:ahLst/>
              <a:cxnLst/>
              <a:rect l="0" t="0" r="0" b="0"/>
              <a:pathLst>
                <a:path h="1384300">
                  <a:moveTo>
                    <a:pt x="0" y="0"/>
                  </a:moveTo>
                  <a:lnTo>
                    <a:pt x="0" y="138430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07" name="Shape 806">
              <a:extLst>
                <a:ext uri="{FF2B5EF4-FFF2-40B4-BE49-F238E27FC236}">
                  <a16:creationId xmlns:a16="http://schemas.microsoft.com/office/drawing/2014/main" id="{80B63E82-2362-203C-4D3D-FEBB041A32E2}"/>
                </a:ext>
              </a:extLst>
            </p:cNvPr>
            <p:cNvSpPr/>
            <p:nvPr/>
          </p:nvSpPr>
          <p:spPr>
            <a:xfrm>
              <a:off x="2511108" y="1998535"/>
              <a:ext cx="0" cy="1384300"/>
            </a:xfrm>
            <a:custGeom>
              <a:avLst/>
              <a:gdLst/>
              <a:ahLst/>
              <a:cxnLst/>
              <a:rect l="0" t="0" r="0" b="0"/>
              <a:pathLst>
                <a:path h="1384300">
                  <a:moveTo>
                    <a:pt x="0" y="0"/>
                  </a:moveTo>
                  <a:lnTo>
                    <a:pt x="0" y="138430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08" name="Shape 807">
              <a:extLst>
                <a:ext uri="{FF2B5EF4-FFF2-40B4-BE49-F238E27FC236}">
                  <a16:creationId xmlns:a16="http://schemas.microsoft.com/office/drawing/2014/main" id="{C9E85962-EAB6-1734-9044-CC18C52C5F59}"/>
                </a:ext>
              </a:extLst>
            </p:cNvPr>
            <p:cNvSpPr/>
            <p:nvPr/>
          </p:nvSpPr>
          <p:spPr>
            <a:xfrm>
              <a:off x="2950782" y="1998535"/>
              <a:ext cx="0" cy="1384300"/>
            </a:xfrm>
            <a:custGeom>
              <a:avLst/>
              <a:gdLst/>
              <a:ahLst/>
              <a:cxnLst/>
              <a:rect l="0" t="0" r="0" b="0"/>
              <a:pathLst>
                <a:path h="1384300">
                  <a:moveTo>
                    <a:pt x="0" y="0"/>
                  </a:moveTo>
                  <a:lnTo>
                    <a:pt x="0" y="138430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09" name="Shape 808">
              <a:extLst>
                <a:ext uri="{FF2B5EF4-FFF2-40B4-BE49-F238E27FC236}">
                  <a16:creationId xmlns:a16="http://schemas.microsoft.com/office/drawing/2014/main" id="{B78D77DA-7826-C4EC-50E5-4E763B8866B7}"/>
                </a:ext>
              </a:extLst>
            </p:cNvPr>
            <p:cNvSpPr/>
            <p:nvPr/>
          </p:nvSpPr>
          <p:spPr>
            <a:xfrm>
              <a:off x="304724" y="1998535"/>
              <a:ext cx="0" cy="1384300"/>
            </a:xfrm>
            <a:custGeom>
              <a:avLst/>
              <a:gdLst/>
              <a:ahLst/>
              <a:cxnLst/>
              <a:rect l="0" t="0" r="0" b="0"/>
              <a:pathLst>
                <a:path h="1384300">
                  <a:moveTo>
                    <a:pt x="0" y="1384300"/>
                  </a:moveTo>
                  <a:lnTo>
                    <a:pt x="0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BFBFB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10" name="Shape 809">
              <a:extLst>
                <a:ext uri="{FF2B5EF4-FFF2-40B4-BE49-F238E27FC236}">
                  <a16:creationId xmlns:a16="http://schemas.microsoft.com/office/drawing/2014/main" id="{86F11A06-B2FF-9BB7-D695-8B2ACD96BB62}"/>
                </a:ext>
              </a:extLst>
            </p:cNvPr>
            <p:cNvSpPr/>
            <p:nvPr/>
          </p:nvSpPr>
          <p:spPr>
            <a:xfrm>
              <a:off x="304724" y="2690686"/>
              <a:ext cx="2646058" cy="0"/>
            </a:xfrm>
            <a:custGeom>
              <a:avLst/>
              <a:gdLst/>
              <a:ahLst/>
              <a:cxnLst/>
              <a:rect l="0" t="0" r="0" b="0"/>
              <a:pathLst>
                <a:path w="2646058">
                  <a:moveTo>
                    <a:pt x="0" y="0"/>
                  </a:moveTo>
                  <a:lnTo>
                    <a:pt x="2646058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BFBFB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11" name="Shape 810">
              <a:extLst>
                <a:ext uri="{FF2B5EF4-FFF2-40B4-BE49-F238E27FC236}">
                  <a16:creationId xmlns:a16="http://schemas.microsoft.com/office/drawing/2014/main" id="{0AE5C76B-FC1D-B124-EAC9-2507258B5B6D}"/>
                </a:ext>
              </a:extLst>
            </p:cNvPr>
            <p:cNvSpPr/>
            <p:nvPr/>
          </p:nvSpPr>
          <p:spPr>
            <a:xfrm>
              <a:off x="304775" y="2690686"/>
              <a:ext cx="2204936" cy="0"/>
            </a:xfrm>
            <a:custGeom>
              <a:avLst/>
              <a:gdLst/>
              <a:ahLst/>
              <a:cxnLst/>
              <a:rect l="0" t="0" r="0" b="0"/>
              <a:pathLst>
                <a:path w="2204936">
                  <a:moveTo>
                    <a:pt x="2204936" y="0"/>
                  </a:moveTo>
                  <a:lnTo>
                    <a:pt x="2883" y="0"/>
                  </a:lnTo>
                  <a:lnTo>
                    <a:pt x="2883" y="0"/>
                  </a:lnTo>
                  <a:lnTo>
                    <a:pt x="0" y="0"/>
                  </a:lnTo>
                </a:path>
              </a:pathLst>
            </a:custGeom>
            <a:ln w="19050" cap="rnd">
              <a:round/>
            </a:ln>
          </p:spPr>
          <p:style>
            <a:lnRef idx="1">
              <a:srgbClr val="5B9BD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12" name="Shape 811">
              <a:extLst>
                <a:ext uri="{FF2B5EF4-FFF2-40B4-BE49-F238E27FC236}">
                  <a16:creationId xmlns:a16="http://schemas.microsoft.com/office/drawing/2014/main" id="{C68D21BC-3D93-3AF5-53E4-74ED0BC0F14E}"/>
                </a:ext>
              </a:extLst>
            </p:cNvPr>
            <p:cNvSpPr/>
            <p:nvPr/>
          </p:nvSpPr>
          <p:spPr>
            <a:xfrm>
              <a:off x="2478469" y="265779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30099" y="0"/>
                  </a:moveTo>
                  <a:cubicBezTo>
                    <a:pt x="46736" y="0"/>
                    <a:pt x="60325" y="13589"/>
                    <a:pt x="60325" y="30226"/>
                  </a:cubicBezTo>
                  <a:cubicBezTo>
                    <a:pt x="60325" y="46863"/>
                    <a:pt x="46736" y="60325"/>
                    <a:pt x="30099" y="60325"/>
                  </a:cubicBezTo>
                  <a:cubicBezTo>
                    <a:pt x="13462" y="60325"/>
                    <a:pt x="0" y="46863"/>
                    <a:pt x="0" y="30226"/>
                  </a:cubicBezTo>
                  <a:cubicBezTo>
                    <a:pt x="0" y="13589"/>
                    <a:pt x="13462" y="0"/>
                    <a:pt x="30099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13" name="Shape 812">
              <a:extLst>
                <a:ext uri="{FF2B5EF4-FFF2-40B4-BE49-F238E27FC236}">
                  <a16:creationId xmlns:a16="http://schemas.microsoft.com/office/drawing/2014/main" id="{4E6A92A6-C90E-A50B-1A25-9ADD958E7FC6}"/>
                </a:ext>
              </a:extLst>
            </p:cNvPr>
            <p:cNvSpPr/>
            <p:nvPr/>
          </p:nvSpPr>
          <p:spPr>
            <a:xfrm>
              <a:off x="2478469" y="265779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60325" y="30226"/>
                  </a:moveTo>
                  <a:cubicBezTo>
                    <a:pt x="60325" y="46863"/>
                    <a:pt x="46736" y="60325"/>
                    <a:pt x="30099" y="60325"/>
                  </a:cubicBezTo>
                  <a:cubicBezTo>
                    <a:pt x="13462" y="60325"/>
                    <a:pt x="0" y="46863"/>
                    <a:pt x="0" y="30226"/>
                  </a:cubicBezTo>
                  <a:cubicBezTo>
                    <a:pt x="0" y="13589"/>
                    <a:pt x="13462" y="0"/>
                    <a:pt x="30099" y="0"/>
                  </a:cubicBezTo>
                  <a:cubicBezTo>
                    <a:pt x="46736" y="0"/>
                    <a:pt x="60325" y="13589"/>
                    <a:pt x="60325" y="30226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5B9BD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14" name="Shape 813">
              <a:extLst>
                <a:ext uri="{FF2B5EF4-FFF2-40B4-BE49-F238E27FC236}">
                  <a16:creationId xmlns:a16="http://schemas.microsoft.com/office/drawing/2014/main" id="{AA18B50D-5D1C-CF63-52F9-2640BEA04480}"/>
                </a:ext>
              </a:extLst>
            </p:cNvPr>
            <p:cNvSpPr/>
            <p:nvPr/>
          </p:nvSpPr>
          <p:spPr>
            <a:xfrm>
              <a:off x="1376743" y="265779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30099" y="0"/>
                  </a:moveTo>
                  <a:cubicBezTo>
                    <a:pt x="46736" y="0"/>
                    <a:pt x="60325" y="13589"/>
                    <a:pt x="60325" y="30226"/>
                  </a:cubicBezTo>
                  <a:cubicBezTo>
                    <a:pt x="60325" y="46863"/>
                    <a:pt x="46736" y="60325"/>
                    <a:pt x="30099" y="60325"/>
                  </a:cubicBezTo>
                  <a:cubicBezTo>
                    <a:pt x="13462" y="60325"/>
                    <a:pt x="0" y="46863"/>
                    <a:pt x="0" y="30226"/>
                  </a:cubicBezTo>
                  <a:cubicBezTo>
                    <a:pt x="0" y="13589"/>
                    <a:pt x="13462" y="0"/>
                    <a:pt x="30099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15" name="Shape 814">
              <a:extLst>
                <a:ext uri="{FF2B5EF4-FFF2-40B4-BE49-F238E27FC236}">
                  <a16:creationId xmlns:a16="http://schemas.microsoft.com/office/drawing/2014/main" id="{98D7922A-29ED-9DCC-3AA5-3281C2246916}"/>
                </a:ext>
              </a:extLst>
            </p:cNvPr>
            <p:cNvSpPr/>
            <p:nvPr/>
          </p:nvSpPr>
          <p:spPr>
            <a:xfrm>
              <a:off x="1376743" y="265779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60325" y="30226"/>
                  </a:moveTo>
                  <a:cubicBezTo>
                    <a:pt x="60325" y="46863"/>
                    <a:pt x="46736" y="60325"/>
                    <a:pt x="30099" y="60325"/>
                  </a:cubicBezTo>
                  <a:cubicBezTo>
                    <a:pt x="13462" y="60325"/>
                    <a:pt x="0" y="46863"/>
                    <a:pt x="0" y="30226"/>
                  </a:cubicBezTo>
                  <a:cubicBezTo>
                    <a:pt x="0" y="13589"/>
                    <a:pt x="13462" y="0"/>
                    <a:pt x="30099" y="0"/>
                  </a:cubicBezTo>
                  <a:cubicBezTo>
                    <a:pt x="46736" y="0"/>
                    <a:pt x="60325" y="13589"/>
                    <a:pt x="60325" y="30226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5B9BD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16" name="Shape 815">
              <a:extLst>
                <a:ext uri="{FF2B5EF4-FFF2-40B4-BE49-F238E27FC236}">
                  <a16:creationId xmlns:a16="http://schemas.microsoft.com/office/drawing/2014/main" id="{50D8CD64-40BF-4D4C-8DC8-A020BD6AE019}"/>
                </a:ext>
              </a:extLst>
            </p:cNvPr>
            <p:cNvSpPr/>
            <p:nvPr/>
          </p:nvSpPr>
          <p:spPr>
            <a:xfrm>
              <a:off x="281305" y="265779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30163" y="0"/>
                  </a:moveTo>
                  <a:cubicBezTo>
                    <a:pt x="46825" y="0"/>
                    <a:pt x="60325" y="13589"/>
                    <a:pt x="60325" y="30226"/>
                  </a:cubicBezTo>
                  <a:cubicBezTo>
                    <a:pt x="60325" y="46863"/>
                    <a:pt x="46825" y="60325"/>
                    <a:pt x="30163" y="60325"/>
                  </a:cubicBezTo>
                  <a:cubicBezTo>
                    <a:pt x="13500" y="60325"/>
                    <a:pt x="0" y="46863"/>
                    <a:pt x="0" y="30226"/>
                  </a:cubicBezTo>
                  <a:cubicBezTo>
                    <a:pt x="0" y="13589"/>
                    <a:pt x="13500" y="0"/>
                    <a:pt x="30163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17" name="Shape 816">
              <a:extLst>
                <a:ext uri="{FF2B5EF4-FFF2-40B4-BE49-F238E27FC236}">
                  <a16:creationId xmlns:a16="http://schemas.microsoft.com/office/drawing/2014/main" id="{1BADB252-58E1-6177-3C80-27DC6E7E443C}"/>
                </a:ext>
              </a:extLst>
            </p:cNvPr>
            <p:cNvSpPr/>
            <p:nvPr/>
          </p:nvSpPr>
          <p:spPr>
            <a:xfrm>
              <a:off x="281305" y="265779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60325" y="30226"/>
                  </a:moveTo>
                  <a:cubicBezTo>
                    <a:pt x="60325" y="46863"/>
                    <a:pt x="46825" y="60325"/>
                    <a:pt x="30163" y="60325"/>
                  </a:cubicBezTo>
                  <a:cubicBezTo>
                    <a:pt x="13500" y="60325"/>
                    <a:pt x="0" y="46863"/>
                    <a:pt x="0" y="30226"/>
                  </a:cubicBezTo>
                  <a:cubicBezTo>
                    <a:pt x="0" y="13589"/>
                    <a:pt x="13500" y="0"/>
                    <a:pt x="30163" y="0"/>
                  </a:cubicBezTo>
                  <a:cubicBezTo>
                    <a:pt x="46825" y="0"/>
                    <a:pt x="60325" y="13589"/>
                    <a:pt x="60325" y="30226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5B9BD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18" name="Shape 817">
              <a:extLst>
                <a:ext uri="{FF2B5EF4-FFF2-40B4-BE49-F238E27FC236}">
                  <a16:creationId xmlns:a16="http://schemas.microsoft.com/office/drawing/2014/main" id="{9A21E07D-9FBE-2922-96D6-E1AFAD324B91}"/>
                </a:ext>
              </a:extLst>
            </p:cNvPr>
            <p:cNvSpPr/>
            <p:nvPr/>
          </p:nvSpPr>
          <p:spPr>
            <a:xfrm>
              <a:off x="281305" y="265779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30163" y="0"/>
                  </a:moveTo>
                  <a:cubicBezTo>
                    <a:pt x="46825" y="0"/>
                    <a:pt x="60325" y="13589"/>
                    <a:pt x="60325" y="30226"/>
                  </a:cubicBezTo>
                  <a:cubicBezTo>
                    <a:pt x="60325" y="46863"/>
                    <a:pt x="46825" y="60325"/>
                    <a:pt x="30163" y="60325"/>
                  </a:cubicBezTo>
                  <a:cubicBezTo>
                    <a:pt x="13500" y="60325"/>
                    <a:pt x="0" y="46863"/>
                    <a:pt x="0" y="30226"/>
                  </a:cubicBezTo>
                  <a:cubicBezTo>
                    <a:pt x="0" y="13589"/>
                    <a:pt x="13500" y="0"/>
                    <a:pt x="30163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19" name="Shape 818">
              <a:extLst>
                <a:ext uri="{FF2B5EF4-FFF2-40B4-BE49-F238E27FC236}">
                  <a16:creationId xmlns:a16="http://schemas.microsoft.com/office/drawing/2014/main" id="{8203F492-A542-41A1-155B-621DBDF9ABF8}"/>
                </a:ext>
              </a:extLst>
            </p:cNvPr>
            <p:cNvSpPr/>
            <p:nvPr/>
          </p:nvSpPr>
          <p:spPr>
            <a:xfrm>
              <a:off x="281305" y="265779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60325" y="30226"/>
                  </a:moveTo>
                  <a:cubicBezTo>
                    <a:pt x="60325" y="46863"/>
                    <a:pt x="46825" y="60325"/>
                    <a:pt x="30163" y="60325"/>
                  </a:cubicBezTo>
                  <a:cubicBezTo>
                    <a:pt x="13500" y="60325"/>
                    <a:pt x="0" y="46863"/>
                    <a:pt x="0" y="30226"/>
                  </a:cubicBezTo>
                  <a:cubicBezTo>
                    <a:pt x="0" y="13589"/>
                    <a:pt x="13500" y="0"/>
                    <a:pt x="30163" y="0"/>
                  </a:cubicBezTo>
                  <a:cubicBezTo>
                    <a:pt x="46825" y="0"/>
                    <a:pt x="60325" y="13589"/>
                    <a:pt x="60325" y="30226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5B9BD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20" name="Shape 819">
              <a:extLst>
                <a:ext uri="{FF2B5EF4-FFF2-40B4-BE49-F238E27FC236}">
                  <a16:creationId xmlns:a16="http://schemas.microsoft.com/office/drawing/2014/main" id="{91E4586C-A61B-390A-EA13-50A48DE6EFFF}"/>
                </a:ext>
              </a:extLst>
            </p:cNvPr>
            <p:cNvSpPr/>
            <p:nvPr/>
          </p:nvSpPr>
          <p:spPr>
            <a:xfrm>
              <a:off x="274955" y="265779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30163" y="0"/>
                  </a:moveTo>
                  <a:cubicBezTo>
                    <a:pt x="46825" y="0"/>
                    <a:pt x="60325" y="13589"/>
                    <a:pt x="60325" y="30226"/>
                  </a:cubicBezTo>
                  <a:cubicBezTo>
                    <a:pt x="60325" y="46863"/>
                    <a:pt x="46825" y="60325"/>
                    <a:pt x="30163" y="60325"/>
                  </a:cubicBezTo>
                  <a:cubicBezTo>
                    <a:pt x="13500" y="60325"/>
                    <a:pt x="0" y="46863"/>
                    <a:pt x="0" y="30226"/>
                  </a:cubicBezTo>
                  <a:cubicBezTo>
                    <a:pt x="0" y="13589"/>
                    <a:pt x="13500" y="0"/>
                    <a:pt x="30163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21" name="Shape 820">
              <a:extLst>
                <a:ext uri="{FF2B5EF4-FFF2-40B4-BE49-F238E27FC236}">
                  <a16:creationId xmlns:a16="http://schemas.microsoft.com/office/drawing/2014/main" id="{CBECB1B4-4665-8081-41CF-5E8571C6179A}"/>
                </a:ext>
              </a:extLst>
            </p:cNvPr>
            <p:cNvSpPr/>
            <p:nvPr/>
          </p:nvSpPr>
          <p:spPr>
            <a:xfrm>
              <a:off x="274955" y="265779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60325" y="30226"/>
                  </a:moveTo>
                  <a:cubicBezTo>
                    <a:pt x="60325" y="46863"/>
                    <a:pt x="46825" y="60325"/>
                    <a:pt x="30163" y="60325"/>
                  </a:cubicBezTo>
                  <a:cubicBezTo>
                    <a:pt x="13500" y="60325"/>
                    <a:pt x="0" y="46863"/>
                    <a:pt x="0" y="30226"/>
                  </a:cubicBezTo>
                  <a:cubicBezTo>
                    <a:pt x="0" y="13589"/>
                    <a:pt x="13500" y="0"/>
                    <a:pt x="30163" y="0"/>
                  </a:cubicBezTo>
                  <a:cubicBezTo>
                    <a:pt x="46825" y="0"/>
                    <a:pt x="60325" y="13589"/>
                    <a:pt x="60325" y="30226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5B9BD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22" name="Shape 821">
              <a:extLst>
                <a:ext uri="{FF2B5EF4-FFF2-40B4-BE49-F238E27FC236}">
                  <a16:creationId xmlns:a16="http://schemas.microsoft.com/office/drawing/2014/main" id="{2DD0A578-9C56-BA38-72FD-C728E98ABD98}"/>
                </a:ext>
              </a:extLst>
            </p:cNvPr>
            <p:cNvSpPr/>
            <p:nvPr/>
          </p:nvSpPr>
          <p:spPr>
            <a:xfrm>
              <a:off x="274955" y="265779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30163" y="0"/>
                  </a:moveTo>
                  <a:cubicBezTo>
                    <a:pt x="46825" y="0"/>
                    <a:pt x="60325" y="13589"/>
                    <a:pt x="60325" y="30226"/>
                  </a:cubicBezTo>
                  <a:cubicBezTo>
                    <a:pt x="60325" y="46863"/>
                    <a:pt x="46825" y="60325"/>
                    <a:pt x="30163" y="60325"/>
                  </a:cubicBezTo>
                  <a:cubicBezTo>
                    <a:pt x="13500" y="60325"/>
                    <a:pt x="0" y="46863"/>
                    <a:pt x="0" y="30226"/>
                  </a:cubicBezTo>
                  <a:cubicBezTo>
                    <a:pt x="0" y="13589"/>
                    <a:pt x="13500" y="0"/>
                    <a:pt x="30163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23" name="Shape 822">
              <a:extLst>
                <a:ext uri="{FF2B5EF4-FFF2-40B4-BE49-F238E27FC236}">
                  <a16:creationId xmlns:a16="http://schemas.microsoft.com/office/drawing/2014/main" id="{FF5B8ACA-F6A1-A29E-48E4-50069539512E}"/>
                </a:ext>
              </a:extLst>
            </p:cNvPr>
            <p:cNvSpPr/>
            <p:nvPr/>
          </p:nvSpPr>
          <p:spPr>
            <a:xfrm>
              <a:off x="274955" y="265779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60325" y="30226"/>
                  </a:moveTo>
                  <a:cubicBezTo>
                    <a:pt x="60325" y="46863"/>
                    <a:pt x="46825" y="60325"/>
                    <a:pt x="30163" y="60325"/>
                  </a:cubicBezTo>
                  <a:cubicBezTo>
                    <a:pt x="13500" y="60325"/>
                    <a:pt x="0" y="46863"/>
                    <a:pt x="0" y="30226"/>
                  </a:cubicBezTo>
                  <a:cubicBezTo>
                    <a:pt x="0" y="13589"/>
                    <a:pt x="13500" y="0"/>
                    <a:pt x="30163" y="0"/>
                  </a:cubicBezTo>
                  <a:cubicBezTo>
                    <a:pt x="46825" y="0"/>
                    <a:pt x="60325" y="13589"/>
                    <a:pt x="60325" y="30226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5B9BD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24" name="Shape 823">
              <a:extLst>
                <a:ext uri="{FF2B5EF4-FFF2-40B4-BE49-F238E27FC236}">
                  <a16:creationId xmlns:a16="http://schemas.microsoft.com/office/drawing/2014/main" id="{CD6212BA-27DA-051D-BAAF-0CBEA05941B8}"/>
                </a:ext>
              </a:extLst>
            </p:cNvPr>
            <p:cNvSpPr/>
            <p:nvPr/>
          </p:nvSpPr>
          <p:spPr>
            <a:xfrm>
              <a:off x="274955" y="265779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30163" y="0"/>
                  </a:moveTo>
                  <a:cubicBezTo>
                    <a:pt x="46825" y="0"/>
                    <a:pt x="60325" y="13589"/>
                    <a:pt x="60325" y="30226"/>
                  </a:cubicBezTo>
                  <a:cubicBezTo>
                    <a:pt x="60325" y="46863"/>
                    <a:pt x="46825" y="60325"/>
                    <a:pt x="30163" y="60325"/>
                  </a:cubicBezTo>
                  <a:cubicBezTo>
                    <a:pt x="13500" y="60325"/>
                    <a:pt x="0" y="46863"/>
                    <a:pt x="0" y="30226"/>
                  </a:cubicBezTo>
                  <a:cubicBezTo>
                    <a:pt x="0" y="13589"/>
                    <a:pt x="13500" y="0"/>
                    <a:pt x="30163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25" name="Shape 824">
              <a:extLst>
                <a:ext uri="{FF2B5EF4-FFF2-40B4-BE49-F238E27FC236}">
                  <a16:creationId xmlns:a16="http://schemas.microsoft.com/office/drawing/2014/main" id="{1000489F-9157-E96A-B76F-F97F1418FE55}"/>
                </a:ext>
              </a:extLst>
            </p:cNvPr>
            <p:cNvSpPr/>
            <p:nvPr/>
          </p:nvSpPr>
          <p:spPr>
            <a:xfrm>
              <a:off x="274955" y="2657793"/>
              <a:ext cx="60325" cy="60325"/>
            </a:xfrm>
            <a:custGeom>
              <a:avLst/>
              <a:gdLst/>
              <a:ahLst/>
              <a:cxnLst/>
              <a:rect l="0" t="0" r="0" b="0"/>
              <a:pathLst>
                <a:path w="60325" h="60325">
                  <a:moveTo>
                    <a:pt x="60325" y="30226"/>
                  </a:moveTo>
                  <a:cubicBezTo>
                    <a:pt x="60325" y="46863"/>
                    <a:pt x="46825" y="60325"/>
                    <a:pt x="30163" y="60325"/>
                  </a:cubicBezTo>
                  <a:cubicBezTo>
                    <a:pt x="13500" y="60325"/>
                    <a:pt x="0" y="46863"/>
                    <a:pt x="0" y="30226"/>
                  </a:cubicBezTo>
                  <a:cubicBezTo>
                    <a:pt x="0" y="13589"/>
                    <a:pt x="13500" y="0"/>
                    <a:pt x="30163" y="0"/>
                  </a:cubicBezTo>
                  <a:cubicBezTo>
                    <a:pt x="46825" y="0"/>
                    <a:pt x="60325" y="13589"/>
                    <a:pt x="60325" y="30226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5B9BD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  <p:sp>
          <p:nvSpPr>
            <p:cNvPr id="126" name="Rectangle 825">
              <a:extLst>
                <a:ext uri="{FF2B5EF4-FFF2-40B4-BE49-F238E27FC236}">
                  <a16:creationId xmlns:a16="http://schemas.microsoft.com/office/drawing/2014/main" id="{F4BC3B76-3DE5-4F1D-6B38-C564D1720AB5}"/>
                </a:ext>
              </a:extLst>
            </p:cNvPr>
            <p:cNvSpPr/>
            <p:nvPr/>
          </p:nvSpPr>
          <p:spPr>
            <a:xfrm>
              <a:off x="106045" y="3330385"/>
              <a:ext cx="123524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-1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7" name="Rectangle 8659">
              <a:extLst>
                <a:ext uri="{FF2B5EF4-FFF2-40B4-BE49-F238E27FC236}">
                  <a16:creationId xmlns:a16="http://schemas.microsoft.com/office/drawing/2014/main" id="{1B693330-13E4-05FC-381C-2310A3ABC271}"/>
                </a:ext>
              </a:extLst>
            </p:cNvPr>
            <p:cNvSpPr/>
            <p:nvPr/>
          </p:nvSpPr>
          <p:spPr>
            <a:xfrm>
              <a:off x="19685" y="2984310"/>
              <a:ext cx="123591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-0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8" name="Rectangle 8661">
              <a:extLst>
                <a:ext uri="{FF2B5EF4-FFF2-40B4-BE49-F238E27FC236}">
                  <a16:creationId xmlns:a16="http://schemas.microsoft.com/office/drawing/2014/main" id="{27478051-DAAD-DB67-4255-81C9A0816010}"/>
                </a:ext>
              </a:extLst>
            </p:cNvPr>
            <p:cNvSpPr/>
            <p:nvPr/>
          </p:nvSpPr>
          <p:spPr>
            <a:xfrm>
              <a:off x="111811" y="2984310"/>
              <a:ext cx="38005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,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9" name="Rectangle 8660">
              <a:extLst>
                <a:ext uri="{FF2B5EF4-FFF2-40B4-BE49-F238E27FC236}">
                  <a16:creationId xmlns:a16="http://schemas.microsoft.com/office/drawing/2014/main" id="{B98EE3AE-99B7-E9C3-00CB-3973ABE2125F}"/>
                </a:ext>
              </a:extLst>
            </p:cNvPr>
            <p:cNvSpPr/>
            <p:nvPr/>
          </p:nvSpPr>
          <p:spPr>
            <a:xfrm>
              <a:off x="140386" y="2984310"/>
              <a:ext cx="77074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5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0" name="Rectangle 827">
              <a:extLst>
                <a:ext uri="{FF2B5EF4-FFF2-40B4-BE49-F238E27FC236}">
                  <a16:creationId xmlns:a16="http://schemas.microsoft.com/office/drawing/2014/main" id="{2BAF3AB9-0553-A174-DB35-448440B3FB91}"/>
                </a:ext>
              </a:extLst>
            </p:cNvPr>
            <p:cNvSpPr/>
            <p:nvPr/>
          </p:nvSpPr>
          <p:spPr>
            <a:xfrm>
              <a:off x="140970" y="2637854"/>
              <a:ext cx="77074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1" name="Rectangle 8656">
              <a:extLst>
                <a:ext uri="{FF2B5EF4-FFF2-40B4-BE49-F238E27FC236}">
                  <a16:creationId xmlns:a16="http://schemas.microsoft.com/office/drawing/2014/main" id="{DFD05727-EE59-03CD-4A01-241D4E7DB5EF}"/>
                </a:ext>
              </a:extLst>
            </p:cNvPr>
            <p:cNvSpPr/>
            <p:nvPr/>
          </p:nvSpPr>
          <p:spPr>
            <a:xfrm>
              <a:off x="54610" y="2291779"/>
              <a:ext cx="77074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2" name="Rectangle 8658">
              <a:extLst>
                <a:ext uri="{FF2B5EF4-FFF2-40B4-BE49-F238E27FC236}">
                  <a16:creationId xmlns:a16="http://schemas.microsoft.com/office/drawing/2014/main" id="{66B2B82E-F92B-BE8A-3CCC-922B718F2B31}"/>
                </a:ext>
              </a:extLst>
            </p:cNvPr>
            <p:cNvSpPr/>
            <p:nvPr/>
          </p:nvSpPr>
          <p:spPr>
            <a:xfrm>
              <a:off x="111760" y="2291779"/>
              <a:ext cx="38005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,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3" name="Rectangle 8657">
              <a:extLst>
                <a:ext uri="{FF2B5EF4-FFF2-40B4-BE49-F238E27FC236}">
                  <a16:creationId xmlns:a16="http://schemas.microsoft.com/office/drawing/2014/main" id="{E257A5E1-E125-C9FA-7CCB-1000F48D56CC}"/>
                </a:ext>
              </a:extLst>
            </p:cNvPr>
            <p:cNvSpPr/>
            <p:nvPr/>
          </p:nvSpPr>
          <p:spPr>
            <a:xfrm>
              <a:off x="140335" y="2291779"/>
              <a:ext cx="77074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5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4" name="Rectangle 829">
              <a:extLst>
                <a:ext uri="{FF2B5EF4-FFF2-40B4-BE49-F238E27FC236}">
                  <a16:creationId xmlns:a16="http://schemas.microsoft.com/office/drawing/2014/main" id="{E262E5C8-5DC0-14E3-4ACE-C606B9A7F6CA}"/>
                </a:ext>
              </a:extLst>
            </p:cNvPr>
            <p:cNvSpPr/>
            <p:nvPr/>
          </p:nvSpPr>
          <p:spPr>
            <a:xfrm>
              <a:off x="140970" y="1945704"/>
              <a:ext cx="77074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5" name="Rectangle 830">
              <a:extLst>
                <a:ext uri="{FF2B5EF4-FFF2-40B4-BE49-F238E27FC236}">
                  <a16:creationId xmlns:a16="http://schemas.microsoft.com/office/drawing/2014/main" id="{92C8D55C-20DE-C8C8-86D1-3CDA9D996694}"/>
                </a:ext>
              </a:extLst>
            </p:cNvPr>
            <p:cNvSpPr/>
            <p:nvPr/>
          </p:nvSpPr>
          <p:spPr>
            <a:xfrm>
              <a:off x="276225" y="2786697"/>
              <a:ext cx="77074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6" name="Rectangle 831">
              <a:extLst>
                <a:ext uri="{FF2B5EF4-FFF2-40B4-BE49-F238E27FC236}">
                  <a16:creationId xmlns:a16="http://schemas.microsoft.com/office/drawing/2014/main" id="{94452DB6-BEAA-7D83-702A-393F33C4C87E}"/>
                </a:ext>
              </a:extLst>
            </p:cNvPr>
            <p:cNvSpPr/>
            <p:nvPr/>
          </p:nvSpPr>
          <p:spPr>
            <a:xfrm>
              <a:off x="601345" y="2786697"/>
              <a:ext cx="385216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50000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7" name="Rectangle 832">
              <a:extLst>
                <a:ext uri="{FF2B5EF4-FFF2-40B4-BE49-F238E27FC236}">
                  <a16:creationId xmlns:a16="http://schemas.microsoft.com/office/drawing/2014/main" id="{6B954DD7-F4CA-28C3-FEEE-C6966C631BDD}"/>
                </a:ext>
              </a:extLst>
            </p:cNvPr>
            <p:cNvSpPr/>
            <p:nvPr/>
          </p:nvSpPr>
          <p:spPr>
            <a:xfrm>
              <a:off x="1013777" y="2786697"/>
              <a:ext cx="461226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100000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8" name="Rectangle 833">
              <a:extLst>
                <a:ext uri="{FF2B5EF4-FFF2-40B4-BE49-F238E27FC236}">
                  <a16:creationId xmlns:a16="http://schemas.microsoft.com/office/drawing/2014/main" id="{0C91DDEA-390C-B978-2B66-CFD8A186C785}"/>
                </a:ext>
              </a:extLst>
            </p:cNvPr>
            <p:cNvSpPr/>
            <p:nvPr/>
          </p:nvSpPr>
          <p:spPr>
            <a:xfrm>
              <a:off x="1454849" y="2786697"/>
              <a:ext cx="461226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150000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9" name="Rectangle 834">
              <a:extLst>
                <a:ext uri="{FF2B5EF4-FFF2-40B4-BE49-F238E27FC236}">
                  <a16:creationId xmlns:a16="http://schemas.microsoft.com/office/drawing/2014/main" id="{C08FA1CD-3F05-FF14-42A3-B40A805FC1B5}"/>
                </a:ext>
              </a:extLst>
            </p:cNvPr>
            <p:cNvSpPr/>
            <p:nvPr/>
          </p:nvSpPr>
          <p:spPr>
            <a:xfrm>
              <a:off x="1896173" y="2786697"/>
              <a:ext cx="461226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200000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0" name="Rectangle 835">
              <a:extLst>
                <a:ext uri="{FF2B5EF4-FFF2-40B4-BE49-F238E27FC236}">
                  <a16:creationId xmlns:a16="http://schemas.microsoft.com/office/drawing/2014/main" id="{9C8CC641-B3F1-3884-B1D5-8069069054BC}"/>
                </a:ext>
              </a:extLst>
            </p:cNvPr>
            <p:cNvSpPr/>
            <p:nvPr/>
          </p:nvSpPr>
          <p:spPr>
            <a:xfrm>
              <a:off x="2337118" y="2786697"/>
              <a:ext cx="463506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250000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1" name="Rectangle 836">
              <a:extLst>
                <a:ext uri="{FF2B5EF4-FFF2-40B4-BE49-F238E27FC236}">
                  <a16:creationId xmlns:a16="http://schemas.microsoft.com/office/drawing/2014/main" id="{A01480FC-6436-E2EF-E7EF-EA8ACDFF5790}"/>
                </a:ext>
              </a:extLst>
            </p:cNvPr>
            <p:cNvSpPr/>
            <p:nvPr/>
          </p:nvSpPr>
          <p:spPr>
            <a:xfrm>
              <a:off x="2778443" y="2786697"/>
              <a:ext cx="461226" cy="1548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300000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2" name="Rectangle 837">
              <a:extLst>
                <a:ext uri="{FF2B5EF4-FFF2-40B4-BE49-F238E27FC236}">
                  <a16:creationId xmlns:a16="http://schemas.microsoft.com/office/drawing/2014/main" id="{51DCB54D-3E50-9255-83E3-6E472801777B}"/>
                </a:ext>
              </a:extLst>
            </p:cNvPr>
            <p:cNvSpPr/>
            <p:nvPr/>
          </p:nvSpPr>
          <p:spPr>
            <a:xfrm>
              <a:off x="620713" y="1785938"/>
              <a:ext cx="2690838" cy="24086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ES" sz="1400">
                  <a:solidFill>
                    <a:srgbClr val="59595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Inserción en Lista Hash</a:t>
              </a:r>
              <a:endParaRPr lang="es-CO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3" name="Shape 838">
              <a:extLst>
                <a:ext uri="{FF2B5EF4-FFF2-40B4-BE49-F238E27FC236}">
                  <a16:creationId xmlns:a16="http://schemas.microsoft.com/office/drawing/2014/main" id="{90C8D9F9-BA7F-589A-FFD1-20BBB1D30F6F}"/>
                </a:ext>
              </a:extLst>
            </p:cNvPr>
            <p:cNvSpPr/>
            <p:nvPr/>
          </p:nvSpPr>
          <p:spPr>
            <a:xfrm>
              <a:off x="317" y="1670050"/>
              <a:ext cx="3200400" cy="1919034"/>
            </a:xfrm>
            <a:custGeom>
              <a:avLst/>
              <a:gdLst/>
              <a:ahLst/>
              <a:cxnLst/>
              <a:rect l="0" t="0" r="0" b="0"/>
              <a:pathLst>
                <a:path w="3200400" h="1919034">
                  <a:moveTo>
                    <a:pt x="3200400" y="0"/>
                  </a:moveTo>
                  <a:lnTo>
                    <a:pt x="3200400" y="1919034"/>
                  </a:lnTo>
                  <a:lnTo>
                    <a:pt x="0" y="1919034"/>
                  </a:lnTo>
                  <a:lnTo>
                    <a:pt x="0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96535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764704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052736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857249" y="87969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3000" b="1" dirty="0">
                <a:latin typeface="Arial" panose="020B0604020202020204" pitchFamily="34" charset="0"/>
                <a:cs typeface="Arial" panose="020B0604020202020204" pitchFamily="34" charset="0"/>
              </a:rPr>
              <a:t>Referencias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3504C4A-F00E-42CA-9946-A299E488E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525" y="31708"/>
            <a:ext cx="3635896" cy="66685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0BDE176-FBAD-82D6-8516-43A2AE51159C}"/>
              </a:ext>
            </a:extLst>
          </p:cNvPr>
          <p:cNvSpPr txBox="1"/>
          <p:nvPr/>
        </p:nvSpPr>
        <p:spPr>
          <a:xfrm>
            <a:off x="1049081" y="1497385"/>
            <a:ext cx="5814392" cy="6042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fontAlgn="base">
              <a:lnSpc>
                <a:spcPct val="103000"/>
              </a:lnSpc>
              <a:spcAft>
                <a:spcPts val="15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s-ES" sz="11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Yunier</a:t>
            </a:r>
            <a:r>
              <a:rPr lang="es-ES" sz="11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Broche-Pérez, “Consecuencias psicológicas de la cuarentena y el aislamiento social durante la pandemia de COVID-19”, </a:t>
            </a:r>
            <a:r>
              <a:rPr lang="es-ES" sz="11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Scielo.sld.cu, </a:t>
            </a:r>
            <a:endParaRPr lang="es-CO" sz="1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" indent="-6350" algn="l">
              <a:lnSpc>
                <a:spcPct val="103000"/>
              </a:lnSpc>
              <a:spcAft>
                <a:spcPts val="15"/>
              </a:spcAft>
              <a:tabLst>
                <a:tab pos="419100" algn="ctr"/>
                <a:tab pos="1021080" algn="ctr"/>
                <a:tab pos="1647825" algn="ctr"/>
                <a:tab pos="2423160" algn="ctr"/>
                <a:tab pos="3233420" algn="r"/>
              </a:tabLst>
            </a:pPr>
            <a:r>
              <a:rPr lang="es-E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	</a:t>
            </a:r>
            <a:r>
              <a:rPr lang="es-ES" sz="11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2020</a:t>
            </a:r>
            <a:r>
              <a:rPr lang="es-ES" sz="1100" i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	</a:t>
            </a:r>
            <a:r>
              <a:rPr lang="es-ES" sz="11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[En 	línea]. 	Disponible 	en: </a:t>
            </a:r>
            <a:endParaRPr lang="es-CO" sz="140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323850" marR="24130" indent="-6350" algn="just">
              <a:lnSpc>
                <a:spcPct val="103000"/>
              </a:lnSpc>
              <a:spcAft>
                <a:spcPts val="15"/>
              </a:spcAft>
            </a:pPr>
            <a:r>
              <a:rPr lang="es-ES" sz="11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http://scielo.sld.cu/scielo.php?script=sci_arttext&amp;pid=S0864-</a:t>
            </a:r>
            <a:endParaRPr lang="es-CO" sz="140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323850" marR="24130" indent="-6350" algn="just">
              <a:lnSpc>
                <a:spcPct val="103000"/>
              </a:lnSpc>
              <a:spcAft>
                <a:spcPts val="15"/>
              </a:spcAft>
            </a:pPr>
            <a:r>
              <a:rPr lang="es-ES" sz="11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34662020000500007 </a:t>
            </a:r>
            <a:endParaRPr lang="es-CO" sz="140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l" fontAlgn="base">
              <a:lnSpc>
                <a:spcPct val="98000"/>
              </a:lnSpc>
              <a:spcAft>
                <a:spcPts val="25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Weiss, M.A.: </a:t>
            </a:r>
            <a:r>
              <a:rPr lang="en-US" sz="11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Structures and Algorithm Analysis in C++, 4th Edition</a:t>
            </a:r>
            <a:r>
              <a:rPr lang="en-US" sz="11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Pearson/Addison Wesley, 2014. </a:t>
            </a:r>
            <a:endParaRPr lang="es-CO" sz="1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fontAlgn="base">
              <a:lnSpc>
                <a:spcPct val="98000"/>
              </a:lnSpc>
              <a:spcAft>
                <a:spcPts val="25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s-ES" sz="11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Hernández, Z.J. y otros: </a:t>
            </a:r>
            <a:r>
              <a:rPr lang="es-ES" sz="11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Fundamentos de Estructuras de Datos. Soluciones en Ada, Java y C++</a:t>
            </a:r>
            <a:r>
              <a:rPr lang="es-ES" sz="11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Thomson, 2005. </a:t>
            </a:r>
            <a:endParaRPr lang="es-CO" sz="1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fontAlgn="base">
              <a:lnSpc>
                <a:spcPct val="98000"/>
              </a:lnSpc>
              <a:spcAft>
                <a:spcPts val="25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US" sz="11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Shaffer, Clifford A.: </a:t>
            </a:r>
            <a:r>
              <a:rPr lang="en-US" sz="11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Structures and Algorithm Analysis in C++, Third Edition</a:t>
            </a:r>
            <a:r>
              <a:rPr lang="en-US" sz="11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Dover Publications, 2013. </a:t>
            </a:r>
            <a:r>
              <a:rPr lang="es-ES" sz="11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1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En línea.</a:t>
            </a:r>
            <a:r>
              <a:rPr lang="es-ES" sz="11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s-CO" sz="1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fontAlgn="base">
              <a:lnSpc>
                <a:spcPct val="98000"/>
              </a:lnSpc>
              <a:spcAft>
                <a:spcPts val="123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s-ES" sz="11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Campos </a:t>
            </a:r>
            <a:r>
              <a:rPr lang="es-ES" sz="11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Laclaustra</a:t>
            </a:r>
            <a:r>
              <a:rPr lang="es-ES" sz="11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J.: </a:t>
            </a:r>
            <a:r>
              <a:rPr lang="es-ES" sz="11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Apuntes de Estructuras de Datos y Algoritmos</a:t>
            </a:r>
            <a:r>
              <a:rPr lang="es-ES" sz="1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1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segunda edición, 2018. </a:t>
            </a:r>
            <a:r>
              <a:rPr lang="es-ES" sz="1100" u="none" strike="noStrike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hlinkClick r:id="rId7"/>
              </a:rPr>
              <a:t>(En línea.)</a:t>
            </a:r>
            <a:r>
              <a:rPr lang="es-ES" sz="11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marL="342900" lvl="0" indent="-342900" algn="l" fontAlgn="base">
              <a:lnSpc>
                <a:spcPct val="98000"/>
              </a:lnSpc>
              <a:spcAft>
                <a:spcPts val="123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s-CO" sz="1100" dirty="0"/>
              <a:t>Martí </a:t>
            </a:r>
            <a:r>
              <a:rPr lang="es-CO" sz="1100" dirty="0" err="1"/>
              <a:t>Oliet</a:t>
            </a:r>
            <a:r>
              <a:rPr lang="es-CO" sz="1100" dirty="0"/>
              <a:t>, N., Ortega Mallén, Y., Verdejo López, J.A.: Estructuras de datos y métodos algorítmicos: 213 ejercicios resueltos. 2ª Edición, Ed. Garceta, 2013. </a:t>
            </a:r>
          </a:p>
          <a:p>
            <a:pPr marL="342900" lvl="0" indent="-342900" algn="l" fontAlgn="base">
              <a:lnSpc>
                <a:spcPct val="98000"/>
              </a:lnSpc>
              <a:spcAft>
                <a:spcPts val="123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s-CO" sz="1100" dirty="0"/>
              <a:t>Joyanes, L., </a:t>
            </a:r>
            <a:r>
              <a:rPr lang="es-CO" sz="1100" dirty="0" err="1"/>
              <a:t>Zahonero</a:t>
            </a:r>
            <a:r>
              <a:rPr lang="es-CO" sz="1100" dirty="0"/>
              <a:t>, I., Fernández, M. y Sánchez, L.: Estructura de datos. Libro de problemas, McGraw Hill, 1999. </a:t>
            </a:r>
          </a:p>
          <a:p>
            <a:pPr marL="342900" lvl="0" indent="-342900" algn="l" fontAlgn="base">
              <a:lnSpc>
                <a:spcPct val="98000"/>
              </a:lnSpc>
              <a:spcAft>
                <a:spcPts val="123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s-CO" sz="1100" dirty="0"/>
              <a:t>Web site: https://pythondiario.com/2018/08/implementacion-de-un-arbol-avl.html#:~:text=El%20%C3%A1rbol%20AVL%20tiene%20la,la%20rama%20derecha%20o%20viceversa</a:t>
            </a:r>
          </a:p>
          <a:p>
            <a:pPr marL="342900" lvl="0" indent="-342900" algn="l" fontAlgn="base">
              <a:lnSpc>
                <a:spcPct val="98000"/>
              </a:lnSpc>
              <a:spcAft>
                <a:spcPts val="123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s-CO" sz="1100" dirty="0" err="1"/>
              <a:t>Wen</a:t>
            </a:r>
            <a:r>
              <a:rPr lang="es-CO" sz="1100" dirty="0"/>
              <a:t> site: https://pythondiario.com/2018/06/tabla-hash-en-python.html#:~:text=La%20forma%20de%20implementar%20en,a%20la%20clave%20del%20elemento.</a:t>
            </a:r>
          </a:p>
          <a:p>
            <a:pPr marL="342900" lvl="0" indent="-342900" algn="l" fontAlgn="base">
              <a:lnSpc>
                <a:spcPct val="98000"/>
              </a:lnSpc>
              <a:spcAft>
                <a:spcPts val="123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s-CO" sz="1100" dirty="0"/>
              <a:t>Web site: https://es.acervolima.com/implementacion-de-hash-con-encadenamiento-en-python/</a:t>
            </a:r>
          </a:p>
          <a:p>
            <a:pPr marL="342900" lvl="0" indent="-342900" algn="l" fontAlgn="base">
              <a:lnSpc>
                <a:spcPct val="98000"/>
              </a:lnSpc>
              <a:spcAft>
                <a:spcPts val="123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endParaRPr lang="es-CO" sz="1100" dirty="0"/>
          </a:p>
          <a:p>
            <a:pPr marL="342900" lvl="0" indent="-342900" algn="l" fontAlgn="base">
              <a:lnSpc>
                <a:spcPct val="98000"/>
              </a:lnSpc>
              <a:spcAft>
                <a:spcPts val="123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endParaRPr lang="es-CO" sz="1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39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</TotalTime>
  <Words>502</Words>
  <Application>Microsoft Office PowerPoint</Application>
  <PresentationFormat>Presentación en pantalla (4:3)</PresentationFormat>
  <Paragraphs>69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Albertus</vt:lpstr>
      <vt:lpstr>Arial</vt:lpstr>
      <vt:lpstr>Book Antiqua</vt:lpstr>
      <vt:lpstr>Calibri</vt:lpstr>
      <vt:lpstr>Times New Roman</vt:lpstr>
      <vt:lpstr>Tema de Office</vt:lpstr>
      <vt:lpstr>Tu Amigo UN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 de Calidad</dc:creator>
  <cp:lastModifiedBy>Alejandro Mendivelso</cp:lastModifiedBy>
  <cp:revision>208</cp:revision>
  <dcterms:created xsi:type="dcterms:W3CDTF">2015-02-19T15:34:11Z</dcterms:created>
  <dcterms:modified xsi:type="dcterms:W3CDTF">2022-07-02T03:19:05Z</dcterms:modified>
</cp:coreProperties>
</file>