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FAFE270C-75F7-F445-89A9-40D6A191315C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0" autoAdjust="0"/>
    <p:restoredTop sz="94508" autoAdjust="0"/>
  </p:normalViewPr>
  <p:slideViewPr>
    <p:cSldViewPr snapToGrid="0" snapToObjects="1">
      <p:cViewPr varScale="1">
        <p:scale>
          <a:sx n="87" d="100"/>
          <a:sy n="87" d="100"/>
        </p:scale>
        <p:origin x="-16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5287B-0706-944E-8A54-4B235471BD89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FAE2-4D36-3E4C-876B-40F9EF08C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5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AFAE2-4D36-3E4C-876B-40F9EF08C4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2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AFAE2-4D36-3E4C-876B-40F9EF08C4B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79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AFAE2-4D36-3E4C-876B-40F9EF08C4B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1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3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11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9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88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30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4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2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3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35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20AF-5597-9149-900A-BC29E7DB13F5}" type="datetimeFigureOut">
              <a:rPr lang="de-DE" smtClean="0"/>
              <a:t>15.01.16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581A5-F140-BB47-B936-565278783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36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86880"/>
              </p:ext>
            </p:extLst>
          </p:nvPr>
        </p:nvGraphicFramePr>
        <p:xfrm>
          <a:off x="2598495" y="1215202"/>
          <a:ext cx="6545505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003"/>
                <a:gridCol w="3850298"/>
                <a:gridCol w="1572204"/>
              </a:tblGrid>
              <a:tr h="527031"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Letzter</a:t>
                      </a:r>
                      <a:r>
                        <a:rPr lang="de-DE" baseline="0" dirty="0" smtClean="0"/>
                        <a:t> stabiler </a:t>
                      </a:r>
                      <a:r>
                        <a:rPr lang="de-DE" baseline="0" dirty="0" err="1" smtClean="0"/>
                        <a:t>Build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Anlage</a:t>
                      </a:r>
                      <a:r>
                        <a:rPr lang="de-DE" baseline="0" dirty="0" smtClean="0"/>
                        <a:t> Finder </a:t>
                      </a:r>
                      <a:r>
                        <a:rPr lang="de-DE" baseline="0" dirty="0" err="1" smtClean="0"/>
                        <a:t>Config</a:t>
                      </a:r>
                      <a:r>
                        <a:rPr lang="de-DE" baseline="0" dirty="0" smtClean="0"/>
                        <a:t> Modul Cl - </a:t>
                      </a:r>
                      <a:r>
                        <a:rPr lang="de-DE" baseline="0" dirty="0" err="1" smtClean="0"/>
                        <a:t>Devel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 Tage</a:t>
                      </a:r>
                      <a:r>
                        <a:rPr lang="de-DE" baseline="0" dirty="0" smtClean="0"/>
                        <a:t>  18 Stunden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Hr</a:t>
                      </a:r>
                      <a:r>
                        <a:rPr lang="de-DE" dirty="0" smtClean="0"/>
                        <a:t>-Portal Cl</a:t>
                      </a:r>
                      <a:r>
                        <a:rPr lang="de-DE" baseline="0" dirty="0" smtClean="0"/>
                        <a:t> - </a:t>
                      </a:r>
                      <a:r>
                        <a:rPr lang="de-DE" baseline="0" dirty="0" err="1" smtClean="0"/>
                        <a:t>trunk</a:t>
                      </a:r>
                      <a:r>
                        <a:rPr lang="de-DE" baseline="0" dirty="0" smtClean="0"/>
                        <a:t>  - Database </a:t>
                      </a:r>
                      <a:r>
                        <a:rPr lang="de-DE" baseline="0" dirty="0" err="1" smtClean="0"/>
                        <a:t>integration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tests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Monat</a:t>
                      </a:r>
                      <a:r>
                        <a:rPr lang="de-DE" baseline="0" dirty="0" smtClean="0"/>
                        <a:t> 24 Tage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HR-Portal</a:t>
                      </a:r>
                      <a:r>
                        <a:rPr lang="de-DE" baseline="0" dirty="0" smtClean="0"/>
                        <a:t> - Test - </a:t>
                      </a:r>
                      <a:r>
                        <a:rPr lang="de-DE" baseline="0" dirty="0" err="1" smtClean="0"/>
                        <a:t>Deploy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application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 Monate 16 Tage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2886293" y="1561603"/>
            <a:ext cx="179295" cy="17929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86293" y="2208199"/>
            <a:ext cx="179295" cy="1792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86293" y="2798251"/>
            <a:ext cx="179295" cy="17929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21895" y="1488746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21895" y="220891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619250" y="279288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" y="1019247"/>
            <a:ext cx="216054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Legende:</a:t>
            </a:r>
          </a:p>
          <a:p>
            <a:endParaRPr lang="de-DE" dirty="0" smtClean="0"/>
          </a:p>
          <a:p>
            <a:r>
              <a:rPr lang="de-DE" b="1" dirty="0" smtClean="0"/>
              <a:t>1</a:t>
            </a:r>
            <a:r>
              <a:rPr lang="de-DE" dirty="0" smtClean="0"/>
              <a:t>: Status der Datei</a:t>
            </a:r>
          </a:p>
          <a:p>
            <a:endParaRPr lang="de-DE" dirty="0" smtClean="0"/>
          </a:p>
          <a:p>
            <a:r>
              <a:rPr lang="de-DE" b="1" dirty="0" smtClean="0"/>
              <a:t>2</a:t>
            </a:r>
            <a:r>
              <a:rPr lang="de-DE" dirty="0" smtClean="0"/>
              <a:t>: Name der Datei</a:t>
            </a:r>
          </a:p>
          <a:p>
            <a:endParaRPr lang="de-DE" dirty="0" smtClean="0"/>
          </a:p>
          <a:p>
            <a:r>
              <a:rPr lang="de-DE" b="1" dirty="0" smtClean="0"/>
              <a:t>3</a:t>
            </a:r>
            <a:r>
              <a:rPr lang="de-DE" dirty="0" smtClean="0"/>
              <a:t>: Wann der letzte </a:t>
            </a:r>
          </a:p>
          <a:p>
            <a:r>
              <a:rPr lang="de-DE" dirty="0" smtClean="0"/>
              <a:t>Stabile </a:t>
            </a:r>
            <a:r>
              <a:rPr lang="de-DE" dirty="0" err="1" smtClean="0"/>
              <a:t>Build</a:t>
            </a:r>
            <a:r>
              <a:rPr lang="de-DE" dirty="0" smtClean="0"/>
              <a:t> gebaut </a:t>
            </a:r>
          </a:p>
          <a:p>
            <a:r>
              <a:rPr lang="de-DE" dirty="0" smtClean="0"/>
              <a:t>Wurde</a:t>
            </a:r>
          </a:p>
          <a:p>
            <a:endParaRPr lang="de-DE" dirty="0" smtClean="0"/>
          </a:p>
          <a:p>
            <a:r>
              <a:rPr lang="de-DE" b="1" dirty="0"/>
              <a:t>4</a:t>
            </a:r>
            <a:r>
              <a:rPr lang="de-DE" dirty="0" smtClean="0"/>
              <a:t>. Brotkrümelleiste</a:t>
            </a:r>
          </a:p>
          <a:p>
            <a:r>
              <a:rPr lang="de-DE" dirty="0" smtClean="0"/>
              <a:t>Zeigt an wo du dich befindest</a:t>
            </a:r>
          </a:p>
          <a:p>
            <a:endParaRPr lang="de-DE" dirty="0" smtClean="0"/>
          </a:p>
          <a:p>
            <a:r>
              <a:rPr lang="de-DE" b="1" dirty="0"/>
              <a:t>5</a:t>
            </a:r>
            <a:r>
              <a:rPr lang="de-DE" dirty="0" smtClean="0"/>
              <a:t>. Projektübersicht</a:t>
            </a:r>
          </a:p>
          <a:p>
            <a:r>
              <a:rPr lang="de-DE" dirty="0" smtClean="0"/>
              <a:t>Zeigt dir deine Projekte an und in welchem du dich befindest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40884" y="2036348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02596" y="279288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651140" y="343648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8578475" y="2036348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449877" y="279288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629843" y="343648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r>
              <a:rPr lang="de-DE" dirty="0" smtClean="0"/>
              <a:t>.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89070"/>
              </p:ext>
            </p:extLst>
          </p:nvPr>
        </p:nvGraphicFramePr>
        <p:xfrm>
          <a:off x="0" y="0"/>
          <a:ext cx="50510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752"/>
                <a:gridCol w="1262752"/>
                <a:gridCol w="1262752"/>
                <a:gridCol w="12627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Startseite &gt;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Projekt 1</a:t>
                      </a:r>
                      <a:r>
                        <a:rPr lang="de-DE" baseline="0" dirty="0" smtClean="0"/>
                        <a:t> &gt;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92557"/>
              </p:ext>
            </p:extLst>
          </p:nvPr>
        </p:nvGraphicFramePr>
        <p:xfrm>
          <a:off x="2598495" y="750106"/>
          <a:ext cx="20357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899"/>
                <a:gridCol w="101789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</a:t>
                      </a:r>
                      <a:r>
                        <a:rPr lang="de-DE" baseline="0" dirty="0" smtClean="0"/>
                        <a:t> 1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Projekt 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2287144" y="751614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143454" y="278579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8" name="Pfeil nach oben 17"/>
          <p:cNvSpPr/>
          <p:nvPr/>
        </p:nvSpPr>
        <p:spPr>
          <a:xfrm>
            <a:off x="1386837" y="370841"/>
            <a:ext cx="116549" cy="1693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60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49045"/>
              </p:ext>
            </p:extLst>
          </p:nvPr>
        </p:nvGraphicFramePr>
        <p:xfrm>
          <a:off x="1524000" y="1397000"/>
          <a:ext cx="6096000" cy="3510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529"/>
                <a:gridCol w="4721412"/>
                <a:gridCol w="100105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Letzter stabiler </a:t>
                      </a:r>
                      <a:r>
                        <a:rPr lang="de-DE" dirty="0" err="1" smtClean="0"/>
                        <a:t>Build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AnlageFinder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Config</a:t>
                      </a:r>
                      <a:r>
                        <a:rPr lang="de-DE" dirty="0" smtClean="0"/>
                        <a:t> Modul</a:t>
                      </a:r>
                      <a:r>
                        <a:rPr lang="de-DE" baseline="0" dirty="0" smtClean="0"/>
                        <a:t> Cl - </a:t>
                      </a:r>
                      <a:r>
                        <a:rPr lang="de-DE" baseline="0" dirty="0" err="1" smtClean="0"/>
                        <a:t>Devel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2T 18h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Hr</a:t>
                      </a:r>
                      <a:r>
                        <a:rPr lang="de-DE" dirty="0" smtClean="0"/>
                        <a:t>-Portal Cl</a:t>
                      </a:r>
                      <a:r>
                        <a:rPr lang="de-DE" baseline="0" dirty="0" smtClean="0"/>
                        <a:t> - </a:t>
                      </a:r>
                      <a:r>
                        <a:rPr lang="de-DE" baseline="0" dirty="0" err="1" smtClean="0"/>
                        <a:t>trunk</a:t>
                      </a:r>
                      <a:r>
                        <a:rPr lang="de-DE" baseline="0" dirty="0" smtClean="0"/>
                        <a:t> - Database </a:t>
                      </a:r>
                      <a:r>
                        <a:rPr lang="de-DE" baseline="0" dirty="0" err="1" smtClean="0"/>
                        <a:t>integration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tests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1M 24T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Hr</a:t>
                      </a:r>
                      <a:r>
                        <a:rPr lang="de-DE" dirty="0" smtClean="0"/>
                        <a:t>-Portal - Test</a:t>
                      </a:r>
                      <a:r>
                        <a:rPr lang="de-DE" baseline="0" dirty="0" smtClean="0"/>
                        <a:t> - </a:t>
                      </a:r>
                      <a:r>
                        <a:rPr lang="de-DE" baseline="0" dirty="0" err="1" smtClean="0"/>
                        <a:t>Deploy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application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2M 16T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13646" y="2420470"/>
            <a:ext cx="179295" cy="17929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13646" y="2779058"/>
            <a:ext cx="179295" cy="1792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13646" y="3152587"/>
            <a:ext cx="179295" cy="17929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127284" y="490727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Größe: S  </a:t>
            </a:r>
            <a:r>
              <a:rPr lang="de-DE" b="1" u="sng" dirty="0" smtClean="0"/>
              <a:t>M</a:t>
            </a:r>
            <a:r>
              <a:rPr lang="de-DE" dirty="0" smtClean="0"/>
              <a:t>  L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93377"/>
              </p:ext>
            </p:extLst>
          </p:nvPr>
        </p:nvGraphicFramePr>
        <p:xfrm>
          <a:off x="1613646" y="76678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588"/>
                <a:gridCol w="911412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Projekte: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Pro.1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Pro.2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Pro.3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Pro.5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16822"/>
              </p:ext>
            </p:extLst>
          </p:nvPr>
        </p:nvGraphicFramePr>
        <p:xfrm>
          <a:off x="31284" y="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Jenkins 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Pro.1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2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3569"/>
              </p:ext>
            </p:extLst>
          </p:nvPr>
        </p:nvGraphicFramePr>
        <p:xfrm>
          <a:off x="1494118" y="1414976"/>
          <a:ext cx="4990353" cy="3492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941"/>
                <a:gridCol w="3824941"/>
                <a:gridCol w="896471"/>
              </a:tblGrid>
              <a:tr h="635646">
                <a:tc>
                  <a:txBody>
                    <a:bodyPr/>
                    <a:lstStyle/>
                    <a:p>
                      <a:r>
                        <a:rPr lang="de-DE" dirty="0" smtClean="0"/>
                        <a:t>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Letzter</a:t>
                      </a:r>
                    </a:p>
                    <a:p>
                      <a:r>
                        <a:rPr lang="de-DE" dirty="0" smtClean="0"/>
                        <a:t>stabiler </a:t>
                      </a:r>
                      <a:r>
                        <a:rPr lang="de-DE" dirty="0" err="1" smtClean="0"/>
                        <a:t>Build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Anlage</a:t>
                      </a:r>
                      <a:r>
                        <a:rPr lang="de-DE" baseline="0" dirty="0" smtClean="0"/>
                        <a:t> Finder </a:t>
                      </a:r>
                      <a:r>
                        <a:rPr lang="de-DE" baseline="0" dirty="0" err="1" smtClean="0"/>
                        <a:t>Config</a:t>
                      </a:r>
                      <a:r>
                        <a:rPr lang="de-DE" baseline="0" dirty="0" smtClean="0"/>
                        <a:t> Modul Cl - </a:t>
                      </a:r>
                      <a:r>
                        <a:rPr lang="de-DE" baseline="0" dirty="0" err="1" smtClean="0"/>
                        <a:t>Devel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Hr</a:t>
                      </a:r>
                      <a:r>
                        <a:rPr lang="de-DE" dirty="0" smtClean="0"/>
                        <a:t>-Portal Cl</a:t>
                      </a:r>
                      <a:r>
                        <a:rPr lang="de-DE" baseline="0" dirty="0" smtClean="0"/>
                        <a:t> - </a:t>
                      </a:r>
                      <a:r>
                        <a:rPr lang="de-DE" baseline="0" dirty="0" err="1" smtClean="0"/>
                        <a:t>trunk</a:t>
                      </a:r>
                      <a:r>
                        <a:rPr lang="de-DE" baseline="0" dirty="0" smtClean="0"/>
                        <a:t>  - Database </a:t>
                      </a:r>
                      <a:r>
                        <a:rPr lang="de-DE" baseline="0" dirty="0" err="1" smtClean="0"/>
                        <a:t>integr</a:t>
                      </a:r>
                      <a:r>
                        <a:rPr lang="de-DE" baseline="0" dirty="0" smtClean="0"/>
                        <a:t>...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Hr</a:t>
                      </a:r>
                      <a:r>
                        <a:rPr lang="de-DE" dirty="0" smtClean="0"/>
                        <a:t>-Portal - Test</a:t>
                      </a:r>
                      <a:r>
                        <a:rPr lang="de-DE" baseline="0" dirty="0" smtClean="0"/>
                        <a:t> - </a:t>
                      </a:r>
                      <a:r>
                        <a:rPr lang="de-DE" baseline="0" dirty="0" err="1" smtClean="0"/>
                        <a:t>Deploy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application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524000" y="2420470"/>
            <a:ext cx="179295" cy="17929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0" y="2829857"/>
            <a:ext cx="179295" cy="1792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3164542"/>
            <a:ext cx="179295" cy="17929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43178" y="4907279"/>
            <a:ext cx="9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Größe: </a:t>
            </a:r>
            <a:r>
              <a:rPr lang="de-DE" b="1" u="sng" dirty="0" smtClean="0"/>
              <a:t>S</a:t>
            </a:r>
            <a:r>
              <a:rPr lang="de-DE" dirty="0" smtClean="0"/>
              <a:t>  M  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32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52425"/>
              </p:ext>
            </p:extLst>
          </p:nvPr>
        </p:nvGraphicFramePr>
        <p:xfrm>
          <a:off x="0" y="0"/>
          <a:ext cx="9144000" cy="6858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356528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Blechliste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Beschreibung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IP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Funktion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9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9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9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9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9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9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9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84268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456293"/>
                <a:gridCol w="982107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Blechliste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IP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6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Bildschirmpräsentation (4:3)</PresentationFormat>
  <Paragraphs>76</Paragraphs>
  <Slides>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SinnerSchrader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Colin Keane</dc:creator>
  <cp:lastModifiedBy>Colin Keane</cp:lastModifiedBy>
  <cp:revision>26</cp:revision>
  <dcterms:created xsi:type="dcterms:W3CDTF">2016-01-11T09:29:10Z</dcterms:created>
  <dcterms:modified xsi:type="dcterms:W3CDTF">2016-01-15T14:01:43Z</dcterms:modified>
</cp:coreProperties>
</file>