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3F847-7DEB-49BC-B74C-E4144945B098}" v="556" dt="2024-09-09T16:25:08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Cesar Higino Holanda Cordeiro" userId="5627f760-5371-4eb3-a909-7d4fedffe583" providerId="ADAL" clId="{3223F847-7DEB-49BC-B74C-E4144945B098}"/>
    <pc:docChg chg="undo custSel addSld delSld modSld">
      <pc:chgData name="Henrique Cesar Higino Holanda Cordeiro" userId="5627f760-5371-4eb3-a909-7d4fedffe583" providerId="ADAL" clId="{3223F847-7DEB-49BC-B74C-E4144945B098}" dt="2024-09-09T16:30:34.978" v="1623" actId="478"/>
      <pc:docMkLst>
        <pc:docMk/>
      </pc:docMkLst>
      <pc:sldChg chg="addSp delSp modSp mod">
        <pc:chgData name="Henrique Cesar Higino Holanda Cordeiro" userId="5627f760-5371-4eb3-a909-7d4fedffe583" providerId="ADAL" clId="{3223F847-7DEB-49BC-B74C-E4144945B098}" dt="2024-09-09T14:18:33.903" v="171" actId="478"/>
        <pc:sldMkLst>
          <pc:docMk/>
          <pc:sldMk cId="0" sldId="256"/>
        </pc:sldMkLst>
        <pc:spChg chg="add del mod">
          <ac:chgData name="Henrique Cesar Higino Holanda Cordeiro" userId="5627f760-5371-4eb3-a909-7d4fedffe583" providerId="ADAL" clId="{3223F847-7DEB-49BC-B74C-E4144945B098}" dt="2024-09-09T14:18:33.903" v="171" actId="478"/>
          <ac:spMkLst>
            <pc:docMk/>
            <pc:sldMk cId="0" sldId="256"/>
            <ac:spMk id="3" creationId="{1E678771-6BF3-5E6B-36C8-3620A72970A6}"/>
          </ac:spMkLst>
        </pc:spChg>
        <pc:spChg chg="mod">
          <ac:chgData name="Henrique Cesar Higino Holanda Cordeiro" userId="5627f760-5371-4eb3-a909-7d4fedffe583" providerId="ADAL" clId="{3223F847-7DEB-49BC-B74C-E4144945B098}" dt="2024-09-09T14:17:20.881" v="169" actId="20577"/>
          <ac:spMkLst>
            <pc:docMk/>
            <pc:sldMk cId="0" sldId="256"/>
            <ac:spMk id="4" creationId="{BB3B854C-F65B-4641-2065-DE79FE5E37FB}"/>
          </ac:spMkLst>
        </pc:spChg>
        <pc:spChg chg="mod">
          <ac:chgData name="Henrique Cesar Higino Holanda Cordeiro" userId="5627f760-5371-4eb3-a909-7d4fedffe583" providerId="ADAL" clId="{3223F847-7DEB-49BC-B74C-E4144945B098}" dt="2024-09-09T14:18:28.802" v="170" actId="122"/>
          <ac:spMkLst>
            <pc:docMk/>
            <pc:sldMk cId="0" sldId="256"/>
            <ac:spMk id="56" creationId="{00000000-0000-0000-0000-000000000000}"/>
          </ac:spMkLst>
        </pc:spChg>
        <pc:spChg chg="del mod">
          <ac:chgData name="Henrique Cesar Higino Holanda Cordeiro" userId="5627f760-5371-4eb3-a909-7d4fedffe583" providerId="ADAL" clId="{3223F847-7DEB-49BC-B74C-E4144945B098}" dt="2024-09-09T14:15:09.829" v="24" actId="478"/>
          <ac:spMkLst>
            <pc:docMk/>
            <pc:sldMk cId="0" sldId="256"/>
            <ac:spMk id="57" creationId="{00000000-0000-0000-0000-000000000000}"/>
          </ac:spMkLst>
        </pc:spChg>
      </pc:sldChg>
      <pc:sldChg chg="addSp delSp modSp mod">
        <pc:chgData name="Henrique Cesar Higino Holanda Cordeiro" userId="5627f760-5371-4eb3-a909-7d4fedffe583" providerId="ADAL" clId="{3223F847-7DEB-49BC-B74C-E4144945B098}" dt="2024-09-09T14:58:10.352" v="569" actId="14100"/>
        <pc:sldMkLst>
          <pc:docMk/>
          <pc:sldMk cId="0" sldId="257"/>
        </pc:sldMkLst>
        <pc:spChg chg="add mod">
          <ac:chgData name="Henrique Cesar Higino Holanda Cordeiro" userId="5627f760-5371-4eb3-a909-7d4fedffe583" providerId="ADAL" clId="{3223F847-7DEB-49BC-B74C-E4144945B098}" dt="2024-09-09T14:58:10.352" v="569" actId="14100"/>
          <ac:spMkLst>
            <pc:docMk/>
            <pc:sldMk cId="0" sldId="257"/>
            <ac:spMk id="3" creationId="{37D51BE2-08F5-D71A-92AD-4A2326F5B9FA}"/>
          </ac:spMkLst>
        </pc:spChg>
        <pc:spChg chg="del">
          <ac:chgData name="Henrique Cesar Higino Holanda Cordeiro" userId="5627f760-5371-4eb3-a909-7d4fedffe583" providerId="ADAL" clId="{3223F847-7DEB-49BC-B74C-E4144945B098}" dt="2024-09-09T14:18:41.481" v="172" actId="478"/>
          <ac:spMkLst>
            <pc:docMk/>
            <pc:sldMk cId="0" sldId="257"/>
            <ac:spMk id="6" creationId="{8D95ADA4-0744-7781-8424-360D2814BC13}"/>
          </ac:spMkLst>
        </pc:spChg>
        <pc:spChg chg="mod">
          <ac:chgData name="Henrique Cesar Higino Holanda Cordeiro" userId="5627f760-5371-4eb3-a909-7d4fedffe583" providerId="ADAL" clId="{3223F847-7DEB-49BC-B74C-E4144945B098}" dt="2024-09-09T14:56:04.374" v="452" actId="20577"/>
          <ac:spMkLst>
            <pc:docMk/>
            <pc:sldMk cId="0" sldId="257"/>
            <ac:spMk id="63" creationId="{00000000-0000-0000-0000-000000000000}"/>
          </ac:spMkLst>
        </pc:spChg>
        <pc:spChg chg="del mod">
          <ac:chgData name="Henrique Cesar Higino Holanda Cordeiro" userId="5627f760-5371-4eb3-a909-7d4fedffe583" providerId="ADAL" clId="{3223F847-7DEB-49BC-B74C-E4144945B098}" dt="2024-09-09T14:18:46.541" v="176" actId="478"/>
          <ac:spMkLst>
            <pc:docMk/>
            <pc:sldMk cId="0" sldId="257"/>
            <ac:spMk id="64" creationId="{00000000-0000-0000-0000-000000000000}"/>
          </ac:spMkLst>
        </pc:spChg>
        <pc:picChg chg="del">
          <ac:chgData name="Henrique Cesar Higino Holanda Cordeiro" userId="5627f760-5371-4eb3-a909-7d4fedffe583" providerId="ADAL" clId="{3223F847-7DEB-49BC-B74C-E4144945B098}" dt="2024-09-09T14:18:42.969" v="174" actId="478"/>
          <ac:picMkLst>
            <pc:docMk/>
            <pc:sldMk cId="0" sldId="257"/>
            <ac:picMk id="5" creationId="{13F7F878-0DCC-0165-F9A0-9C68192D6041}"/>
          </ac:picMkLst>
        </pc:picChg>
        <pc:picChg chg="del">
          <ac:chgData name="Henrique Cesar Higino Holanda Cordeiro" userId="5627f760-5371-4eb3-a909-7d4fedffe583" providerId="ADAL" clId="{3223F847-7DEB-49BC-B74C-E4144945B098}" dt="2024-09-09T14:18:42.454" v="173" actId="478"/>
          <ac:picMkLst>
            <pc:docMk/>
            <pc:sldMk cId="0" sldId="257"/>
            <ac:picMk id="10" creationId="{B31A7247-30BA-77D6-E801-8E620785400B}"/>
          </ac:picMkLst>
        </pc:picChg>
      </pc:sldChg>
      <pc:sldChg chg="modSp new mod">
        <pc:chgData name="Henrique Cesar Higino Holanda Cordeiro" userId="5627f760-5371-4eb3-a909-7d4fedffe583" providerId="ADAL" clId="{3223F847-7DEB-49BC-B74C-E4144945B098}" dt="2024-09-09T16:20:21.268" v="1572" actId="14100"/>
        <pc:sldMkLst>
          <pc:docMk/>
          <pc:sldMk cId="878421820" sldId="258"/>
        </pc:sldMkLst>
        <pc:spChg chg="mod">
          <ac:chgData name="Henrique Cesar Higino Holanda Cordeiro" userId="5627f760-5371-4eb3-a909-7d4fedffe583" providerId="ADAL" clId="{3223F847-7DEB-49BC-B74C-E4144945B098}" dt="2024-09-09T14:57:00.841" v="477" actId="20577"/>
          <ac:spMkLst>
            <pc:docMk/>
            <pc:sldMk cId="878421820" sldId="258"/>
            <ac:spMk id="2" creationId="{290AC542-B61D-6F30-440E-7C40DE0FDA99}"/>
          </ac:spMkLst>
        </pc:spChg>
        <pc:spChg chg="mod">
          <ac:chgData name="Henrique Cesar Higino Holanda Cordeiro" userId="5627f760-5371-4eb3-a909-7d4fedffe583" providerId="ADAL" clId="{3223F847-7DEB-49BC-B74C-E4144945B098}" dt="2024-09-09T16:20:21.268" v="1572" actId="14100"/>
          <ac:spMkLst>
            <pc:docMk/>
            <pc:sldMk cId="878421820" sldId="258"/>
            <ac:spMk id="3" creationId="{09D8B443-BECD-4C8F-5051-DF901AC2A471}"/>
          </ac:spMkLst>
        </pc:spChg>
      </pc:sldChg>
      <pc:sldChg chg="del">
        <pc:chgData name="Henrique Cesar Higino Holanda Cordeiro" userId="5627f760-5371-4eb3-a909-7d4fedffe583" providerId="ADAL" clId="{3223F847-7DEB-49BC-B74C-E4144945B098}" dt="2024-09-09T14:14:33.978" v="0" actId="47"/>
        <pc:sldMkLst>
          <pc:docMk/>
          <pc:sldMk cId="2860743748" sldId="258"/>
        </pc:sldMkLst>
      </pc:sldChg>
      <pc:sldChg chg="del">
        <pc:chgData name="Henrique Cesar Higino Holanda Cordeiro" userId="5627f760-5371-4eb3-a909-7d4fedffe583" providerId="ADAL" clId="{3223F847-7DEB-49BC-B74C-E4144945B098}" dt="2024-09-09T14:14:33.978" v="0" actId="47"/>
        <pc:sldMkLst>
          <pc:docMk/>
          <pc:sldMk cId="633173704" sldId="259"/>
        </pc:sldMkLst>
      </pc:sldChg>
      <pc:sldChg chg="addSp modSp new mod">
        <pc:chgData name="Henrique Cesar Higino Holanda Cordeiro" userId="5627f760-5371-4eb3-a909-7d4fedffe583" providerId="ADAL" clId="{3223F847-7DEB-49BC-B74C-E4144945B098}" dt="2024-09-09T15:11:44.973" v="770" actId="20577"/>
        <pc:sldMkLst>
          <pc:docMk/>
          <pc:sldMk cId="1581856401" sldId="259"/>
        </pc:sldMkLst>
        <pc:spChg chg="mod">
          <ac:chgData name="Henrique Cesar Higino Holanda Cordeiro" userId="5627f760-5371-4eb3-a909-7d4fedffe583" providerId="ADAL" clId="{3223F847-7DEB-49BC-B74C-E4144945B098}" dt="2024-09-09T15:06:39.340" v="593" actId="122"/>
          <ac:spMkLst>
            <pc:docMk/>
            <pc:sldMk cId="1581856401" sldId="259"/>
            <ac:spMk id="2" creationId="{0C867096-7BE6-21A3-9178-B0629A70BD5C}"/>
          </ac:spMkLst>
        </pc:spChg>
        <pc:spChg chg="mod">
          <ac:chgData name="Henrique Cesar Higino Holanda Cordeiro" userId="5627f760-5371-4eb3-a909-7d4fedffe583" providerId="ADAL" clId="{3223F847-7DEB-49BC-B74C-E4144945B098}" dt="2024-09-09T15:11:44.973" v="770" actId="20577"/>
          <ac:spMkLst>
            <pc:docMk/>
            <pc:sldMk cId="1581856401" sldId="259"/>
            <ac:spMk id="3" creationId="{AA9A34EA-4795-6EAE-A9AE-DA055E3E3011}"/>
          </ac:spMkLst>
        </pc:spChg>
        <pc:picChg chg="add mod">
          <ac:chgData name="Henrique Cesar Higino Holanda Cordeiro" userId="5627f760-5371-4eb3-a909-7d4fedffe583" providerId="ADAL" clId="{3223F847-7DEB-49BC-B74C-E4144945B098}" dt="2024-09-09T15:06:53.914" v="598" actId="1076"/>
          <ac:picMkLst>
            <pc:docMk/>
            <pc:sldMk cId="1581856401" sldId="259"/>
            <ac:picMk id="5" creationId="{B07D1085-8C1D-1F7A-E266-F980A0584942}"/>
          </ac:picMkLst>
        </pc:picChg>
      </pc:sldChg>
      <pc:sldChg chg="del">
        <pc:chgData name="Henrique Cesar Higino Holanda Cordeiro" userId="5627f760-5371-4eb3-a909-7d4fedffe583" providerId="ADAL" clId="{3223F847-7DEB-49BC-B74C-E4144945B098}" dt="2024-09-09T14:14:33.978" v="0" actId="47"/>
        <pc:sldMkLst>
          <pc:docMk/>
          <pc:sldMk cId="1952809610" sldId="260"/>
        </pc:sldMkLst>
      </pc:sldChg>
      <pc:sldChg chg="addSp delSp modSp new mod modClrScheme chgLayout">
        <pc:chgData name="Henrique Cesar Higino Holanda Cordeiro" userId="5627f760-5371-4eb3-a909-7d4fedffe583" providerId="ADAL" clId="{3223F847-7DEB-49BC-B74C-E4144945B098}" dt="2024-09-09T15:16:18.364" v="804" actId="1076"/>
        <pc:sldMkLst>
          <pc:docMk/>
          <pc:sldMk cId="2492303686" sldId="260"/>
        </pc:sldMkLst>
        <pc:spChg chg="mod">
          <ac:chgData name="Henrique Cesar Higino Holanda Cordeiro" userId="5627f760-5371-4eb3-a909-7d4fedffe583" providerId="ADAL" clId="{3223F847-7DEB-49BC-B74C-E4144945B098}" dt="2024-09-09T15:16:12.461" v="803" actId="14100"/>
          <ac:spMkLst>
            <pc:docMk/>
            <pc:sldMk cId="2492303686" sldId="260"/>
            <ac:spMk id="2" creationId="{3980F257-70B6-6353-1489-938B55EDF204}"/>
          </ac:spMkLst>
        </pc:spChg>
        <pc:spChg chg="del">
          <ac:chgData name="Henrique Cesar Higino Holanda Cordeiro" userId="5627f760-5371-4eb3-a909-7d4fedffe583" providerId="ADAL" clId="{3223F847-7DEB-49BC-B74C-E4144945B098}" dt="2024-09-09T15:15:00.785" v="789" actId="26606"/>
          <ac:spMkLst>
            <pc:docMk/>
            <pc:sldMk cId="2492303686" sldId="260"/>
            <ac:spMk id="3" creationId="{9780861C-BB59-9307-F252-0B9168A015FB}"/>
          </ac:spMkLst>
        </pc:spChg>
        <pc:picChg chg="add mod ord">
          <ac:chgData name="Henrique Cesar Higino Holanda Cordeiro" userId="5627f760-5371-4eb3-a909-7d4fedffe583" providerId="ADAL" clId="{3223F847-7DEB-49BC-B74C-E4144945B098}" dt="2024-09-09T15:15:55.485" v="800" actId="1076"/>
          <ac:picMkLst>
            <pc:docMk/>
            <pc:sldMk cId="2492303686" sldId="260"/>
            <ac:picMk id="5" creationId="{2FC96650-D9BE-2CC0-7264-0DCBF5943756}"/>
          </ac:picMkLst>
        </pc:picChg>
        <pc:picChg chg="add mod">
          <ac:chgData name="Henrique Cesar Higino Holanda Cordeiro" userId="5627f760-5371-4eb3-a909-7d4fedffe583" providerId="ADAL" clId="{3223F847-7DEB-49BC-B74C-E4144945B098}" dt="2024-09-09T15:16:18.364" v="804" actId="1076"/>
          <ac:picMkLst>
            <pc:docMk/>
            <pc:sldMk cId="2492303686" sldId="260"/>
            <ac:picMk id="7" creationId="{FD6CF47D-6927-3B15-DCB1-E026D655440C}"/>
          </ac:picMkLst>
        </pc:picChg>
      </pc:sldChg>
      <pc:sldChg chg="del">
        <pc:chgData name="Henrique Cesar Higino Holanda Cordeiro" userId="5627f760-5371-4eb3-a909-7d4fedffe583" providerId="ADAL" clId="{3223F847-7DEB-49BC-B74C-E4144945B098}" dt="2024-09-09T14:14:33.978" v="0" actId="47"/>
        <pc:sldMkLst>
          <pc:docMk/>
          <pc:sldMk cId="878029412" sldId="261"/>
        </pc:sldMkLst>
      </pc:sldChg>
      <pc:sldChg chg="addSp delSp modSp new mod">
        <pc:chgData name="Henrique Cesar Higino Holanda Cordeiro" userId="5627f760-5371-4eb3-a909-7d4fedffe583" providerId="ADAL" clId="{3223F847-7DEB-49BC-B74C-E4144945B098}" dt="2024-09-09T15:36:15.260" v="1063" actId="1076"/>
        <pc:sldMkLst>
          <pc:docMk/>
          <pc:sldMk cId="1203587297" sldId="261"/>
        </pc:sldMkLst>
        <pc:spChg chg="mod">
          <ac:chgData name="Henrique Cesar Higino Holanda Cordeiro" userId="5627f760-5371-4eb3-a909-7d4fedffe583" providerId="ADAL" clId="{3223F847-7DEB-49BC-B74C-E4144945B098}" dt="2024-09-09T15:27:58.347" v="972" actId="1076"/>
          <ac:spMkLst>
            <pc:docMk/>
            <pc:sldMk cId="1203587297" sldId="261"/>
            <ac:spMk id="2" creationId="{E8065709-B524-0E22-20CD-4AEBF5B049D0}"/>
          </ac:spMkLst>
        </pc:spChg>
        <pc:spChg chg="del">
          <ac:chgData name="Henrique Cesar Higino Holanda Cordeiro" userId="5627f760-5371-4eb3-a909-7d4fedffe583" providerId="ADAL" clId="{3223F847-7DEB-49BC-B74C-E4144945B098}" dt="2024-09-09T15:24:27.130" v="888" actId="478"/>
          <ac:spMkLst>
            <pc:docMk/>
            <pc:sldMk cId="1203587297" sldId="261"/>
            <ac:spMk id="3" creationId="{B6655B38-029D-D2E4-EEB1-BDB051DDD604}"/>
          </ac:spMkLst>
        </pc:spChg>
        <pc:spChg chg="mod">
          <ac:chgData name="Henrique Cesar Higino Holanda Cordeiro" userId="5627f760-5371-4eb3-a909-7d4fedffe583" providerId="ADAL" clId="{3223F847-7DEB-49BC-B74C-E4144945B098}" dt="2024-09-09T15:35:19.363" v="1055" actId="14100"/>
          <ac:spMkLst>
            <pc:docMk/>
            <pc:sldMk cId="1203587297" sldId="261"/>
            <ac:spMk id="4" creationId="{93DD3650-5F90-A3E8-2929-A3828F285502}"/>
          </ac:spMkLst>
        </pc:spChg>
        <pc:spChg chg="add mod">
          <ac:chgData name="Henrique Cesar Higino Holanda Cordeiro" userId="5627f760-5371-4eb3-a909-7d4fedffe583" providerId="ADAL" clId="{3223F847-7DEB-49BC-B74C-E4144945B098}" dt="2024-09-09T15:36:13.051" v="1062" actId="1076"/>
          <ac:spMkLst>
            <pc:docMk/>
            <pc:sldMk cId="1203587297" sldId="261"/>
            <ac:spMk id="17" creationId="{09E91F87-37AA-B3A5-D283-2A32C363245F}"/>
          </ac:spMkLst>
        </pc:spChg>
        <pc:spChg chg="add mod">
          <ac:chgData name="Henrique Cesar Higino Holanda Cordeiro" userId="5627f760-5371-4eb3-a909-7d4fedffe583" providerId="ADAL" clId="{3223F847-7DEB-49BC-B74C-E4144945B098}" dt="2024-09-09T15:35:13.844" v="1054" actId="1076"/>
          <ac:spMkLst>
            <pc:docMk/>
            <pc:sldMk cId="1203587297" sldId="261"/>
            <ac:spMk id="18" creationId="{328594E7-7E7C-BA1A-B9F9-AC03038457DB}"/>
          </ac:spMkLst>
        </pc:spChg>
        <pc:spChg chg="add mod">
          <ac:chgData name="Henrique Cesar Higino Holanda Cordeiro" userId="5627f760-5371-4eb3-a909-7d4fedffe583" providerId="ADAL" clId="{3223F847-7DEB-49BC-B74C-E4144945B098}" dt="2024-09-09T15:35:50.172" v="1057" actId="1076"/>
          <ac:spMkLst>
            <pc:docMk/>
            <pc:sldMk cId="1203587297" sldId="261"/>
            <ac:spMk id="19" creationId="{EBF5D901-117B-2AE6-881C-CE36D74BB575}"/>
          </ac:spMkLst>
        </pc:spChg>
        <pc:spChg chg="add mod">
          <ac:chgData name="Henrique Cesar Higino Holanda Cordeiro" userId="5627f760-5371-4eb3-a909-7d4fedffe583" providerId="ADAL" clId="{3223F847-7DEB-49BC-B74C-E4144945B098}" dt="2024-09-09T15:36:01.627" v="1059" actId="1076"/>
          <ac:spMkLst>
            <pc:docMk/>
            <pc:sldMk cId="1203587297" sldId="261"/>
            <ac:spMk id="20" creationId="{6774992D-2E76-B2C8-FA66-DB355DCEF0AE}"/>
          </ac:spMkLst>
        </pc:spChg>
        <pc:picChg chg="add mod">
          <ac:chgData name="Henrique Cesar Higino Holanda Cordeiro" userId="5627f760-5371-4eb3-a909-7d4fedffe583" providerId="ADAL" clId="{3223F847-7DEB-49BC-B74C-E4144945B098}" dt="2024-09-09T15:36:06.380" v="1060" actId="1076"/>
          <ac:picMkLst>
            <pc:docMk/>
            <pc:sldMk cId="1203587297" sldId="261"/>
            <ac:picMk id="6" creationId="{9089E6B3-F9AF-561A-49DD-FCAB00BB5624}"/>
          </ac:picMkLst>
        </pc:picChg>
        <pc:picChg chg="add mod">
          <ac:chgData name="Henrique Cesar Higino Holanda Cordeiro" userId="5627f760-5371-4eb3-a909-7d4fedffe583" providerId="ADAL" clId="{3223F847-7DEB-49BC-B74C-E4144945B098}" dt="2024-09-09T15:36:15.260" v="1063" actId="1076"/>
          <ac:picMkLst>
            <pc:docMk/>
            <pc:sldMk cId="1203587297" sldId="261"/>
            <ac:picMk id="8" creationId="{94F07B2C-ABB0-E64B-BBE3-99E003C9A06E}"/>
          </ac:picMkLst>
        </pc:picChg>
        <pc:picChg chg="add mod">
          <ac:chgData name="Henrique Cesar Higino Holanda Cordeiro" userId="5627f760-5371-4eb3-a909-7d4fedffe583" providerId="ADAL" clId="{3223F847-7DEB-49BC-B74C-E4144945B098}" dt="2024-09-09T15:35:13.844" v="1054" actId="1076"/>
          <ac:picMkLst>
            <pc:docMk/>
            <pc:sldMk cId="1203587297" sldId="261"/>
            <ac:picMk id="10" creationId="{1445EC63-CF24-E603-F6C0-75CB9174F099}"/>
          </ac:picMkLst>
        </pc:picChg>
        <pc:picChg chg="add mod">
          <ac:chgData name="Henrique Cesar Higino Holanda Cordeiro" userId="5627f760-5371-4eb3-a909-7d4fedffe583" providerId="ADAL" clId="{3223F847-7DEB-49BC-B74C-E4144945B098}" dt="2024-09-09T15:35:13.844" v="1054" actId="1076"/>
          <ac:picMkLst>
            <pc:docMk/>
            <pc:sldMk cId="1203587297" sldId="261"/>
            <ac:picMk id="12" creationId="{CD7B79E4-C013-852F-9632-478C3C9FE775}"/>
          </ac:picMkLst>
        </pc:picChg>
        <pc:picChg chg="add mod">
          <ac:chgData name="Henrique Cesar Higino Holanda Cordeiro" userId="5627f760-5371-4eb3-a909-7d4fedffe583" providerId="ADAL" clId="{3223F847-7DEB-49BC-B74C-E4144945B098}" dt="2024-09-09T15:35:50.172" v="1057" actId="1076"/>
          <ac:picMkLst>
            <pc:docMk/>
            <pc:sldMk cId="1203587297" sldId="261"/>
            <ac:picMk id="14" creationId="{929F6EB2-C802-3BD4-F874-1BE27112E8C2}"/>
          </ac:picMkLst>
        </pc:picChg>
        <pc:picChg chg="add mod">
          <ac:chgData name="Henrique Cesar Higino Holanda Cordeiro" userId="5627f760-5371-4eb3-a909-7d4fedffe583" providerId="ADAL" clId="{3223F847-7DEB-49BC-B74C-E4144945B098}" dt="2024-09-09T15:35:58.427" v="1058" actId="1076"/>
          <ac:picMkLst>
            <pc:docMk/>
            <pc:sldMk cId="1203587297" sldId="261"/>
            <ac:picMk id="16" creationId="{D51214AC-4994-BDAF-8DBE-FA0063E30364}"/>
          </ac:picMkLst>
        </pc:picChg>
      </pc:sldChg>
      <pc:sldChg chg="new del">
        <pc:chgData name="Henrique Cesar Higino Holanda Cordeiro" userId="5627f760-5371-4eb3-a909-7d4fedffe583" providerId="ADAL" clId="{3223F847-7DEB-49BC-B74C-E4144945B098}" dt="2024-09-09T15:16:31.445" v="806" actId="47"/>
        <pc:sldMkLst>
          <pc:docMk/>
          <pc:sldMk cId="4079164708" sldId="261"/>
        </pc:sldMkLst>
      </pc:sldChg>
      <pc:sldChg chg="addSp delSp modSp new mod modClrScheme chgLayout">
        <pc:chgData name="Henrique Cesar Higino Holanda Cordeiro" userId="5627f760-5371-4eb3-a909-7d4fedffe583" providerId="ADAL" clId="{3223F847-7DEB-49BC-B74C-E4144945B098}" dt="2024-09-09T16:05:20.833" v="1153" actId="1076"/>
        <pc:sldMkLst>
          <pc:docMk/>
          <pc:sldMk cId="944588693" sldId="262"/>
        </pc:sldMkLst>
        <pc:spChg chg="mod">
          <ac:chgData name="Henrique Cesar Higino Holanda Cordeiro" userId="5627f760-5371-4eb3-a909-7d4fedffe583" providerId="ADAL" clId="{3223F847-7DEB-49BC-B74C-E4144945B098}" dt="2024-09-09T16:05:12.588" v="1149" actId="26606"/>
          <ac:spMkLst>
            <pc:docMk/>
            <pc:sldMk cId="944588693" sldId="262"/>
            <ac:spMk id="2" creationId="{1ACE2889-EBFF-3E67-5586-3EA33C251D86}"/>
          </ac:spMkLst>
        </pc:spChg>
        <pc:spChg chg="del">
          <ac:chgData name="Henrique Cesar Higino Holanda Cordeiro" userId="5627f760-5371-4eb3-a909-7d4fedffe583" providerId="ADAL" clId="{3223F847-7DEB-49BC-B74C-E4144945B098}" dt="2024-09-09T16:05:12.588" v="1149" actId="26606"/>
          <ac:spMkLst>
            <pc:docMk/>
            <pc:sldMk cId="944588693" sldId="262"/>
            <ac:spMk id="3" creationId="{28B5EACA-1AC2-88E1-907F-148B6006A268}"/>
          </ac:spMkLst>
        </pc:spChg>
        <pc:spChg chg="del">
          <ac:chgData name="Henrique Cesar Higino Holanda Cordeiro" userId="5627f760-5371-4eb3-a909-7d4fedffe583" providerId="ADAL" clId="{3223F847-7DEB-49BC-B74C-E4144945B098}" dt="2024-09-09T16:05:12.588" v="1149" actId="26606"/>
          <ac:spMkLst>
            <pc:docMk/>
            <pc:sldMk cId="944588693" sldId="262"/>
            <ac:spMk id="4" creationId="{4649D946-42C4-4EB8-BD14-EA9D3EDE6880}"/>
          </ac:spMkLst>
        </pc:spChg>
        <pc:picChg chg="add mod">
          <ac:chgData name="Henrique Cesar Higino Holanda Cordeiro" userId="5627f760-5371-4eb3-a909-7d4fedffe583" providerId="ADAL" clId="{3223F847-7DEB-49BC-B74C-E4144945B098}" dt="2024-09-09T16:05:20.833" v="1153" actId="1076"/>
          <ac:picMkLst>
            <pc:docMk/>
            <pc:sldMk cId="944588693" sldId="262"/>
            <ac:picMk id="6" creationId="{E894A55A-2072-03B8-DC04-26DEC1A4B9C1}"/>
          </ac:picMkLst>
        </pc:picChg>
      </pc:sldChg>
      <pc:sldChg chg="del">
        <pc:chgData name="Henrique Cesar Higino Holanda Cordeiro" userId="5627f760-5371-4eb3-a909-7d4fedffe583" providerId="ADAL" clId="{3223F847-7DEB-49BC-B74C-E4144945B098}" dt="2024-09-09T14:14:33.978" v="0" actId="47"/>
        <pc:sldMkLst>
          <pc:docMk/>
          <pc:sldMk cId="2162214215" sldId="262"/>
        </pc:sldMkLst>
      </pc:sldChg>
      <pc:sldChg chg="del">
        <pc:chgData name="Henrique Cesar Higino Holanda Cordeiro" userId="5627f760-5371-4eb3-a909-7d4fedffe583" providerId="ADAL" clId="{3223F847-7DEB-49BC-B74C-E4144945B098}" dt="2024-09-09T14:14:33.978" v="0" actId="47"/>
        <pc:sldMkLst>
          <pc:docMk/>
          <pc:sldMk cId="2649281550" sldId="263"/>
        </pc:sldMkLst>
      </pc:sldChg>
      <pc:sldChg chg="addSp delSp modSp new mod">
        <pc:chgData name="Henrique Cesar Higino Holanda Cordeiro" userId="5627f760-5371-4eb3-a909-7d4fedffe583" providerId="ADAL" clId="{3223F847-7DEB-49BC-B74C-E4144945B098}" dt="2024-09-09T16:20:41.642" v="1574" actId="14100"/>
        <pc:sldMkLst>
          <pc:docMk/>
          <pc:sldMk cId="2898836050" sldId="263"/>
        </pc:sldMkLst>
        <pc:spChg chg="mod">
          <ac:chgData name="Henrique Cesar Higino Holanda Cordeiro" userId="5627f760-5371-4eb3-a909-7d4fedffe583" providerId="ADAL" clId="{3223F847-7DEB-49BC-B74C-E4144945B098}" dt="2024-09-09T16:05:34.064" v="1155" actId="122"/>
          <ac:spMkLst>
            <pc:docMk/>
            <pc:sldMk cId="2898836050" sldId="263"/>
            <ac:spMk id="2" creationId="{B4FDCA60-0727-358A-8375-1ACFB22B7242}"/>
          </ac:spMkLst>
        </pc:spChg>
        <pc:spChg chg="mod">
          <ac:chgData name="Henrique Cesar Higino Holanda Cordeiro" userId="5627f760-5371-4eb3-a909-7d4fedffe583" providerId="ADAL" clId="{3223F847-7DEB-49BC-B74C-E4144945B098}" dt="2024-09-09T16:04:40.970" v="1144" actId="14100"/>
          <ac:spMkLst>
            <pc:docMk/>
            <pc:sldMk cId="2898836050" sldId="263"/>
            <ac:spMk id="3" creationId="{98E1191F-6F8A-982A-9420-ACA525648A15}"/>
          </ac:spMkLst>
        </pc:spChg>
        <pc:spChg chg="del mod">
          <ac:chgData name="Henrique Cesar Higino Holanda Cordeiro" userId="5627f760-5371-4eb3-a909-7d4fedffe583" providerId="ADAL" clId="{3223F847-7DEB-49BC-B74C-E4144945B098}" dt="2024-09-09T16:04:46.814" v="1146" actId="478"/>
          <ac:spMkLst>
            <pc:docMk/>
            <pc:sldMk cId="2898836050" sldId="263"/>
            <ac:spMk id="4" creationId="{432E4E42-1FE7-171B-DF86-C5BA2974C3C8}"/>
          </ac:spMkLst>
        </pc:spChg>
        <pc:picChg chg="add mod">
          <ac:chgData name="Henrique Cesar Higino Holanda Cordeiro" userId="5627f760-5371-4eb3-a909-7d4fedffe583" providerId="ADAL" clId="{3223F847-7DEB-49BC-B74C-E4144945B098}" dt="2024-09-09T16:04:05.161" v="1087" actId="1076"/>
          <ac:picMkLst>
            <pc:docMk/>
            <pc:sldMk cId="2898836050" sldId="263"/>
            <ac:picMk id="6" creationId="{E5BA3C4E-DC11-D814-1DB2-1F30F0FC49C9}"/>
          </ac:picMkLst>
        </pc:picChg>
        <pc:picChg chg="add mod">
          <ac:chgData name="Henrique Cesar Higino Holanda Cordeiro" userId="5627f760-5371-4eb3-a909-7d4fedffe583" providerId="ADAL" clId="{3223F847-7DEB-49BC-B74C-E4144945B098}" dt="2024-09-09T16:20:41.642" v="1574" actId="14100"/>
          <ac:picMkLst>
            <pc:docMk/>
            <pc:sldMk cId="2898836050" sldId="263"/>
            <ac:picMk id="8" creationId="{7C90B625-E510-7D02-AB1F-25F3ED504ED5}"/>
          </ac:picMkLst>
        </pc:picChg>
      </pc:sldChg>
      <pc:sldChg chg="addSp delSp modSp new mod">
        <pc:chgData name="Henrique Cesar Higino Holanda Cordeiro" userId="5627f760-5371-4eb3-a909-7d4fedffe583" providerId="ADAL" clId="{3223F847-7DEB-49BC-B74C-E4144945B098}" dt="2024-09-09T16:08:42.288" v="1237" actId="1076"/>
        <pc:sldMkLst>
          <pc:docMk/>
          <pc:sldMk cId="1412697277" sldId="264"/>
        </pc:sldMkLst>
        <pc:spChg chg="mod">
          <ac:chgData name="Henrique Cesar Higino Holanda Cordeiro" userId="5627f760-5371-4eb3-a909-7d4fedffe583" providerId="ADAL" clId="{3223F847-7DEB-49BC-B74C-E4144945B098}" dt="2024-09-09T16:07:48.826" v="1183" actId="122"/>
          <ac:spMkLst>
            <pc:docMk/>
            <pc:sldMk cId="1412697277" sldId="264"/>
            <ac:spMk id="2" creationId="{40170458-9D43-2BF0-AEF8-FA2AC3BE6F42}"/>
          </ac:spMkLst>
        </pc:spChg>
        <pc:spChg chg="mod">
          <ac:chgData name="Henrique Cesar Higino Holanda Cordeiro" userId="5627f760-5371-4eb3-a909-7d4fedffe583" providerId="ADAL" clId="{3223F847-7DEB-49BC-B74C-E4144945B098}" dt="2024-09-09T16:08:31.677" v="1235" actId="20577"/>
          <ac:spMkLst>
            <pc:docMk/>
            <pc:sldMk cId="1412697277" sldId="264"/>
            <ac:spMk id="3" creationId="{E2491895-5707-EF17-2B13-0F30709D107A}"/>
          </ac:spMkLst>
        </pc:spChg>
        <pc:spChg chg="del mod">
          <ac:chgData name="Henrique Cesar Higino Holanda Cordeiro" userId="5627f760-5371-4eb3-a909-7d4fedffe583" providerId="ADAL" clId="{3223F847-7DEB-49BC-B74C-E4144945B098}" dt="2024-09-09T16:07:35.013" v="1167" actId="478"/>
          <ac:spMkLst>
            <pc:docMk/>
            <pc:sldMk cId="1412697277" sldId="264"/>
            <ac:spMk id="4" creationId="{B6090F4E-A12D-1AFB-1D97-0FE71E0706D4}"/>
          </ac:spMkLst>
        </pc:spChg>
        <pc:picChg chg="add mod">
          <ac:chgData name="Henrique Cesar Higino Holanda Cordeiro" userId="5627f760-5371-4eb3-a909-7d4fedffe583" providerId="ADAL" clId="{3223F847-7DEB-49BC-B74C-E4144945B098}" dt="2024-09-09T16:08:42.288" v="1237" actId="1076"/>
          <ac:picMkLst>
            <pc:docMk/>
            <pc:sldMk cId="1412697277" sldId="264"/>
            <ac:picMk id="6" creationId="{F7AEF7A5-0E9A-DF19-9974-80880F7B4CA5}"/>
          </ac:picMkLst>
        </pc:picChg>
        <pc:picChg chg="add mod">
          <ac:chgData name="Henrique Cesar Higino Holanda Cordeiro" userId="5627f760-5371-4eb3-a909-7d4fedffe583" providerId="ADAL" clId="{3223F847-7DEB-49BC-B74C-E4144945B098}" dt="2024-09-09T16:07:39.935" v="1169" actId="1076"/>
          <ac:picMkLst>
            <pc:docMk/>
            <pc:sldMk cId="1412697277" sldId="264"/>
            <ac:picMk id="8" creationId="{28A05C43-B0DA-3A27-C204-FF0772A0049D}"/>
          </ac:picMkLst>
        </pc:picChg>
      </pc:sldChg>
      <pc:sldChg chg="del">
        <pc:chgData name="Henrique Cesar Higino Holanda Cordeiro" userId="5627f760-5371-4eb3-a909-7d4fedffe583" providerId="ADAL" clId="{3223F847-7DEB-49BC-B74C-E4144945B098}" dt="2024-09-09T14:14:33.978" v="0" actId="47"/>
        <pc:sldMkLst>
          <pc:docMk/>
          <pc:sldMk cId="3741845154" sldId="264"/>
        </pc:sldMkLst>
      </pc:sldChg>
      <pc:sldChg chg="del">
        <pc:chgData name="Henrique Cesar Higino Holanda Cordeiro" userId="5627f760-5371-4eb3-a909-7d4fedffe583" providerId="ADAL" clId="{3223F847-7DEB-49BC-B74C-E4144945B098}" dt="2024-09-09T14:14:33.978" v="0" actId="47"/>
        <pc:sldMkLst>
          <pc:docMk/>
          <pc:sldMk cId="963274251" sldId="265"/>
        </pc:sldMkLst>
      </pc:sldChg>
      <pc:sldChg chg="addSp delSp modSp new mod">
        <pc:chgData name="Henrique Cesar Higino Holanda Cordeiro" userId="5627f760-5371-4eb3-a909-7d4fedffe583" providerId="ADAL" clId="{3223F847-7DEB-49BC-B74C-E4144945B098}" dt="2024-09-09T16:14:34.814" v="1365" actId="1076"/>
        <pc:sldMkLst>
          <pc:docMk/>
          <pc:sldMk cId="1623997319" sldId="265"/>
        </pc:sldMkLst>
        <pc:spChg chg="mod">
          <ac:chgData name="Henrique Cesar Higino Holanda Cordeiro" userId="5627f760-5371-4eb3-a909-7d4fedffe583" providerId="ADAL" clId="{3223F847-7DEB-49BC-B74C-E4144945B098}" dt="2024-09-09T16:14:18.140" v="1361" actId="20577"/>
          <ac:spMkLst>
            <pc:docMk/>
            <pc:sldMk cId="1623997319" sldId="265"/>
            <ac:spMk id="2" creationId="{909ACD0B-D104-1885-84C3-FED8AD799BC2}"/>
          </ac:spMkLst>
        </pc:spChg>
        <pc:spChg chg="mod">
          <ac:chgData name="Henrique Cesar Higino Holanda Cordeiro" userId="5627f760-5371-4eb3-a909-7d4fedffe583" providerId="ADAL" clId="{3223F847-7DEB-49BC-B74C-E4144945B098}" dt="2024-09-09T16:13:55.062" v="1333" actId="14100"/>
          <ac:spMkLst>
            <pc:docMk/>
            <pc:sldMk cId="1623997319" sldId="265"/>
            <ac:spMk id="3" creationId="{DF3D0966-C10F-B535-D47B-04ABCF2E00B9}"/>
          </ac:spMkLst>
        </pc:spChg>
        <pc:spChg chg="del">
          <ac:chgData name="Henrique Cesar Higino Holanda Cordeiro" userId="5627f760-5371-4eb3-a909-7d4fedffe583" providerId="ADAL" clId="{3223F847-7DEB-49BC-B74C-E4144945B098}" dt="2024-09-09T16:11:09.767" v="1261" actId="478"/>
          <ac:spMkLst>
            <pc:docMk/>
            <pc:sldMk cId="1623997319" sldId="265"/>
            <ac:spMk id="4" creationId="{ED98F9DA-F2F2-83BC-9517-C68A3A06FEC3}"/>
          </ac:spMkLst>
        </pc:spChg>
        <pc:picChg chg="add mod">
          <ac:chgData name="Henrique Cesar Higino Holanda Cordeiro" userId="5627f760-5371-4eb3-a909-7d4fedffe583" providerId="ADAL" clId="{3223F847-7DEB-49BC-B74C-E4144945B098}" dt="2024-09-09T16:14:25.606" v="1362" actId="1076"/>
          <ac:picMkLst>
            <pc:docMk/>
            <pc:sldMk cId="1623997319" sldId="265"/>
            <ac:picMk id="6" creationId="{CBCF5CBF-7C8D-A162-E318-A4AFEC55DF6B}"/>
          </ac:picMkLst>
        </pc:picChg>
        <pc:picChg chg="add mod">
          <ac:chgData name="Henrique Cesar Higino Holanda Cordeiro" userId="5627f760-5371-4eb3-a909-7d4fedffe583" providerId="ADAL" clId="{3223F847-7DEB-49BC-B74C-E4144945B098}" dt="2024-09-09T16:14:30.262" v="1364" actId="1076"/>
          <ac:picMkLst>
            <pc:docMk/>
            <pc:sldMk cId="1623997319" sldId="265"/>
            <ac:picMk id="8" creationId="{3766A621-6596-6E28-8B08-FF6E4362827D}"/>
          </ac:picMkLst>
        </pc:picChg>
        <pc:picChg chg="add mod">
          <ac:chgData name="Henrique Cesar Higino Holanda Cordeiro" userId="5627f760-5371-4eb3-a909-7d4fedffe583" providerId="ADAL" clId="{3223F847-7DEB-49BC-B74C-E4144945B098}" dt="2024-09-09T16:14:27.534" v="1363" actId="1076"/>
          <ac:picMkLst>
            <pc:docMk/>
            <pc:sldMk cId="1623997319" sldId="265"/>
            <ac:picMk id="10" creationId="{D5B2B805-90E8-C8C3-C8A7-6837DA01F074}"/>
          </ac:picMkLst>
        </pc:picChg>
        <pc:picChg chg="add mod">
          <ac:chgData name="Henrique Cesar Higino Holanda Cordeiro" userId="5627f760-5371-4eb3-a909-7d4fedffe583" providerId="ADAL" clId="{3223F847-7DEB-49BC-B74C-E4144945B098}" dt="2024-09-09T16:14:34.814" v="1365" actId="1076"/>
          <ac:picMkLst>
            <pc:docMk/>
            <pc:sldMk cId="1623997319" sldId="265"/>
            <ac:picMk id="12" creationId="{9AC4B20F-D152-C7B9-9AEB-6C2740E882BE}"/>
          </ac:picMkLst>
        </pc:picChg>
      </pc:sldChg>
      <pc:sldChg chg="del">
        <pc:chgData name="Henrique Cesar Higino Holanda Cordeiro" userId="5627f760-5371-4eb3-a909-7d4fedffe583" providerId="ADAL" clId="{3223F847-7DEB-49BC-B74C-E4144945B098}" dt="2024-09-09T14:14:33.978" v="0" actId="47"/>
        <pc:sldMkLst>
          <pc:docMk/>
          <pc:sldMk cId="3471389588" sldId="266"/>
        </pc:sldMkLst>
      </pc:sldChg>
      <pc:sldChg chg="addSp delSp modSp new mod modClrScheme chgLayout">
        <pc:chgData name="Henrique Cesar Higino Holanda Cordeiro" userId="5627f760-5371-4eb3-a909-7d4fedffe583" providerId="ADAL" clId="{3223F847-7DEB-49BC-B74C-E4144945B098}" dt="2024-09-09T16:30:34.978" v="1623" actId="478"/>
        <pc:sldMkLst>
          <pc:docMk/>
          <pc:sldMk cId="4199755200" sldId="266"/>
        </pc:sldMkLst>
        <pc:spChg chg="mod">
          <ac:chgData name="Henrique Cesar Higino Holanda Cordeiro" userId="5627f760-5371-4eb3-a909-7d4fedffe583" providerId="ADAL" clId="{3223F847-7DEB-49BC-B74C-E4144945B098}" dt="2024-09-09T16:17:26.461" v="1565" actId="26606"/>
          <ac:spMkLst>
            <pc:docMk/>
            <pc:sldMk cId="4199755200" sldId="266"/>
            <ac:spMk id="2" creationId="{8105B09B-FF27-640F-234B-69B5D141A5C4}"/>
          </ac:spMkLst>
        </pc:spChg>
        <pc:spChg chg="mod ord">
          <ac:chgData name="Henrique Cesar Higino Holanda Cordeiro" userId="5627f760-5371-4eb3-a909-7d4fedffe583" providerId="ADAL" clId="{3223F847-7DEB-49BC-B74C-E4144945B098}" dt="2024-09-09T16:27:14.803" v="1620" actId="313"/>
          <ac:spMkLst>
            <pc:docMk/>
            <pc:sldMk cId="4199755200" sldId="266"/>
            <ac:spMk id="3" creationId="{CA44143F-B1C2-5859-B610-608F9BF8A37B}"/>
          </ac:spMkLst>
        </pc:spChg>
        <pc:spChg chg="del">
          <ac:chgData name="Henrique Cesar Higino Holanda Cordeiro" userId="5627f760-5371-4eb3-a909-7d4fedffe583" providerId="ADAL" clId="{3223F847-7DEB-49BC-B74C-E4144945B098}" dt="2024-09-09T16:17:26.461" v="1565" actId="26606"/>
          <ac:spMkLst>
            <pc:docMk/>
            <pc:sldMk cId="4199755200" sldId="266"/>
            <ac:spMk id="4" creationId="{07C30A76-85B8-2BAC-AE02-53A067E7AAF4}"/>
          </ac:spMkLst>
        </pc:spChg>
        <pc:graphicFrameChg chg="add del mod">
          <ac:chgData name="Henrique Cesar Higino Holanda Cordeiro" userId="5627f760-5371-4eb3-a909-7d4fedffe583" providerId="ADAL" clId="{3223F847-7DEB-49BC-B74C-E4144945B098}" dt="2024-09-09T16:30:34.978" v="1623" actId="478"/>
          <ac:graphicFrameMkLst>
            <pc:docMk/>
            <pc:sldMk cId="4199755200" sldId="266"/>
            <ac:graphicFrameMk id="4" creationId="{257F9B27-19C7-F8FE-7B66-D7D19F35939A}"/>
          </ac:graphicFrameMkLst>
        </pc:graphicFrameChg>
        <pc:picChg chg="add mod">
          <ac:chgData name="Henrique Cesar Higino Holanda Cordeiro" userId="5627f760-5371-4eb3-a909-7d4fedffe583" providerId="ADAL" clId="{3223F847-7DEB-49BC-B74C-E4144945B098}" dt="2024-09-09T16:17:38.276" v="1569" actId="14100"/>
          <ac:picMkLst>
            <pc:docMk/>
            <pc:sldMk cId="4199755200" sldId="266"/>
            <ac:picMk id="6" creationId="{45CBB06A-5243-36E8-6AE4-EC41BABB53E3}"/>
          </ac:picMkLst>
        </pc:picChg>
      </pc:sldChg>
      <pc:sldChg chg="del">
        <pc:chgData name="Henrique Cesar Higino Holanda Cordeiro" userId="5627f760-5371-4eb3-a909-7d4fedffe583" providerId="ADAL" clId="{3223F847-7DEB-49BC-B74C-E4144945B098}" dt="2024-09-09T14:14:33.978" v="0" actId="47"/>
        <pc:sldMkLst>
          <pc:docMk/>
          <pc:sldMk cId="2467457008" sldId="267"/>
        </pc:sldMkLst>
      </pc:sldChg>
      <pc:sldChg chg="addSp delSp modSp new mod">
        <pc:chgData name="Henrique Cesar Higino Holanda Cordeiro" userId="5627f760-5371-4eb3-a909-7d4fedffe583" providerId="ADAL" clId="{3223F847-7DEB-49BC-B74C-E4144945B098}" dt="2024-09-09T16:23:34.211" v="1612" actId="1076"/>
        <pc:sldMkLst>
          <pc:docMk/>
          <pc:sldMk cId="2625016644" sldId="267"/>
        </pc:sldMkLst>
        <pc:spChg chg="mod">
          <ac:chgData name="Henrique Cesar Higino Holanda Cordeiro" userId="5627f760-5371-4eb3-a909-7d4fedffe583" providerId="ADAL" clId="{3223F847-7DEB-49BC-B74C-E4144945B098}" dt="2024-09-09T16:23:23.371" v="1608" actId="120"/>
          <ac:spMkLst>
            <pc:docMk/>
            <pc:sldMk cId="2625016644" sldId="267"/>
            <ac:spMk id="2" creationId="{82621A64-5015-DDA1-8EA8-37DE8705E8AB}"/>
          </ac:spMkLst>
        </pc:spChg>
        <pc:spChg chg="del">
          <ac:chgData name="Henrique Cesar Higino Holanda Cordeiro" userId="5627f760-5371-4eb3-a909-7d4fedffe583" providerId="ADAL" clId="{3223F847-7DEB-49BC-B74C-E4144945B098}" dt="2024-09-09T16:21:09.769" v="1597" actId="478"/>
          <ac:spMkLst>
            <pc:docMk/>
            <pc:sldMk cId="2625016644" sldId="267"/>
            <ac:spMk id="3" creationId="{3E431ED8-3964-F42B-C723-C8FA3285CA64}"/>
          </ac:spMkLst>
        </pc:spChg>
        <pc:picChg chg="add mod">
          <ac:chgData name="Henrique Cesar Higino Holanda Cordeiro" userId="5627f760-5371-4eb3-a909-7d4fedffe583" providerId="ADAL" clId="{3223F847-7DEB-49BC-B74C-E4144945B098}" dt="2024-09-09T16:23:34.211" v="1612" actId="1076"/>
          <ac:picMkLst>
            <pc:docMk/>
            <pc:sldMk cId="2625016644" sldId="267"/>
            <ac:picMk id="4" creationId="{A88F19F9-B5C7-29E9-F9C1-38EFE4001DB6}"/>
          </ac:picMkLst>
        </pc:picChg>
        <pc:picChg chg="add mod">
          <ac:chgData name="Henrique Cesar Higino Holanda Cordeiro" userId="5627f760-5371-4eb3-a909-7d4fedffe583" providerId="ADAL" clId="{3223F847-7DEB-49BC-B74C-E4144945B098}" dt="2024-09-09T16:23:32.307" v="1611" actId="1076"/>
          <ac:picMkLst>
            <pc:docMk/>
            <pc:sldMk cId="2625016644" sldId="267"/>
            <ac:picMk id="6" creationId="{F736575A-A283-2633-E71B-E49078CE66EF}"/>
          </ac:picMkLst>
        </pc:picChg>
        <pc:picChg chg="add mod">
          <ac:chgData name="Henrique Cesar Higino Holanda Cordeiro" userId="5627f760-5371-4eb3-a909-7d4fedffe583" providerId="ADAL" clId="{3223F847-7DEB-49BC-B74C-E4144945B098}" dt="2024-09-09T16:23:30.106" v="1610" actId="1076"/>
          <ac:picMkLst>
            <pc:docMk/>
            <pc:sldMk cId="2625016644" sldId="267"/>
            <ac:picMk id="8" creationId="{EAA9BA76-4B5C-3F55-3E3E-6CEE03BEA89A}"/>
          </ac:picMkLst>
        </pc:picChg>
      </pc:sldChg>
      <pc:sldChg chg="del">
        <pc:chgData name="Henrique Cesar Higino Holanda Cordeiro" userId="5627f760-5371-4eb3-a909-7d4fedffe583" providerId="ADAL" clId="{3223F847-7DEB-49BC-B74C-E4144945B098}" dt="2024-09-09T14:14:33.978" v="0" actId="47"/>
        <pc:sldMkLst>
          <pc:docMk/>
          <pc:sldMk cId="2394555902" sldId="268"/>
        </pc:sldMkLst>
      </pc:sldChg>
      <pc:sldChg chg="addSp delSp modSp new del mod chgLayout">
        <pc:chgData name="Henrique Cesar Higino Holanda Cordeiro" userId="5627f760-5371-4eb3-a909-7d4fedffe583" providerId="ADAL" clId="{3223F847-7DEB-49BC-B74C-E4144945B098}" dt="2024-09-09T16:25:08.915" v="1619" actId="47"/>
        <pc:sldMkLst>
          <pc:docMk/>
          <pc:sldMk cId="3536526140" sldId="268"/>
        </pc:sldMkLst>
        <pc:spChg chg="add del">
          <ac:chgData name="Henrique Cesar Higino Holanda Cordeiro" userId="5627f760-5371-4eb3-a909-7d4fedffe583" providerId="ADAL" clId="{3223F847-7DEB-49BC-B74C-E4144945B098}" dt="2024-09-09T16:24:15.151" v="1618" actId="6264"/>
          <ac:spMkLst>
            <pc:docMk/>
            <pc:sldMk cId="3536526140" sldId="268"/>
            <ac:spMk id="2" creationId="{42127C94-D4FA-B9BE-8C41-1822A05C86A2}"/>
          </ac:spMkLst>
        </pc:spChg>
        <pc:spChg chg="add del">
          <ac:chgData name="Henrique Cesar Higino Holanda Cordeiro" userId="5627f760-5371-4eb3-a909-7d4fedffe583" providerId="ADAL" clId="{3223F847-7DEB-49BC-B74C-E4144945B098}" dt="2024-09-09T16:24:15.151" v="1618" actId="6264"/>
          <ac:spMkLst>
            <pc:docMk/>
            <pc:sldMk cId="3536526140" sldId="268"/>
            <ac:spMk id="3" creationId="{8376B357-E664-EB01-2312-0DAB4E9CACFF}"/>
          </ac:spMkLst>
        </pc:spChg>
        <pc:spChg chg="add del mod ord">
          <ac:chgData name="Henrique Cesar Higino Holanda Cordeiro" userId="5627f760-5371-4eb3-a909-7d4fedffe583" providerId="ADAL" clId="{3223F847-7DEB-49BC-B74C-E4144945B098}" dt="2024-09-09T16:23:56.978" v="1615" actId="6264"/>
          <ac:spMkLst>
            <pc:docMk/>
            <pc:sldMk cId="3536526140" sldId="268"/>
            <ac:spMk id="4" creationId="{4B519A20-5D7B-3DD4-11A8-E2C81C6B97E9}"/>
          </ac:spMkLst>
        </pc:spChg>
        <pc:spChg chg="add del mod ord">
          <ac:chgData name="Henrique Cesar Higino Holanda Cordeiro" userId="5627f760-5371-4eb3-a909-7d4fedffe583" providerId="ADAL" clId="{3223F847-7DEB-49BC-B74C-E4144945B098}" dt="2024-09-09T16:23:56.978" v="1615" actId="6264"/>
          <ac:spMkLst>
            <pc:docMk/>
            <pc:sldMk cId="3536526140" sldId="268"/>
            <ac:spMk id="5" creationId="{FA61D575-37E3-2476-85CA-65659D92DAAA}"/>
          </ac:spMkLst>
        </pc:spChg>
        <pc:spChg chg="add mod ord">
          <ac:chgData name="Henrique Cesar Higino Holanda Cordeiro" userId="5627f760-5371-4eb3-a909-7d4fedffe583" providerId="ADAL" clId="{3223F847-7DEB-49BC-B74C-E4144945B098}" dt="2024-09-09T16:24:15.151" v="1618" actId="6264"/>
          <ac:spMkLst>
            <pc:docMk/>
            <pc:sldMk cId="3536526140" sldId="268"/>
            <ac:spMk id="6" creationId="{EF7AA92B-AEE1-80F7-8F90-2E4285B16779}"/>
          </ac:spMkLst>
        </pc:spChg>
        <pc:spChg chg="add mod ord">
          <ac:chgData name="Henrique Cesar Higino Holanda Cordeiro" userId="5627f760-5371-4eb3-a909-7d4fedffe583" providerId="ADAL" clId="{3223F847-7DEB-49BC-B74C-E4144945B098}" dt="2024-09-09T16:24:15.151" v="1618" actId="6264"/>
          <ac:spMkLst>
            <pc:docMk/>
            <pc:sldMk cId="3536526140" sldId="268"/>
            <ac:spMk id="7" creationId="{F71AA449-E967-1A40-AE56-D0151083A53A}"/>
          </ac:spMkLst>
        </pc:spChg>
      </pc:sldChg>
      <pc:sldChg chg="new del">
        <pc:chgData name="Henrique Cesar Higino Holanda Cordeiro" userId="5627f760-5371-4eb3-a909-7d4fedffe583" providerId="ADAL" clId="{3223F847-7DEB-49BC-B74C-E4144945B098}" dt="2024-09-09T16:24:04.994" v="1617" actId="47"/>
        <pc:sldMkLst>
          <pc:docMk/>
          <pc:sldMk cId="4172627890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cb8a4526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cb8a4526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delo Slide CIn-UFPE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500"/>
              <a:buFont typeface="Proxima Nova"/>
              <a:buNone/>
              <a:defRPr sz="2500" b="1">
                <a:solidFill>
                  <a:srgbClr val="DB1E2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382459" y="4703623"/>
            <a:ext cx="1449841" cy="29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911820" y="-1"/>
            <a:ext cx="1920482" cy="5727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1E2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-13425" y="0"/>
            <a:ext cx="9144000" cy="5143500"/>
          </a:xfrm>
          <a:prstGeom prst="rect">
            <a:avLst/>
          </a:prstGeom>
          <a:solidFill>
            <a:srgbClr val="DB1E2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pt-BR">
                <a:solidFill>
                  <a:srgbClr val="FFFFFF"/>
                </a:solidFill>
              </a:rPr>
              <a:t>Projeto RISC-V</a:t>
            </a: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337726"/>
            <a:ext cx="1914568" cy="57087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BB3B854C-F65B-4641-2065-DE79FE5E37FB}"/>
              </a:ext>
            </a:extLst>
          </p:cNvPr>
          <p:cNvSpPr txBox="1">
            <a:spLocks/>
          </p:cNvSpPr>
          <p:nvPr/>
        </p:nvSpPr>
        <p:spPr>
          <a:xfrm>
            <a:off x="4187014" y="3990732"/>
            <a:ext cx="4952808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pt-BR" sz="1400">
                <a:solidFill>
                  <a:srgbClr val="FFFFFF"/>
                </a:solidFill>
              </a:rPr>
              <a:t>Colaboradores: Henrique César Higino Holanda Cordeiro</a:t>
            </a:r>
            <a:br>
              <a:rPr lang="pt-BR" sz="1400"/>
            </a:br>
            <a:r>
              <a:rPr lang="pt-BR" sz="1400">
                <a:solidFill>
                  <a:srgbClr val="FFFFFF"/>
                </a:solidFill>
              </a:rPr>
              <a:t>       João Pedro Marinho de Souza</a:t>
            </a:r>
          </a:p>
          <a:p>
            <a:pPr marL="0" indent="0" algn="l"/>
            <a:r>
              <a:rPr lang="pt-BR" sz="1400">
                <a:solidFill>
                  <a:srgbClr val="FFFFFF"/>
                </a:solidFill>
              </a:rPr>
              <a:t>       Luiz Gustavo Pinheiro dos Santos Silva</a:t>
            </a:r>
          </a:p>
          <a:p>
            <a:pPr marL="0" indent="0" algn="l"/>
            <a:r>
              <a:rPr lang="pt-BR" sz="1400">
                <a:solidFill>
                  <a:srgbClr val="FFFFFF"/>
                </a:solidFill>
              </a:rPr>
              <a:t>       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5B09B-FF27-640F-234B-69B5D141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800"/>
              <a:t>Testes de validação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5CBB06A-5243-36E8-6AE4-EC41BABB5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62" y="995211"/>
            <a:ext cx="2831561" cy="38542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44143F-B1C2-5859-B610-608F9BF8A37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762500" y="1208225"/>
            <a:ext cx="4069800" cy="3264408"/>
          </a:xfrm>
        </p:spPr>
        <p:txBody>
          <a:bodyPr anchor="t">
            <a:norm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b="0" i="0" u="none" strike="noStrike" cap="none" dirty="0">
                <a:solidFill>
                  <a:srgbClr val="DB1E2F"/>
                </a:solidFill>
              </a:rPr>
              <a:t>Segundo as </a:t>
            </a:r>
            <a:r>
              <a:rPr lang="en-US" b="0" i="0" u="none" strike="noStrike" cap="none" dirty="0" err="1">
                <a:solidFill>
                  <a:srgbClr val="DB1E2F"/>
                </a:solidFill>
              </a:rPr>
              <a:t>instruções</a:t>
            </a:r>
            <a:r>
              <a:rPr lang="en-US" b="0" i="0" u="none" strike="noStrike" cap="none" dirty="0">
                <a:solidFill>
                  <a:srgbClr val="DB1E2F"/>
                </a:solidFill>
              </a:rPr>
              <a:t> do </a:t>
            </a:r>
            <a:r>
              <a:rPr lang="en-US" b="0" i="0" u="none" strike="noStrike" cap="none" dirty="0" err="1">
                <a:solidFill>
                  <a:srgbClr val="DB1E2F"/>
                </a:solidFill>
              </a:rPr>
              <a:t>repositório</a:t>
            </a:r>
            <a:r>
              <a:rPr lang="en-US" b="0" i="0" u="none" strike="noStrike" cap="none" dirty="0">
                <a:solidFill>
                  <a:srgbClr val="DB1E2F"/>
                </a:solidFill>
              </a:rPr>
              <a:t> </a:t>
            </a:r>
            <a:r>
              <a:rPr lang="en-US" b="0" i="0" u="none" strike="noStrike" cap="none" dirty="0" err="1">
                <a:solidFill>
                  <a:srgbClr val="DB1E2F"/>
                </a:solidFill>
              </a:rPr>
              <a:t>fornecido</a:t>
            </a:r>
            <a:r>
              <a:rPr lang="en-US" b="0" i="0" u="none" strike="noStrike" cap="none" dirty="0">
                <a:solidFill>
                  <a:srgbClr val="DB1E2F"/>
                </a:solidFill>
              </a:rPr>
              <a:t>, </a:t>
            </a:r>
            <a:r>
              <a:rPr lang="en-US" b="0" i="0" u="none" strike="noStrike" cap="none" dirty="0" err="1">
                <a:solidFill>
                  <a:srgbClr val="DB1E2F"/>
                </a:solidFill>
              </a:rPr>
              <a:t>executamos</a:t>
            </a:r>
            <a:r>
              <a:rPr lang="en-US" b="0" i="0" u="none" strike="noStrike" cap="none" dirty="0">
                <a:solidFill>
                  <a:srgbClr val="DB1E2F"/>
                </a:solidFill>
              </a:rPr>
              <a:t> </a:t>
            </a:r>
            <a:r>
              <a:rPr lang="en-US" b="0" i="0" u="none" strike="noStrike" cap="none" dirty="0" err="1">
                <a:solidFill>
                  <a:srgbClr val="DB1E2F"/>
                </a:solidFill>
              </a:rPr>
              <a:t>todos</a:t>
            </a:r>
            <a:r>
              <a:rPr lang="en-US" b="0" i="0" u="none" strike="noStrike" cap="none" dirty="0">
                <a:solidFill>
                  <a:srgbClr val="DB1E2F"/>
                </a:solidFill>
              </a:rPr>
              <a:t> </a:t>
            </a:r>
            <a:r>
              <a:rPr lang="en-US" b="0" i="0" u="none" strike="noStrike" cap="none" dirty="0" err="1">
                <a:solidFill>
                  <a:srgbClr val="DB1E2F"/>
                </a:solidFill>
              </a:rPr>
              <a:t>os</a:t>
            </a:r>
            <a:r>
              <a:rPr lang="en-US" b="0" i="0" u="none" strike="noStrike" cap="none" dirty="0">
                <a:solidFill>
                  <a:srgbClr val="DB1E2F"/>
                </a:solidFill>
              </a:rPr>
              <a:t> testes que </a:t>
            </a:r>
            <a:r>
              <a:rPr lang="en-US" b="0" i="0" u="none" strike="noStrike" cap="none" dirty="0" err="1">
                <a:solidFill>
                  <a:srgbClr val="DB1E2F"/>
                </a:solidFill>
              </a:rPr>
              <a:t>envolviam</a:t>
            </a:r>
            <a:r>
              <a:rPr lang="en-US" b="0" i="0" u="none" strike="noStrike" cap="none" dirty="0">
                <a:solidFill>
                  <a:srgbClr val="DB1E2F"/>
                </a:solidFill>
              </a:rPr>
              <a:t> as </a:t>
            </a:r>
            <a:r>
              <a:rPr lang="en-US" b="0" i="0" u="none" strike="noStrike" cap="none" dirty="0" err="1">
                <a:solidFill>
                  <a:srgbClr val="DB1E2F"/>
                </a:solidFill>
              </a:rPr>
              <a:t>instruções</a:t>
            </a:r>
            <a:r>
              <a:rPr lang="en-US" b="0" i="0" u="none" strike="noStrike" cap="none" dirty="0">
                <a:solidFill>
                  <a:srgbClr val="DB1E2F"/>
                </a:solidFill>
              </a:rPr>
              <a:t> </a:t>
            </a:r>
            <a:r>
              <a:rPr lang="en-US" b="0" i="0" u="none" strike="noStrike" cap="none" dirty="0" err="1">
                <a:solidFill>
                  <a:srgbClr val="DB1E2F"/>
                </a:solidFill>
              </a:rPr>
              <a:t>implementadas</a:t>
            </a:r>
            <a:r>
              <a:rPr lang="en-US" b="0" i="0" u="none" strike="noStrike" cap="none" dirty="0">
                <a:solidFill>
                  <a:srgbClr val="DB1E2F"/>
                </a:solidFill>
              </a:rPr>
              <a:t>;</a:t>
            </a:r>
          </a:p>
          <a:p>
            <a:pPr algn="ctr"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b="0" i="0" u="none" strike="noStrike" cap="none" dirty="0" err="1">
                <a:solidFill>
                  <a:srgbClr val="DB1E2F"/>
                </a:solidFill>
              </a:rPr>
              <a:t>Todos</a:t>
            </a:r>
            <a:r>
              <a:rPr lang="en-US" b="0" i="0" u="none" strike="noStrike" cap="none" dirty="0">
                <a:solidFill>
                  <a:srgbClr val="DB1E2F"/>
                </a:solidFill>
              </a:rPr>
              <a:t> </a:t>
            </a:r>
            <a:r>
              <a:rPr lang="en-US" b="0" i="0" u="none" strike="noStrike" cap="none" dirty="0" err="1">
                <a:solidFill>
                  <a:srgbClr val="DB1E2F"/>
                </a:solidFill>
              </a:rPr>
              <a:t>operaram</a:t>
            </a:r>
            <a:r>
              <a:rPr lang="en-US" b="0" i="0" u="none" strike="noStrike" cap="none" dirty="0">
                <a:solidFill>
                  <a:srgbClr val="DB1E2F"/>
                </a:solidFill>
              </a:rPr>
              <a:t> de forma </a:t>
            </a:r>
            <a:r>
              <a:rPr lang="en-US" b="0" i="0" u="none" strike="noStrike" cap="none" dirty="0" err="1">
                <a:solidFill>
                  <a:srgbClr val="DB1E2F"/>
                </a:solidFill>
              </a:rPr>
              <a:t>esperada</a:t>
            </a:r>
            <a:r>
              <a:rPr lang="en-US" b="0" i="0" u="none" strike="noStrike" cap="none" dirty="0">
                <a:solidFill>
                  <a:srgbClr val="DB1E2F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99755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AC542-B61D-6F30-440E-7C40DE0FD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Principais desafios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D8B443-BECD-4C8F-5051-DF901AC2A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081561"/>
            <a:ext cx="8520600" cy="2352564"/>
          </a:xfrm>
        </p:spPr>
        <p:txBody>
          <a:bodyPr/>
          <a:lstStyle/>
          <a:p>
            <a:r>
              <a:rPr lang="pt-BR"/>
              <a:t>Implementar o </a:t>
            </a:r>
            <a:r>
              <a:rPr lang="pt-BR" err="1"/>
              <a:t>Jal</a:t>
            </a:r>
            <a:r>
              <a:rPr lang="pt-BR"/>
              <a:t> e </a:t>
            </a:r>
            <a:r>
              <a:rPr lang="pt-BR" err="1"/>
              <a:t>Jalr</a:t>
            </a:r>
            <a:r>
              <a:rPr lang="pt-BR"/>
              <a:t>;</a:t>
            </a:r>
          </a:p>
          <a:p>
            <a:r>
              <a:rPr lang="pt-BR"/>
              <a:t>Fazer o comando </a:t>
            </a:r>
            <a:r>
              <a:rPr lang="pt-BR" err="1"/>
              <a:t>Halt</a:t>
            </a:r>
            <a:r>
              <a:rPr lang="pt-BR"/>
              <a:t> funcionar;</a:t>
            </a:r>
          </a:p>
        </p:txBody>
      </p:sp>
    </p:spTree>
    <p:extLst>
      <p:ext uri="{BB962C8B-B14F-4D97-AF65-F5344CB8AC3E}">
        <p14:creationId xmlns:p14="http://schemas.microsoft.com/office/powerpoint/2010/main" val="878421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21A64-5015-DDA1-8EA8-37DE8705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Principais desafios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8F19F9-B5C7-29E9-F9C1-38EFE4001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48" y="1253449"/>
            <a:ext cx="4193393" cy="279703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736575A-A283-2633-E71B-E49078CE6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111" y="453753"/>
            <a:ext cx="3077312" cy="159939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AA9BA76-4B5C-3F55-3E3E-6CEE03BEA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111" y="2117997"/>
            <a:ext cx="336407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1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/>
              <a:t>Modificações Gerais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D51BE2-08F5-D71A-92AD-4A2326F5B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620643"/>
            <a:ext cx="8520600" cy="2813481"/>
          </a:xfrm>
        </p:spPr>
        <p:txBody>
          <a:bodyPr/>
          <a:lstStyle/>
          <a:p>
            <a:r>
              <a:rPr lang="pt-BR"/>
              <a:t>Modificações no ALUController.sv e alu.sv;</a:t>
            </a:r>
          </a:p>
          <a:p>
            <a:r>
              <a:rPr lang="pt-BR"/>
              <a:t>Modificações no Datapath.sv e imm_Gen.sv;</a:t>
            </a:r>
          </a:p>
          <a:p>
            <a:r>
              <a:rPr lang="pt-BR"/>
              <a:t>Modificações no BranchUnit.sv, Controller.sv e RISC_V.sv;</a:t>
            </a:r>
          </a:p>
          <a:p>
            <a:r>
              <a:rPr lang="pt-BR"/>
              <a:t>Modificações no RegPack.sv;</a:t>
            </a:r>
          </a:p>
          <a:p>
            <a:r>
              <a:rPr lang="pt-BR"/>
              <a:t>Teste de instruções e validação final do comportamento;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67096-7BE6-21A3-9178-B0629A70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err="1"/>
              <a:t>ALUController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9A34EA-4795-6EAE-A9AE-DA055E3E3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0361" y="1017725"/>
            <a:ext cx="4921939" cy="3821904"/>
          </a:xfrm>
        </p:spPr>
        <p:txBody>
          <a:bodyPr/>
          <a:lstStyle/>
          <a:p>
            <a:pPr marL="127000" indent="0">
              <a:buNone/>
            </a:pPr>
            <a:r>
              <a:rPr lang="pt-BR" sz="900"/>
              <a:t>1. </a:t>
            </a:r>
            <a:r>
              <a:rPr lang="pt-BR" sz="900" err="1"/>
              <a:t>addi</a:t>
            </a:r>
            <a:r>
              <a:rPr lang="pt-BR" sz="900"/>
              <a:t> (</a:t>
            </a:r>
            <a:r>
              <a:rPr lang="pt-BR" sz="900" err="1"/>
              <a:t>type</a:t>
            </a:r>
            <a:r>
              <a:rPr lang="pt-BR" sz="900"/>
              <a:t> I) (</a:t>
            </a:r>
            <a:r>
              <a:rPr lang="pt-BR" sz="900" err="1"/>
              <a:t>ALUOp</a:t>
            </a:r>
            <a:r>
              <a:rPr lang="pt-BR" sz="900"/>
              <a:t> == 2'b10) &amp;&amp; (Funct3 == 3'b000) &amp;&amp; (Funct7 == 7'b0000000);</a:t>
            </a:r>
          </a:p>
          <a:p>
            <a:pPr marL="127000" indent="0">
              <a:buNone/>
            </a:pPr>
            <a:r>
              <a:rPr lang="pt-BR" sz="900"/>
              <a:t>2. sub (</a:t>
            </a:r>
            <a:r>
              <a:rPr lang="pt-BR" sz="900" err="1"/>
              <a:t>type</a:t>
            </a:r>
            <a:r>
              <a:rPr lang="pt-BR" sz="900"/>
              <a:t> R) (</a:t>
            </a:r>
            <a:r>
              <a:rPr lang="pt-BR" sz="900" err="1"/>
              <a:t>ALUOp</a:t>
            </a:r>
            <a:r>
              <a:rPr lang="pt-BR" sz="900"/>
              <a:t> == 2'b10) &amp;&amp; (Funct3 == 3'b000) &amp;&amp; (Funct7 == 7'b0100000);</a:t>
            </a:r>
          </a:p>
          <a:p>
            <a:pPr marL="127000" indent="0">
              <a:buNone/>
            </a:pPr>
            <a:r>
              <a:rPr lang="pt-BR" sz="900"/>
              <a:t>3. </a:t>
            </a:r>
            <a:r>
              <a:rPr lang="pt-BR" sz="900" err="1"/>
              <a:t>xor</a:t>
            </a:r>
            <a:r>
              <a:rPr lang="pt-BR" sz="900"/>
              <a:t> (</a:t>
            </a:r>
            <a:r>
              <a:rPr lang="pt-BR" sz="900" err="1"/>
              <a:t>type</a:t>
            </a:r>
            <a:r>
              <a:rPr lang="pt-BR" sz="900"/>
              <a:t> I) (</a:t>
            </a:r>
            <a:r>
              <a:rPr lang="pt-BR" sz="900" err="1"/>
              <a:t>ALUOp</a:t>
            </a:r>
            <a:r>
              <a:rPr lang="pt-BR" sz="900"/>
              <a:t> == 2'b10) &amp;&amp; (Funct3 == 3'b100) &amp;&amp; (Funct7 == 7'b0000000);</a:t>
            </a:r>
          </a:p>
          <a:p>
            <a:pPr marL="127000" indent="0">
              <a:buNone/>
            </a:pPr>
            <a:r>
              <a:rPr lang="pt-BR" sz="900"/>
              <a:t>4. </a:t>
            </a:r>
            <a:r>
              <a:rPr lang="pt-BR" sz="900" err="1"/>
              <a:t>or</a:t>
            </a:r>
            <a:r>
              <a:rPr lang="pt-BR" sz="900"/>
              <a:t> (</a:t>
            </a:r>
            <a:r>
              <a:rPr lang="pt-BR" sz="900" err="1"/>
              <a:t>type</a:t>
            </a:r>
            <a:r>
              <a:rPr lang="pt-BR" sz="900"/>
              <a:t> R) (</a:t>
            </a:r>
            <a:r>
              <a:rPr lang="pt-BR" sz="900" err="1"/>
              <a:t>ALUOp</a:t>
            </a:r>
            <a:r>
              <a:rPr lang="pt-BR" sz="900"/>
              <a:t> == 2'b10) &amp;&amp; (Funct3 == 3'b110) &amp;&amp; (Funct7 == 7'b0000000);</a:t>
            </a:r>
          </a:p>
          <a:p>
            <a:pPr marL="127000" indent="0">
              <a:buNone/>
            </a:pPr>
            <a:r>
              <a:rPr lang="pt-BR" sz="900"/>
              <a:t>5. </a:t>
            </a:r>
            <a:r>
              <a:rPr lang="pt-BR" sz="900" err="1"/>
              <a:t>add</a:t>
            </a:r>
            <a:r>
              <a:rPr lang="pt-BR" sz="900"/>
              <a:t> (</a:t>
            </a:r>
            <a:r>
              <a:rPr lang="pt-BR" sz="900" err="1"/>
              <a:t>type</a:t>
            </a:r>
            <a:r>
              <a:rPr lang="pt-BR" sz="900"/>
              <a:t> R) (</a:t>
            </a:r>
            <a:r>
              <a:rPr lang="pt-BR" sz="900" err="1"/>
              <a:t>ALUOp</a:t>
            </a:r>
            <a:r>
              <a:rPr lang="pt-BR" sz="900"/>
              <a:t> == 2'b10) &amp;&amp; (Funct3 == 3'b000) &amp;&amp; (Funct7 == 7'b0000000);</a:t>
            </a:r>
          </a:p>
          <a:p>
            <a:pPr marL="127000" indent="0">
              <a:buNone/>
            </a:pPr>
            <a:r>
              <a:rPr lang="pt-BR" sz="900"/>
              <a:t>6. </a:t>
            </a:r>
            <a:r>
              <a:rPr lang="pt-BR" sz="900" err="1"/>
              <a:t>and</a:t>
            </a:r>
            <a:r>
              <a:rPr lang="pt-BR" sz="900"/>
              <a:t> (</a:t>
            </a:r>
            <a:r>
              <a:rPr lang="pt-BR" sz="900" err="1"/>
              <a:t>type</a:t>
            </a:r>
            <a:r>
              <a:rPr lang="pt-BR" sz="900"/>
              <a:t> I) (</a:t>
            </a:r>
            <a:r>
              <a:rPr lang="pt-BR" sz="900" err="1"/>
              <a:t>ALUOp</a:t>
            </a:r>
            <a:r>
              <a:rPr lang="pt-BR" sz="900"/>
              <a:t> == 2'b10) &amp;&amp; (Funct3 == 3'b111) &amp;&amp; (Funct7 == 7'b0000000);</a:t>
            </a:r>
          </a:p>
          <a:p>
            <a:pPr marL="127000" indent="0">
              <a:buNone/>
            </a:pPr>
            <a:r>
              <a:rPr lang="pt-BR" sz="900"/>
              <a:t>7. </a:t>
            </a:r>
            <a:r>
              <a:rPr lang="pt-BR" sz="900" err="1"/>
              <a:t>slt</a:t>
            </a:r>
            <a:r>
              <a:rPr lang="pt-BR" sz="900"/>
              <a:t> (set </a:t>
            </a:r>
            <a:r>
              <a:rPr lang="pt-BR" sz="900" err="1"/>
              <a:t>less</a:t>
            </a:r>
            <a:r>
              <a:rPr lang="pt-BR" sz="900"/>
              <a:t> </a:t>
            </a:r>
            <a:r>
              <a:rPr lang="pt-BR" sz="900" err="1"/>
              <a:t>than</a:t>
            </a:r>
            <a:r>
              <a:rPr lang="pt-BR" sz="900"/>
              <a:t>, basicamente rd &lt;- (rs1 &lt; rs2)? 1 : 0) (</a:t>
            </a:r>
            <a:r>
              <a:rPr lang="pt-BR" sz="900" err="1"/>
              <a:t>type</a:t>
            </a:r>
            <a:r>
              <a:rPr lang="pt-BR" sz="900"/>
              <a:t> R) (</a:t>
            </a:r>
            <a:r>
              <a:rPr lang="pt-BR" sz="900" err="1"/>
              <a:t>ALUOp</a:t>
            </a:r>
            <a:r>
              <a:rPr lang="pt-BR" sz="900"/>
              <a:t> == 2'b10) &amp;&amp; (Funct3 == 3'b010) &amp;&amp; (Funct7 == 7'b0000000);</a:t>
            </a:r>
          </a:p>
          <a:p>
            <a:pPr marL="127000" indent="0">
              <a:buNone/>
            </a:pPr>
            <a:r>
              <a:rPr lang="pt-BR" sz="900"/>
              <a:t>8. </a:t>
            </a:r>
            <a:r>
              <a:rPr lang="pt-BR" sz="900" err="1"/>
              <a:t>slti</a:t>
            </a:r>
            <a:r>
              <a:rPr lang="pt-BR" sz="900"/>
              <a:t> (set </a:t>
            </a:r>
            <a:r>
              <a:rPr lang="pt-BR" sz="900" err="1"/>
              <a:t>less</a:t>
            </a:r>
            <a:r>
              <a:rPr lang="pt-BR" sz="900"/>
              <a:t> </a:t>
            </a:r>
            <a:r>
              <a:rPr lang="pt-BR" sz="900" err="1"/>
              <a:t>than</a:t>
            </a:r>
            <a:r>
              <a:rPr lang="pt-BR" sz="900"/>
              <a:t> </a:t>
            </a:r>
            <a:r>
              <a:rPr lang="pt-BR" sz="900" err="1"/>
              <a:t>imediate</a:t>
            </a:r>
            <a:r>
              <a:rPr lang="pt-BR" sz="900"/>
              <a:t>) (</a:t>
            </a:r>
            <a:r>
              <a:rPr lang="pt-BR" sz="900" err="1"/>
              <a:t>type</a:t>
            </a:r>
            <a:r>
              <a:rPr lang="pt-BR" sz="900"/>
              <a:t> I) // fazer o mesmo do </a:t>
            </a:r>
            <a:r>
              <a:rPr lang="pt-BR" sz="900" err="1"/>
              <a:t>slt</a:t>
            </a:r>
            <a:r>
              <a:rPr lang="pt-BR" sz="900"/>
              <a:t> - (</a:t>
            </a:r>
            <a:r>
              <a:rPr lang="pt-BR" sz="900" err="1"/>
              <a:t>ALUOp</a:t>
            </a:r>
            <a:r>
              <a:rPr lang="pt-BR" sz="900"/>
              <a:t> == 2'b10) &amp;&amp; (Funct3 == 3'b010);</a:t>
            </a:r>
          </a:p>
          <a:p>
            <a:pPr marL="127000" indent="0">
              <a:buNone/>
            </a:pPr>
            <a:r>
              <a:rPr lang="pt-BR" sz="900"/>
              <a:t>9. </a:t>
            </a:r>
            <a:r>
              <a:rPr lang="pt-BR" sz="900" err="1"/>
              <a:t>srai</a:t>
            </a:r>
            <a:r>
              <a:rPr lang="pt-BR" sz="900"/>
              <a:t> (shift </a:t>
            </a:r>
            <a:r>
              <a:rPr lang="pt-BR" sz="900" err="1"/>
              <a:t>rigth</a:t>
            </a:r>
            <a:r>
              <a:rPr lang="pt-BR" sz="900"/>
              <a:t> </a:t>
            </a:r>
            <a:r>
              <a:rPr lang="pt-BR" sz="900" err="1"/>
              <a:t>aritimetic</a:t>
            </a:r>
            <a:r>
              <a:rPr lang="pt-BR" sz="900"/>
              <a:t> </a:t>
            </a:r>
            <a:r>
              <a:rPr lang="pt-BR" sz="900" err="1"/>
              <a:t>imediate</a:t>
            </a:r>
            <a:r>
              <a:rPr lang="pt-BR" sz="900"/>
              <a:t>) (</a:t>
            </a:r>
            <a:r>
              <a:rPr lang="pt-BR" sz="900" err="1"/>
              <a:t>type</a:t>
            </a:r>
            <a:r>
              <a:rPr lang="pt-BR" sz="900"/>
              <a:t> I) (</a:t>
            </a:r>
            <a:r>
              <a:rPr lang="pt-BR" sz="900" err="1"/>
              <a:t>ALUOp</a:t>
            </a:r>
            <a:r>
              <a:rPr lang="pt-BR" sz="900"/>
              <a:t> == 2'b10) &amp;&amp; (Funct3 == 3'b101) &amp;&amp; (Funct7 == 7'b0100000);</a:t>
            </a:r>
          </a:p>
          <a:p>
            <a:pPr marL="127000" indent="0">
              <a:buNone/>
            </a:pPr>
            <a:r>
              <a:rPr lang="pt-BR" sz="900"/>
              <a:t>10. </a:t>
            </a:r>
            <a:r>
              <a:rPr lang="pt-BR" sz="900" err="1"/>
              <a:t>srli</a:t>
            </a:r>
            <a:r>
              <a:rPr lang="pt-BR" sz="900"/>
              <a:t> (shift </a:t>
            </a:r>
            <a:r>
              <a:rPr lang="pt-BR" sz="900" err="1"/>
              <a:t>rigth</a:t>
            </a:r>
            <a:r>
              <a:rPr lang="pt-BR" sz="900"/>
              <a:t> </a:t>
            </a:r>
            <a:r>
              <a:rPr lang="pt-BR" sz="900" err="1"/>
              <a:t>logic</a:t>
            </a:r>
            <a:r>
              <a:rPr lang="pt-BR" sz="900"/>
              <a:t> </a:t>
            </a:r>
            <a:r>
              <a:rPr lang="pt-BR" sz="900" err="1"/>
              <a:t>imediate</a:t>
            </a:r>
            <a:r>
              <a:rPr lang="pt-BR" sz="900"/>
              <a:t>) (</a:t>
            </a:r>
            <a:r>
              <a:rPr lang="pt-BR" sz="900" err="1"/>
              <a:t>type</a:t>
            </a:r>
            <a:r>
              <a:rPr lang="pt-BR" sz="900"/>
              <a:t> I) (</a:t>
            </a:r>
            <a:r>
              <a:rPr lang="pt-BR" sz="900" err="1"/>
              <a:t>ALUOp</a:t>
            </a:r>
            <a:r>
              <a:rPr lang="pt-BR" sz="900"/>
              <a:t> == 2'b10) &amp;&amp; (Funct3 == 3'b101) &amp;&amp; (Funct7 == 7'b0000000);</a:t>
            </a:r>
          </a:p>
          <a:p>
            <a:pPr marL="127000" indent="0">
              <a:buNone/>
            </a:pPr>
            <a:r>
              <a:rPr lang="pt-BR" sz="900"/>
              <a:t>11. </a:t>
            </a:r>
            <a:r>
              <a:rPr lang="pt-BR" sz="900" err="1"/>
              <a:t>slli</a:t>
            </a:r>
            <a:r>
              <a:rPr lang="pt-BR" sz="900"/>
              <a:t> (shift </a:t>
            </a:r>
            <a:r>
              <a:rPr lang="pt-BR" sz="900" err="1"/>
              <a:t>left</a:t>
            </a:r>
            <a:r>
              <a:rPr lang="pt-BR" sz="900"/>
              <a:t> </a:t>
            </a:r>
            <a:r>
              <a:rPr lang="pt-BR" sz="900" err="1"/>
              <a:t>logic</a:t>
            </a:r>
            <a:r>
              <a:rPr lang="pt-BR" sz="900"/>
              <a:t> </a:t>
            </a:r>
            <a:r>
              <a:rPr lang="pt-BR" sz="900" err="1"/>
              <a:t>imediate</a:t>
            </a:r>
            <a:r>
              <a:rPr lang="pt-BR" sz="900"/>
              <a:t>) (</a:t>
            </a:r>
            <a:r>
              <a:rPr lang="pt-BR" sz="900" err="1"/>
              <a:t>type</a:t>
            </a:r>
            <a:r>
              <a:rPr lang="pt-BR" sz="900"/>
              <a:t> I) (</a:t>
            </a:r>
            <a:r>
              <a:rPr lang="pt-BR" sz="900" err="1"/>
              <a:t>ALUOp</a:t>
            </a:r>
            <a:r>
              <a:rPr lang="pt-BR" sz="900"/>
              <a:t> == 2'b10) &amp;&amp; (Funct3 == 3'b001) &amp;&amp; (Funct7 == 7'b0000000);</a:t>
            </a:r>
          </a:p>
          <a:p>
            <a:pPr marL="127000" indent="0">
              <a:buNone/>
            </a:pPr>
            <a:r>
              <a:rPr lang="pt-BR" sz="900"/>
              <a:t>12. </a:t>
            </a:r>
            <a:r>
              <a:rPr lang="pt-BR" sz="900" err="1"/>
              <a:t>not_equal</a:t>
            </a:r>
            <a:r>
              <a:rPr lang="pt-BR" sz="900"/>
              <a:t>(</a:t>
            </a:r>
            <a:r>
              <a:rPr lang="pt-BR" sz="900" err="1"/>
              <a:t>type</a:t>
            </a:r>
            <a:r>
              <a:rPr lang="pt-BR" sz="900"/>
              <a:t> B) </a:t>
            </a:r>
            <a:r>
              <a:rPr lang="pt-BR" sz="900" err="1"/>
              <a:t>bne</a:t>
            </a:r>
            <a:r>
              <a:rPr lang="pt-BR" sz="900"/>
              <a:t> (</a:t>
            </a:r>
            <a:r>
              <a:rPr lang="pt-BR" sz="900" err="1"/>
              <a:t>ALUOp</a:t>
            </a:r>
            <a:r>
              <a:rPr lang="pt-BR" sz="900"/>
              <a:t> == 2'b01) &amp;&amp; (Funct3 == 3'b001);</a:t>
            </a:r>
          </a:p>
          <a:p>
            <a:pPr marL="127000" indent="0">
              <a:buNone/>
            </a:pPr>
            <a:r>
              <a:rPr lang="pt-BR" sz="900"/>
              <a:t>13. </a:t>
            </a:r>
            <a:r>
              <a:rPr lang="pt-BR" sz="900" err="1"/>
              <a:t>less_than</a:t>
            </a:r>
            <a:r>
              <a:rPr lang="pt-BR" sz="900"/>
              <a:t>(</a:t>
            </a:r>
            <a:r>
              <a:rPr lang="pt-BR" sz="900" err="1"/>
              <a:t>type</a:t>
            </a:r>
            <a:r>
              <a:rPr lang="pt-BR" sz="900"/>
              <a:t> B) </a:t>
            </a:r>
            <a:r>
              <a:rPr lang="pt-BR" sz="900" err="1"/>
              <a:t>blt</a:t>
            </a:r>
            <a:r>
              <a:rPr lang="pt-BR" sz="900"/>
              <a:t> (</a:t>
            </a:r>
            <a:r>
              <a:rPr lang="pt-BR" sz="900" err="1"/>
              <a:t>ALUOp</a:t>
            </a:r>
            <a:r>
              <a:rPr lang="pt-BR" sz="900"/>
              <a:t> == 2'b01) &amp;&amp; (Funct3 == 3'b100);</a:t>
            </a:r>
          </a:p>
          <a:p>
            <a:pPr marL="127000" indent="0">
              <a:buNone/>
            </a:pPr>
            <a:r>
              <a:rPr lang="pt-BR" sz="900"/>
              <a:t>14. </a:t>
            </a:r>
            <a:r>
              <a:rPr lang="pt-BR" sz="900" err="1"/>
              <a:t>greater_than</a:t>
            </a:r>
            <a:r>
              <a:rPr lang="pt-BR" sz="900"/>
              <a:t>(</a:t>
            </a:r>
            <a:r>
              <a:rPr lang="pt-BR" sz="900" err="1"/>
              <a:t>type</a:t>
            </a:r>
            <a:r>
              <a:rPr lang="pt-BR" sz="900"/>
              <a:t> B) </a:t>
            </a:r>
            <a:r>
              <a:rPr lang="pt-BR" sz="900" err="1"/>
              <a:t>bge</a:t>
            </a:r>
            <a:r>
              <a:rPr lang="pt-BR" sz="900"/>
              <a:t> (</a:t>
            </a:r>
            <a:r>
              <a:rPr lang="pt-BR" sz="900" err="1"/>
              <a:t>ALUOp</a:t>
            </a:r>
            <a:r>
              <a:rPr lang="pt-BR" sz="900"/>
              <a:t> == 2'b01) &amp;&amp; (Funct3 == 3'b101);</a:t>
            </a:r>
          </a:p>
          <a:p>
            <a:pPr marL="127000" indent="0">
              <a:buNone/>
            </a:pPr>
            <a:r>
              <a:rPr lang="pt-BR" sz="900"/>
              <a:t>15. </a:t>
            </a:r>
            <a:r>
              <a:rPr lang="pt-BR" sz="900" err="1"/>
              <a:t>beq</a:t>
            </a:r>
            <a:r>
              <a:rPr lang="pt-BR" sz="900"/>
              <a:t> (</a:t>
            </a:r>
            <a:r>
              <a:rPr lang="pt-BR" sz="900" err="1"/>
              <a:t>ALUOp</a:t>
            </a:r>
            <a:r>
              <a:rPr lang="pt-BR" sz="900"/>
              <a:t> == 2'b01) &amp;&amp; (Funct3 == 3'b000);</a:t>
            </a:r>
          </a:p>
          <a:p>
            <a:pPr marL="127000" indent="0">
              <a:buNone/>
            </a:pPr>
            <a:r>
              <a:rPr lang="pt-BR" sz="900"/>
              <a:t>16. </a:t>
            </a:r>
            <a:r>
              <a:rPr lang="pt-BR" sz="900" err="1"/>
              <a:t>lw</a:t>
            </a:r>
            <a:r>
              <a:rPr lang="pt-BR" sz="900"/>
              <a:t>/</a:t>
            </a:r>
            <a:r>
              <a:rPr lang="pt-BR" sz="900" err="1"/>
              <a:t>sw_load</a:t>
            </a:r>
            <a:r>
              <a:rPr lang="pt-BR" sz="900"/>
              <a:t> (</a:t>
            </a:r>
            <a:r>
              <a:rPr lang="pt-BR" sz="900" err="1"/>
              <a:t>ALUOp</a:t>
            </a:r>
            <a:r>
              <a:rPr lang="pt-BR" sz="900"/>
              <a:t> == 2'b00);</a:t>
            </a:r>
          </a:p>
          <a:p>
            <a:pPr marL="127000" indent="0">
              <a:buNone/>
            </a:pPr>
            <a:r>
              <a:rPr lang="pt-BR" sz="900"/>
              <a:t>17. </a:t>
            </a:r>
            <a:r>
              <a:rPr lang="pt-BR" sz="900" err="1"/>
              <a:t>lui</a:t>
            </a:r>
            <a:r>
              <a:rPr lang="pt-BR" sz="900"/>
              <a:t> (</a:t>
            </a:r>
            <a:r>
              <a:rPr lang="pt-BR" sz="900" err="1"/>
              <a:t>ALUOp</a:t>
            </a:r>
            <a:r>
              <a:rPr lang="pt-BR" sz="900"/>
              <a:t> == 2'b11) &amp;&amp; (Funct3 != 7'b000);</a:t>
            </a:r>
          </a:p>
          <a:p>
            <a:pPr marL="127000" indent="0">
              <a:buNone/>
            </a:pPr>
            <a:r>
              <a:rPr lang="pt-BR" sz="900"/>
              <a:t>18. </a:t>
            </a:r>
            <a:r>
              <a:rPr lang="pt-BR" sz="900" err="1"/>
              <a:t>jal</a:t>
            </a:r>
            <a:r>
              <a:rPr lang="pt-BR" sz="900"/>
              <a:t>/</a:t>
            </a:r>
            <a:r>
              <a:rPr lang="pt-BR" sz="900" err="1"/>
              <a:t>jalr</a:t>
            </a:r>
            <a:r>
              <a:rPr lang="pt-BR" sz="900"/>
              <a:t> (</a:t>
            </a:r>
            <a:r>
              <a:rPr lang="pt-BR" sz="900" err="1"/>
              <a:t>ALUOp</a:t>
            </a:r>
            <a:r>
              <a:rPr lang="pt-BR" sz="900"/>
              <a:t> == 2'b11) &amp;&amp; (Funct3 == 7'b000) &amp;&amp; (Funct7 == 7'b0000000);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7D1085-8C1D-1F7A-E266-F980A0584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943384"/>
            <a:ext cx="3772725" cy="403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5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0F257-70B6-6353-1489-938B55ED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976" y="249885"/>
            <a:ext cx="7531324" cy="572700"/>
          </a:xfrm>
        </p:spPr>
        <p:txBody>
          <a:bodyPr wrap="square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pt-BR" sz="2800"/>
              <a:t>alu.sv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D6CF47D-6927-3B15-DCB1-E026D6554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336" y="454651"/>
            <a:ext cx="3397939" cy="4234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FC96650-D9BE-2CC0-7264-0DCBF5943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71" y="1335547"/>
            <a:ext cx="4069800" cy="2472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230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65709-B524-0E22-20CD-4AEBF5B0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Datapath.sv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DD3650-5F90-A3E8-2929-A3828F28550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78933" y="1159727"/>
            <a:ext cx="3999900" cy="2766638"/>
          </a:xfrm>
        </p:spPr>
        <p:txBody>
          <a:bodyPr/>
          <a:lstStyle/>
          <a:p>
            <a:r>
              <a:rPr lang="pt-BR"/>
              <a:t>Ajustar os dados para o JAL, </a:t>
            </a:r>
            <a:r>
              <a:rPr lang="pt-BR" err="1"/>
              <a:t>Jalr</a:t>
            </a:r>
            <a:r>
              <a:rPr lang="pt-BR"/>
              <a:t> e </a:t>
            </a:r>
            <a:r>
              <a:rPr lang="pt-BR" err="1"/>
              <a:t>Halt</a:t>
            </a:r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089E6B3-F9AF-561A-49DD-FCAB00BB5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524" y="2107087"/>
            <a:ext cx="1619476" cy="84784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4F07B2C-ABB0-E64B-BBE3-99E003C9A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834" y="2318646"/>
            <a:ext cx="1876687" cy="29531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445EC63-CF24-E603-F6C0-75CB9174F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39" y="3484374"/>
            <a:ext cx="1086002" cy="76210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D7B79E4-C013-852F-9632-478C3C9FE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3863" y="3484373"/>
            <a:ext cx="1371791" cy="78115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29F6EB2-C802-3BD4-F874-1BE27112E8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5454" y="3419434"/>
            <a:ext cx="962159" cy="98121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51214AC-4994-BDAF-8DBE-FA0063E303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1521" y="3450048"/>
            <a:ext cx="809738" cy="952633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09E91F87-37AA-B3A5-D283-2A32C363245F}"/>
              </a:ext>
            </a:extLst>
          </p:cNvPr>
          <p:cNvSpPr txBox="1"/>
          <p:nvPr/>
        </p:nvSpPr>
        <p:spPr>
          <a:xfrm>
            <a:off x="4202498" y="1699373"/>
            <a:ext cx="1619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module </a:t>
            </a:r>
            <a:r>
              <a:rPr lang="pt-BR" err="1"/>
              <a:t>Datapath</a:t>
            </a:r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28594E7-7E7C-BA1A-B9F9-AC03038457DB}"/>
              </a:ext>
            </a:extLst>
          </p:cNvPr>
          <p:cNvSpPr txBox="1"/>
          <p:nvPr/>
        </p:nvSpPr>
        <p:spPr>
          <a:xfrm>
            <a:off x="1352741" y="3176596"/>
            <a:ext cx="1353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Ciclo de </a:t>
            </a:r>
            <a:r>
              <a:rPr lang="pt-BR" err="1"/>
              <a:t>clk</a:t>
            </a:r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BF5D901-117B-2AE6-881C-CE36D74BB575}"/>
              </a:ext>
            </a:extLst>
          </p:cNvPr>
          <p:cNvSpPr txBox="1"/>
          <p:nvPr/>
        </p:nvSpPr>
        <p:spPr>
          <a:xfrm>
            <a:off x="4476590" y="3133880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err="1"/>
              <a:t>alu</a:t>
            </a:r>
            <a:r>
              <a:rPr lang="pt-BR"/>
              <a:t> </a:t>
            </a:r>
            <a:r>
              <a:rPr lang="pt-BR" err="1"/>
              <a:t>alu_module</a:t>
            </a:r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774992D-2E76-B2C8-FA66-DB355DCEF0AE}"/>
              </a:ext>
            </a:extLst>
          </p:cNvPr>
          <p:cNvSpPr txBox="1"/>
          <p:nvPr/>
        </p:nvSpPr>
        <p:spPr>
          <a:xfrm>
            <a:off x="6418817" y="3176596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err="1"/>
              <a:t>BranchUnit</a:t>
            </a:r>
            <a:r>
              <a:rPr lang="pt-BR"/>
              <a:t> #(9) </a:t>
            </a:r>
            <a:r>
              <a:rPr lang="pt-BR" err="1"/>
              <a:t>brunit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58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E2889-EBFF-3E67-5586-3EA33C251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800"/>
              <a:t>Imm_Gen.sv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894A55A-2072-03B8-DC04-26DEC1A4B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629" y="1083882"/>
            <a:ext cx="4362742" cy="3944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458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DCA60-0727-358A-8375-1ACFB22B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BranchUnit.sv</a:t>
            </a:r>
            <a:br>
              <a:rPr lang="pt-BR"/>
            </a:b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E1191F-6F8A-982A-9420-ACA525648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795239"/>
            <a:ext cx="3644990" cy="1773635"/>
          </a:xfrm>
        </p:spPr>
        <p:txBody>
          <a:bodyPr/>
          <a:lstStyle/>
          <a:p>
            <a:r>
              <a:rPr lang="pt-BR"/>
              <a:t>Ajustar os registradores;</a:t>
            </a:r>
          </a:p>
          <a:p>
            <a:r>
              <a:rPr lang="pt-BR"/>
              <a:t>Modificar o PC corretamente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5BA3C4E-DC11-D814-1DB2-1F30F0FC4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30" y="1152475"/>
            <a:ext cx="3644990" cy="72899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C90B625-E510-7D02-AB1F-25F3ED504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320" y="1152475"/>
            <a:ext cx="4687695" cy="31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36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70458-9D43-2BF0-AEF8-FA2AC3BE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Controller.sv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491895-5707-EF17-2B13-0F30709D1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401229"/>
            <a:ext cx="2372027" cy="2167646"/>
          </a:xfrm>
        </p:spPr>
        <p:txBody>
          <a:bodyPr/>
          <a:lstStyle/>
          <a:p>
            <a:r>
              <a:rPr lang="pt-BR"/>
              <a:t>Criar os output;</a:t>
            </a:r>
          </a:p>
          <a:p>
            <a:r>
              <a:rPr lang="pt-BR"/>
              <a:t>Ajustar os </a:t>
            </a:r>
            <a:r>
              <a:rPr lang="pt-BR" err="1"/>
              <a:t>assign</a:t>
            </a:r>
            <a:r>
              <a:rPr lang="pt-BR"/>
              <a:t>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7AEF7A5-0E9A-DF19-9974-80880F7B4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09" y="1147195"/>
            <a:ext cx="1228896" cy="57158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8A05C43-B0DA-3A27-C204-FF0772A00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238" y="1147195"/>
            <a:ext cx="6274420" cy="325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9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ACD0B-D104-1885-84C3-FED8AD79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RegPack.sv e RISC_V.sv</a:t>
            </a:r>
            <a:br>
              <a:rPr lang="pt-BR"/>
            </a:br>
            <a:br>
              <a:rPr lang="pt-BR"/>
            </a:b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3D0966-C10F-B535-D47B-04ABCF2E0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67161"/>
            <a:ext cx="3999900" cy="3401714"/>
          </a:xfrm>
        </p:spPr>
        <p:txBody>
          <a:bodyPr/>
          <a:lstStyle/>
          <a:p>
            <a:r>
              <a:rPr lang="pt-BR"/>
              <a:t>Acrescentar os </a:t>
            </a:r>
            <a:r>
              <a:rPr lang="pt-BR" err="1"/>
              <a:t>logic</a:t>
            </a:r>
            <a:r>
              <a:rPr lang="pt-BR"/>
              <a:t> </a:t>
            </a:r>
            <a:r>
              <a:rPr lang="pt-BR" err="1"/>
              <a:t>jal</a:t>
            </a:r>
            <a:r>
              <a:rPr lang="pt-BR"/>
              <a:t>, </a:t>
            </a:r>
            <a:r>
              <a:rPr lang="pt-BR" err="1"/>
              <a:t>jalr</a:t>
            </a:r>
            <a:r>
              <a:rPr lang="pt-BR"/>
              <a:t> e </a:t>
            </a:r>
            <a:r>
              <a:rPr lang="pt-BR" err="1"/>
              <a:t>halt</a:t>
            </a:r>
            <a:r>
              <a:rPr lang="pt-BR"/>
              <a:t>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BCF5CBF-7C8D-A162-E318-A4AFEC55D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274" y="797870"/>
            <a:ext cx="888395" cy="58914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766A621-6596-6E28-8B08-FF6E43628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822" y="588323"/>
            <a:ext cx="1069101" cy="411015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5B2B805-90E8-C8C3-C8A7-6837DA01F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408" y="1892350"/>
            <a:ext cx="1000125" cy="26765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AC4B20F-D152-C7B9-9AEB-6C2740E88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2498" y="1892350"/>
            <a:ext cx="1292533" cy="312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973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631</Words>
  <Application>Microsoft Office PowerPoint</Application>
  <PresentationFormat>Apresentação no Ecrã (16:9)</PresentationFormat>
  <Paragraphs>52</Paragraphs>
  <Slides>12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3" baseType="lpstr">
      <vt:lpstr>Simple Light</vt:lpstr>
      <vt:lpstr>Projeto RISC-V</vt:lpstr>
      <vt:lpstr>Modificações Gerais</vt:lpstr>
      <vt:lpstr>ALUController</vt:lpstr>
      <vt:lpstr>alu.sv</vt:lpstr>
      <vt:lpstr>Datapath.sv</vt:lpstr>
      <vt:lpstr>Imm_Gen.sv</vt:lpstr>
      <vt:lpstr>BranchUnit.sv </vt:lpstr>
      <vt:lpstr>Controller.sv</vt:lpstr>
      <vt:lpstr>RegPack.sv e RISC_V.sv  </vt:lpstr>
      <vt:lpstr>Testes de validação</vt:lpstr>
      <vt:lpstr>Principais desafios</vt:lpstr>
      <vt:lpstr>Principais desafios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</dc:title>
  <dc:creator>Henrique César Higino Holanda Cordeiro</dc:creator>
  <cp:lastModifiedBy>Henrique Cesar Higino Holanda Cordeiro</cp:lastModifiedBy>
  <cp:revision>2</cp:revision>
  <dcterms:modified xsi:type="dcterms:W3CDTF">2024-09-09T18:29:12Z</dcterms:modified>
</cp:coreProperties>
</file>