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3EE-D71F-4D2E-BE27-0C1865A4236A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fll</a:t>
            </a:r>
            <a:r>
              <a:rPr lang="en-US" b="1" dirty="0" smtClean="0">
                <a:solidFill>
                  <a:srgbClr val="002060"/>
                </a:solidFill>
              </a:rPr>
              <a:t> – Fortran Linked </a:t>
            </a:r>
            <a:r>
              <a:rPr lang="en-US" b="1" smtClean="0">
                <a:solidFill>
                  <a:srgbClr val="002060"/>
                </a:solidFill>
              </a:rPr>
              <a:t>List </a:t>
            </a:r>
            <a:r>
              <a:rPr lang="en-US" b="1" smtClean="0">
                <a:solidFill>
                  <a:srgbClr val="002060"/>
                </a:solidFill>
              </a:rPr>
              <a:t>Library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Introduction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Adam Jirasek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fll_locate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fll_locate</a:t>
            </a:r>
            <a:r>
              <a:rPr lang="en-US" dirty="0" smtClean="0"/>
              <a:t> (</a:t>
            </a:r>
            <a:r>
              <a:rPr lang="en-US" dirty="0" err="1" smtClean="0"/>
              <a:t>pnode,name,number,type,recursive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Locates node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  <a:endParaRPr lang="en-US" dirty="0" smtClean="0"/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located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fll_nnodes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fll_locate</a:t>
            </a:r>
            <a:r>
              <a:rPr lang="en-US" dirty="0" smtClean="0"/>
              <a:t> (</a:t>
            </a:r>
            <a:r>
              <a:rPr lang="en-US" dirty="0" err="1" smtClean="0"/>
              <a:t>pnode,</a:t>
            </a:r>
            <a:r>
              <a:rPr lang="en-US" dirty="0" err="1" smtClean="0"/>
              <a:t>name,number,type,recursive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 number of nodes </a:t>
            </a:r>
            <a:r>
              <a:rPr lang="en-US" dirty="0" err="1" smtClean="0"/>
              <a:t>pnode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  <a:endParaRPr lang="en-US" dirty="0" smtClean="0"/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fll_getndata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fll_getndata</a:t>
            </a:r>
            <a:r>
              <a:rPr lang="en-US" dirty="0" smtClean="0"/>
              <a:t>(</a:t>
            </a:r>
            <a:r>
              <a:rPr lang="en-US" dirty="0" err="1" smtClean="0"/>
              <a:t>pnode,</a:t>
            </a:r>
            <a:r>
              <a:rPr lang="en-US" dirty="0" err="1" smtClean="0"/>
              <a:t>name,number,type,recursive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data in nodes which are not type of DIR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  <a:endParaRPr lang="en-US" dirty="0" smtClean="0"/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fll_getndata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dirty="0" smtClean="0"/>
              <a:t>fll_getndata_r0</a:t>
            </a:r>
            <a:endParaRPr lang="en-US" dirty="0"/>
          </a:p>
          <a:p>
            <a:pPr lvl="2"/>
            <a:r>
              <a:rPr lang="en-US" dirty="0" smtClean="0"/>
              <a:t>fll_getndata_r1</a:t>
            </a:r>
            <a:endParaRPr lang="en-US" dirty="0"/>
          </a:p>
          <a:p>
            <a:pPr lvl="2"/>
            <a:r>
              <a:rPr lang="en-US" dirty="0" smtClean="0"/>
              <a:t>fll_getndata_r2</a:t>
            </a:r>
          </a:p>
          <a:p>
            <a:pPr lvl="1"/>
            <a:r>
              <a:rPr lang="en-US" dirty="0" smtClean="0"/>
              <a:t>Double numbers</a:t>
            </a:r>
            <a:endParaRPr lang="en-US" dirty="0"/>
          </a:p>
          <a:p>
            <a:pPr lvl="2"/>
            <a:r>
              <a:rPr lang="en-US" dirty="0" smtClean="0"/>
              <a:t>fll_getndata_d0</a:t>
            </a:r>
            <a:endParaRPr lang="en-US" dirty="0"/>
          </a:p>
          <a:p>
            <a:pPr lvl="2"/>
            <a:r>
              <a:rPr lang="en-US" dirty="0" smtClean="0"/>
              <a:t>fll_getndata_d1</a:t>
            </a:r>
            <a:endParaRPr lang="en-US" dirty="0"/>
          </a:p>
          <a:p>
            <a:pPr lvl="2"/>
            <a:r>
              <a:rPr lang="en-US" dirty="0" smtClean="0"/>
              <a:t>fll_getndata_d2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fll_getndata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Integer numbers</a:t>
            </a:r>
          </a:p>
          <a:p>
            <a:pPr lvl="2"/>
            <a:r>
              <a:rPr lang="en-US" dirty="0" smtClean="0"/>
              <a:t>fll_getndata_i0</a:t>
            </a:r>
            <a:endParaRPr lang="en-US" dirty="0"/>
          </a:p>
          <a:p>
            <a:pPr lvl="2"/>
            <a:r>
              <a:rPr lang="en-US" dirty="0" smtClean="0"/>
              <a:t>fll_getndata_i1</a:t>
            </a:r>
            <a:endParaRPr lang="en-US" dirty="0"/>
          </a:p>
          <a:p>
            <a:pPr lvl="2"/>
            <a:r>
              <a:rPr lang="en-US" dirty="0" smtClean="0"/>
              <a:t>fll_getndata_i2</a:t>
            </a:r>
          </a:p>
          <a:p>
            <a:pPr lvl="1"/>
            <a:r>
              <a:rPr lang="en-US" dirty="0" smtClean="0"/>
              <a:t>Long integer numbers</a:t>
            </a:r>
            <a:endParaRPr lang="en-US" dirty="0"/>
          </a:p>
          <a:p>
            <a:pPr lvl="2"/>
            <a:r>
              <a:rPr lang="en-US" dirty="0" smtClean="0"/>
              <a:t>fll_getndata_l0</a:t>
            </a:r>
            <a:endParaRPr lang="en-US" dirty="0"/>
          </a:p>
          <a:p>
            <a:pPr lvl="2"/>
            <a:r>
              <a:rPr lang="en-US" dirty="0" smtClean="0"/>
              <a:t>fll_getndata_l1</a:t>
            </a:r>
            <a:endParaRPr lang="en-US" dirty="0"/>
          </a:p>
          <a:p>
            <a:pPr lvl="2"/>
            <a:r>
              <a:rPr lang="en-US" dirty="0" smtClean="0"/>
              <a:t>fll_getndata_l2</a:t>
            </a:r>
          </a:p>
          <a:p>
            <a:pPr lvl="1"/>
            <a:r>
              <a:rPr lang="en-US" dirty="0" smtClean="0"/>
              <a:t>String</a:t>
            </a:r>
            <a:endParaRPr lang="en-US" dirty="0"/>
          </a:p>
          <a:p>
            <a:pPr lvl="2"/>
            <a:r>
              <a:rPr lang="en-US" dirty="0" err="1" smtClean="0"/>
              <a:t>fll_getndata_s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</a:t>
            </a:r>
            <a:r>
              <a:rPr lang="en-US" dirty="0" err="1" smtClean="0"/>
              <a:t>fll_rm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fll_getndata</a:t>
            </a:r>
            <a:r>
              <a:rPr lang="en-US" dirty="0" smtClean="0"/>
              <a:t>(</a:t>
            </a:r>
            <a:r>
              <a:rPr lang="en-US" dirty="0" err="1" smtClean="0"/>
              <a:t>pnode,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Removes data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removed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</a:t>
            </a:r>
            <a:r>
              <a:rPr lang="en-US" dirty="0" err="1" smtClean="0"/>
              <a:t>fll_cat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fll_getndata</a:t>
            </a:r>
            <a:r>
              <a:rPr lang="en-US" dirty="0" smtClean="0"/>
              <a:t>(</a:t>
            </a:r>
            <a:r>
              <a:rPr lang="en-US" dirty="0" err="1" smtClean="0"/>
              <a:t>pnode,iounit,parent,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Prints data to </a:t>
            </a:r>
            <a:r>
              <a:rPr lang="en-US" dirty="0" err="1" smtClean="0"/>
              <a:t>iounit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204176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</a:t>
            </a:r>
            <a:r>
              <a:rPr lang="en-US" dirty="0" err="1" smtClean="0"/>
              <a:t>fll_write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fll_write</a:t>
            </a:r>
            <a:r>
              <a:rPr lang="en-US" dirty="0" smtClean="0"/>
              <a:t>(</a:t>
            </a:r>
            <a:r>
              <a:rPr lang="en-US" dirty="0" err="1" smtClean="0"/>
              <a:t>pnode,file,iounit,fmt,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data to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72611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</a:t>
            </a:r>
            <a:r>
              <a:rPr lang="en-US" dirty="0" err="1" smtClean="0"/>
              <a:t>fll_read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fll_read</a:t>
            </a:r>
            <a:r>
              <a:rPr lang="en-US" dirty="0" smtClean="0"/>
              <a:t>(</a:t>
            </a:r>
            <a:r>
              <a:rPr lang="en-US" dirty="0" err="1" smtClean="0"/>
              <a:t>pnode,file,iounit,fmt,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data from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18458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 level, doubly linked list</a:t>
            </a:r>
          </a:p>
          <a:p>
            <a:r>
              <a:rPr lang="en-US" sz="2400" dirty="0" smtClean="0"/>
              <a:t>Fortran language</a:t>
            </a:r>
          </a:p>
          <a:p>
            <a:r>
              <a:rPr lang="en-US" sz="2400" dirty="0" smtClean="0"/>
              <a:t>Most of functions similar names to Unix/Linux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56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consists of nodes </a:t>
            </a:r>
          </a:p>
          <a:p>
            <a:pPr lvl="1"/>
            <a:r>
              <a:rPr lang="en-US" dirty="0" smtClean="0"/>
              <a:t>type of directory “DIR” or “N”</a:t>
            </a:r>
          </a:p>
          <a:p>
            <a:pPr lvl="1"/>
            <a:r>
              <a:rPr lang="en-US" dirty="0" smtClean="0"/>
              <a:t>Type of file (R,D,I,L,S  </a:t>
            </a:r>
            <a:r>
              <a:rPr lang="en-US" dirty="0" err="1" smtClean="0"/>
              <a:t>etc</a:t>
            </a:r>
            <a:r>
              <a:rPr lang="en-US" dirty="0" smtClean="0"/>
              <a:t>….)</a:t>
            </a:r>
          </a:p>
          <a:p>
            <a:pPr lvl="2"/>
            <a:r>
              <a:rPr lang="en-US" dirty="0" smtClean="0"/>
              <a:t>R – real number</a:t>
            </a:r>
          </a:p>
          <a:p>
            <a:pPr lvl="2"/>
            <a:r>
              <a:rPr lang="en-US" dirty="0" smtClean="0"/>
              <a:t>D - double real number</a:t>
            </a:r>
          </a:p>
          <a:p>
            <a:pPr lvl="2"/>
            <a:r>
              <a:rPr lang="en-US" dirty="0" smtClean="0"/>
              <a:t>I – integer</a:t>
            </a:r>
          </a:p>
          <a:p>
            <a:pPr lvl="2"/>
            <a:r>
              <a:rPr lang="en-US" dirty="0" smtClean="0"/>
              <a:t>L – long integer</a:t>
            </a:r>
          </a:p>
          <a:p>
            <a:pPr lvl="2"/>
            <a:r>
              <a:rPr lang="en-US" dirty="0" smtClean="0"/>
              <a:t>S – fixed length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sz="2000" dirty="0" err="1" smtClean="0"/>
              <a:t>Main_List</a:t>
            </a:r>
            <a:r>
              <a:rPr lang="en-US" sz="2000" dirty="0" smtClean="0"/>
              <a:t> DIR 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Subdir DIR 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pressure D 5 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1 2 3 4 5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density D 1 5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3 4 5 6 7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Subdir   DIR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volumes D 5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1.5 2.5 3.5 4.5 5.5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Index   L 5 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3 5 7 9 10 4 5 6 7 8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6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Above list starts with </a:t>
            </a:r>
            <a:r>
              <a:rPr lang="en-US" dirty="0" err="1" smtClean="0"/>
              <a:t>MainDir</a:t>
            </a:r>
            <a:r>
              <a:rPr lang="en-US" dirty="0" smtClean="0"/>
              <a:t> which contains three data sets </a:t>
            </a:r>
          </a:p>
          <a:p>
            <a:pPr lvl="1"/>
            <a:r>
              <a:rPr lang="en-US" dirty="0" smtClean="0"/>
              <a:t>Two subdirectories </a:t>
            </a:r>
          </a:p>
          <a:p>
            <a:pPr lvl="1"/>
            <a:r>
              <a:rPr lang="en-US" dirty="0" smtClean="0"/>
              <a:t>And one data set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first subdirectory contains two data sets </a:t>
            </a:r>
          </a:p>
          <a:p>
            <a:pPr lvl="2"/>
            <a:r>
              <a:rPr lang="en-US" dirty="0" smtClean="0"/>
              <a:t>Pressure, type double, array is 1D and, length is five and contains values 1 2 3 4 5</a:t>
            </a:r>
          </a:p>
          <a:p>
            <a:pPr lvl="2"/>
            <a:r>
              <a:rPr lang="en-US" dirty="0" smtClean="0"/>
              <a:t>Density, type double, 1D array, length 5, contains 3 4 5 6 7</a:t>
            </a:r>
          </a:p>
          <a:p>
            <a:pPr lvl="2"/>
            <a:r>
              <a:rPr lang="en-US" dirty="0" smtClean="0"/>
              <a:t>NOTE: both arrays are 1D and will be stored in 1D array even though the index of the second suggest the array has 5 columns</a:t>
            </a:r>
          </a:p>
          <a:p>
            <a:pPr lvl="1"/>
            <a:r>
              <a:rPr lang="en-US" dirty="0" smtClean="0"/>
              <a:t>The second subdirectory contains one data set </a:t>
            </a:r>
          </a:p>
          <a:p>
            <a:pPr lvl="2"/>
            <a:r>
              <a:rPr lang="en-US" dirty="0" smtClean="0"/>
              <a:t>Volumes, 1D array, type long integer, length 5, contains values  1.5 2.5 3.5 4.5 5.5</a:t>
            </a:r>
          </a:p>
          <a:p>
            <a:pPr lvl="1"/>
            <a:r>
              <a:rPr lang="en-US" dirty="0" smtClean="0"/>
              <a:t>The third data se it a 2D array of long integers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dirty="0" err="1" smtClean="0"/>
              <a:t>fll_mv</a:t>
            </a:r>
            <a:r>
              <a:rPr lang="en-US" dirty="0" smtClean="0"/>
              <a:t>    - move node</a:t>
            </a:r>
            <a:endParaRPr lang="en-US" dirty="0" smtClean="0"/>
          </a:p>
          <a:p>
            <a:pPr lvl="1"/>
            <a:r>
              <a:rPr lang="en-US" dirty="0" err="1" smtClean="0"/>
              <a:t>fll_cp</a:t>
            </a:r>
            <a:r>
              <a:rPr lang="en-US" dirty="0" smtClean="0"/>
              <a:t>     - copy node</a:t>
            </a:r>
            <a:endParaRPr lang="en-US" dirty="0" smtClean="0"/>
          </a:p>
          <a:p>
            <a:pPr lvl="1"/>
            <a:r>
              <a:rPr lang="en-US" dirty="0" err="1" smtClean="0"/>
              <a:t>fll_mklist</a:t>
            </a:r>
            <a:r>
              <a:rPr lang="en-US" dirty="0" smtClean="0"/>
              <a:t>   - make node</a:t>
            </a:r>
            <a:endParaRPr lang="en-US" dirty="0" smtClean="0"/>
          </a:p>
          <a:p>
            <a:pPr lvl="1"/>
            <a:r>
              <a:rPr lang="en-US" dirty="0" err="1" smtClean="0"/>
              <a:t>fll_locate</a:t>
            </a:r>
            <a:r>
              <a:rPr lang="en-US" dirty="0" smtClean="0"/>
              <a:t>   - locate node</a:t>
            </a:r>
            <a:endParaRPr lang="en-US" dirty="0"/>
          </a:p>
          <a:p>
            <a:pPr lvl="1"/>
            <a:r>
              <a:rPr lang="en-US" dirty="0" err="1" smtClean="0"/>
              <a:t>fll_nnodes</a:t>
            </a:r>
            <a:r>
              <a:rPr lang="en-US" dirty="0" smtClean="0"/>
              <a:t> – get number of nodes </a:t>
            </a:r>
            <a:endParaRPr lang="en-US" dirty="0" smtClean="0"/>
          </a:p>
          <a:p>
            <a:pPr lvl="1"/>
            <a:r>
              <a:rPr lang="en-US" dirty="0" err="1" smtClean="0"/>
              <a:t>fll_getndata</a:t>
            </a:r>
            <a:r>
              <a:rPr lang="en-US" dirty="0" smtClean="0"/>
              <a:t> – get data of node</a:t>
            </a:r>
            <a:endParaRPr lang="en-US" dirty="0" smtClean="0"/>
          </a:p>
          <a:p>
            <a:pPr lvl="1"/>
            <a:r>
              <a:rPr lang="en-US" dirty="0" err="1" smtClean="0"/>
              <a:t>fll_rm</a:t>
            </a:r>
            <a:r>
              <a:rPr lang="en-US" dirty="0" smtClean="0"/>
              <a:t>       - remove node</a:t>
            </a:r>
            <a:endParaRPr lang="en-US" dirty="0" smtClean="0"/>
          </a:p>
          <a:p>
            <a:pPr lvl="1"/>
            <a:r>
              <a:rPr lang="en-US" dirty="0" err="1" smtClean="0"/>
              <a:t>fll_cat</a:t>
            </a:r>
            <a:r>
              <a:rPr lang="en-US" dirty="0" smtClean="0"/>
              <a:t>       - print node</a:t>
            </a:r>
            <a:endParaRPr lang="en-US" dirty="0" smtClean="0"/>
          </a:p>
          <a:p>
            <a:pPr lvl="1"/>
            <a:r>
              <a:rPr lang="en-US" dirty="0" err="1" smtClean="0"/>
              <a:t>fll_read</a:t>
            </a:r>
            <a:r>
              <a:rPr lang="en-US" dirty="0" smtClean="0"/>
              <a:t>    - read list from a file</a:t>
            </a:r>
            <a:endParaRPr lang="en-US" dirty="0" smtClean="0"/>
          </a:p>
          <a:p>
            <a:pPr lvl="1"/>
            <a:r>
              <a:rPr lang="en-US" dirty="0" err="1" smtClean="0"/>
              <a:t>fll_write</a:t>
            </a:r>
            <a:r>
              <a:rPr lang="en-US" dirty="0" smtClean="0"/>
              <a:t>   - write list to a file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function or subroutine has </a:t>
            </a:r>
            <a:r>
              <a:rPr lang="en-US" dirty="0" err="1" smtClean="0"/>
              <a:t>fpar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fll_cp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fll_cp</a:t>
            </a:r>
            <a:r>
              <a:rPr lang="en-US" dirty="0" smtClean="0"/>
              <a:t>(</a:t>
            </a:r>
            <a:r>
              <a:rPr lang="en-US" dirty="0" err="1" smtClean="0"/>
              <a:t>pwhat</a:t>
            </a:r>
            <a:r>
              <a:rPr lang="en-US" dirty="0" smtClean="0"/>
              <a:t>, </a:t>
            </a:r>
            <a:r>
              <a:rPr lang="en-US" dirty="0" err="1" smtClean="0"/>
              <a:t>pwhere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pwhere</a:t>
            </a:r>
            <a:r>
              <a:rPr lang="en-US" dirty="0" smtClean="0"/>
              <a:t> = NULL(), the function duplicates </a:t>
            </a:r>
            <a:r>
              <a:rPr lang="en-US" dirty="0" err="1" smtClean="0"/>
              <a:t>pwhat</a:t>
            </a:r>
            <a:r>
              <a:rPr lang="en-US" dirty="0" smtClean="0"/>
              <a:t> node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value – pointer to a new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fll_cp</a:t>
            </a:r>
            <a:r>
              <a:rPr lang="en-US" dirty="0" smtClean="0"/>
              <a:t>(</a:t>
            </a:r>
            <a:r>
              <a:rPr lang="en-US" dirty="0" err="1" smtClean="0"/>
              <a:t>pwhat</a:t>
            </a:r>
            <a:r>
              <a:rPr lang="en-US" dirty="0" smtClean="0"/>
              <a:t>, </a:t>
            </a:r>
            <a:r>
              <a:rPr lang="en-US" dirty="0" err="1" smtClean="0"/>
              <a:t>pwhere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/>
          </a:p>
          <a:p>
            <a:pPr lvl="1"/>
            <a:r>
              <a:rPr lang="en-US" dirty="0" smtClean="0"/>
              <a:t>Return value - logical value, return value can be true or false depending on if the move operation was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fll_mk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fll_mk</a:t>
            </a:r>
            <a:r>
              <a:rPr lang="en-US" dirty="0" smtClean="0"/>
              <a:t>(</a:t>
            </a:r>
            <a:r>
              <a:rPr lang="en-US" dirty="0" err="1" smtClean="0"/>
              <a:t>name,type,ndim,nsize</a:t>
            </a:r>
            <a:r>
              <a:rPr lang="en-US" dirty="0" smtClean="0"/>
              <a:t>, </a:t>
            </a:r>
            <a:r>
              <a:rPr lang="en-US" dirty="0" err="1" smtClean="0"/>
              <a:t>fpar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a new node of list</a:t>
            </a:r>
          </a:p>
          <a:p>
            <a:pPr lvl="1"/>
            <a:r>
              <a:rPr lang="en-US" dirty="0" smtClean="0"/>
              <a:t>Input – name of node, type of node, first and second dimensions</a:t>
            </a:r>
            <a:endParaRPr lang="en-US" dirty="0"/>
          </a:p>
          <a:p>
            <a:pPr lvl="2"/>
            <a:r>
              <a:rPr lang="en-US" dirty="0" smtClean="0"/>
              <a:t>If type of node is DIR,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r>
              <a:rPr lang="en-US" dirty="0" smtClean="0"/>
              <a:t> are automatically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- pointer </a:t>
            </a:r>
            <a:r>
              <a:rPr lang="en-US" dirty="0"/>
              <a:t>to newly created node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825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fll – Fortran Linked List Library Introduction </vt:lpstr>
      <vt:lpstr>Introduction</vt:lpstr>
      <vt:lpstr>Introduction</vt:lpstr>
      <vt:lpstr>Introduction</vt:lpstr>
      <vt:lpstr>Introduction</vt:lpstr>
      <vt:lpstr>Introduction</vt:lpstr>
      <vt:lpstr>Function fll_cp()</vt:lpstr>
      <vt:lpstr>Function fll_m()</vt:lpstr>
      <vt:lpstr>Function fll_mk()</vt:lpstr>
      <vt:lpstr>Function fll_locate()</vt:lpstr>
      <vt:lpstr>Function fll_nnodes()</vt:lpstr>
      <vt:lpstr>Function fll_getndata()</vt:lpstr>
      <vt:lpstr>Function fll_getndata()</vt:lpstr>
      <vt:lpstr>Function fll_getndata()</vt:lpstr>
      <vt:lpstr>Subroutine fll_rm()</vt:lpstr>
      <vt:lpstr>Subroutine fll_cat()</vt:lpstr>
      <vt:lpstr>Subroutine fll_write()</vt:lpstr>
      <vt:lpstr>Subroutine fll_read()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– Fortran Linked List Library Introduction </dc:title>
  <dc:creator>Adam Jirasek</dc:creator>
  <cp:lastModifiedBy>Adam Jirasek</cp:lastModifiedBy>
  <cp:revision>65</cp:revision>
  <dcterms:created xsi:type="dcterms:W3CDTF">2016-10-30T15:54:30Z</dcterms:created>
  <dcterms:modified xsi:type="dcterms:W3CDTF">2016-10-31T01:11:57Z</dcterms:modified>
</cp:coreProperties>
</file>