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7" r:id="rId17"/>
    <p:sldId id="272" r:id="rId18"/>
    <p:sldId id="273" r:id="rId19"/>
    <p:sldId id="275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F3EE-D71F-4D2E-BE27-0C1865A423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>
                <a:solidFill>
                  <a:srgbClr val="002060"/>
                </a:solidFill>
              </a:rPr>
              <a:t>fll</a:t>
            </a:r>
            <a:r>
              <a:rPr lang="en-US" b="1" dirty="0" smtClean="0">
                <a:solidFill>
                  <a:srgbClr val="002060"/>
                </a:solidFill>
              </a:rPr>
              <a:t> – Fortran Linked List Library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Introduction </a:t>
            </a:r>
            <a:r>
              <a:rPr lang="en-US" b="1" dirty="0" smtClean="0">
                <a:solidFill>
                  <a:srgbClr val="002060"/>
                </a:solidFill>
              </a:rPr>
              <a:t>– v1.1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Adam Jirasek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fll_locate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b="1" dirty="0" smtClean="0">
                <a:solidFill>
                  <a:srgbClr val="C00000"/>
                </a:solidFill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</a:rPr>
              <a:t>pnode,name,number,type,dim,recursive,fpar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Locates node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Dim – dimensions of arrays in the node, can be 0,1,2, if any other number the dimensions is not considered</a:t>
            </a:r>
            <a:endParaRPr lang="en-US" dirty="0" smtClean="0"/>
          </a:p>
          <a:p>
            <a:pPr lvl="2"/>
            <a:r>
              <a:rPr lang="en-US" dirty="0" smtClean="0"/>
              <a:t>Recursive – search list </a:t>
            </a:r>
            <a:r>
              <a:rPr lang="en-US" dirty="0" smtClean="0"/>
              <a:t>recursively</a:t>
            </a:r>
            <a:r>
              <a:rPr lang="en-US" dirty="0" smtClean="0"/>
              <a:t>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pointer to located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fll_nnodes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b="1" dirty="0" smtClean="0">
                <a:solidFill>
                  <a:srgbClr val="C00000"/>
                </a:solidFill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</a:rPr>
              <a:t>pnode,name,number,type,dim,recursive,fpar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 number of nodes </a:t>
            </a:r>
            <a:r>
              <a:rPr lang="en-US" dirty="0" err="1" smtClean="0"/>
              <a:t>pnode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</a:t>
            </a:r>
            <a:r>
              <a:rPr lang="en-US" dirty="0" smtClean="0"/>
              <a:t>node</a:t>
            </a:r>
          </a:p>
          <a:p>
            <a:pPr lvl="2"/>
            <a:r>
              <a:rPr lang="en-US" dirty="0"/>
              <a:t>Dim – dimensions of arrays in the node, can be 0,1,2, if any other number the dimensions is not </a:t>
            </a:r>
            <a:r>
              <a:rPr lang="en-US" dirty="0" smtClean="0"/>
              <a:t>considered</a:t>
            </a:r>
            <a:endParaRPr lang="en-US" dirty="0" smtClean="0"/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number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fll_getndata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pnode,name,number,type,recursive,fpar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data in nodes which are not type of DIR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</a:t>
            </a:r>
            <a:r>
              <a:rPr lang="en-US" dirty="0" smtClean="0"/>
              <a:t>node</a:t>
            </a:r>
          </a:p>
          <a:p>
            <a:pPr lvl="2"/>
            <a:r>
              <a:rPr lang="en-US" dirty="0"/>
              <a:t>Dim – dimensions of arrays in the node, can be 0,1,2, if any other number the dimensions is not </a:t>
            </a:r>
            <a:r>
              <a:rPr lang="en-US" dirty="0" smtClean="0"/>
              <a:t>considered</a:t>
            </a:r>
            <a:endParaRPr lang="en-US" dirty="0" smtClean="0"/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pointer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Function </a:t>
            </a:r>
            <a:r>
              <a:rPr lang="en-US" b="1" dirty="0" err="1">
                <a:solidFill>
                  <a:srgbClr val="002060"/>
                </a:solidFill>
              </a:rPr>
              <a:t>fll_getndata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are </a:t>
            </a:r>
          </a:p>
          <a:p>
            <a:pPr lvl="1"/>
            <a:r>
              <a:rPr lang="en-US" dirty="0" smtClean="0"/>
              <a:t>Real numbers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fll_getndata_r2</a:t>
            </a:r>
          </a:p>
          <a:p>
            <a:pPr lvl="1"/>
            <a:r>
              <a:rPr lang="en-US" dirty="0" smtClean="0"/>
              <a:t>Double numbers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fll_getndata_d2</a:t>
            </a:r>
          </a:p>
          <a:p>
            <a:pPr lvl="1"/>
            <a:r>
              <a:rPr lang="en-US" dirty="0" smtClean="0"/>
              <a:t>Strings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fll_getndata_s2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6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fll_rm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Removes data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removed</a:t>
            </a:r>
          </a:p>
          <a:p>
            <a:pPr lvl="1"/>
            <a:r>
              <a:rPr lang="en-US" dirty="0" smtClean="0"/>
              <a:t>Return – pointer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5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fll_cat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pnode,iounit,parent,fpar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Prints data to </a:t>
            </a:r>
            <a:r>
              <a:rPr lang="en-US" dirty="0" err="1" smtClean="0"/>
              <a:t>iounit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smtClean="0"/>
              <a:t>Parent 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204176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fll_cat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fll_deattach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Detaches PNODE from list</a:t>
            </a:r>
          </a:p>
          <a:p>
            <a:pPr lvl="2"/>
            <a:r>
              <a:rPr lang="en-US" dirty="0" smtClean="0"/>
              <a:t>After being detached from list, the node parent and siblings are NULL </a:t>
            </a:r>
          </a:p>
          <a:p>
            <a:pPr lvl="2"/>
            <a:r>
              <a:rPr lang="en-US" dirty="0" smtClean="0"/>
              <a:t>The node is removed from the list</a:t>
            </a:r>
          </a:p>
          <a:p>
            <a:pPr lvl="2"/>
            <a:r>
              <a:rPr lang="en-US" dirty="0" smtClean="0"/>
              <a:t>The function is an opposite to </a:t>
            </a:r>
            <a:r>
              <a:rPr lang="en-US" dirty="0" err="1" smtClean="0"/>
              <a:t>fll_mv</a:t>
            </a:r>
            <a:r>
              <a:rPr lang="en-US" dirty="0" smtClean="0"/>
              <a:t>() function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Parent </a:t>
            </a:r>
            <a:r>
              <a:rPr lang="en-US" dirty="0" smtClean="0"/>
              <a:t>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115460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fll_write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fll_write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Write data </a:t>
            </a:r>
            <a:r>
              <a:rPr lang="en-US" dirty="0" smtClean="0"/>
              <a:t>to FLL native format </a:t>
            </a:r>
            <a:r>
              <a:rPr lang="en-US" dirty="0" smtClean="0"/>
              <a:t>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72611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fll_read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Read data from </a:t>
            </a:r>
            <a:r>
              <a:rPr lang="en-US" dirty="0" smtClean="0"/>
              <a:t>FLL native format file 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184587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fll_write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fll_write_ffa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Write data to </a:t>
            </a:r>
            <a:r>
              <a:rPr lang="en-US" dirty="0" smtClean="0"/>
              <a:t>FFA format </a:t>
            </a:r>
            <a:r>
              <a:rPr lang="en-US" dirty="0" smtClean="0"/>
              <a:t>file 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20619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/>
              <a:t>Available at gihub.com/libm3l/</a:t>
            </a:r>
            <a:r>
              <a:rPr lang="en-US" sz="2400" dirty="0" err="1"/>
              <a:t>fll</a:t>
            </a:r>
            <a:endParaRPr lang="en-US" sz="2400" dirty="0"/>
          </a:p>
          <a:p>
            <a:r>
              <a:rPr lang="en-US" sz="2400" dirty="0"/>
              <a:t>LGPL OSS license</a:t>
            </a:r>
          </a:p>
          <a:p>
            <a:endParaRPr lang="en-US" sz="2400" dirty="0"/>
          </a:p>
          <a:p>
            <a:r>
              <a:rPr lang="en-US" sz="2400" dirty="0" smtClean="0"/>
              <a:t>Multi </a:t>
            </a:r>
            <a:r>
              <a:rPr lang="en-US" sz="2400" dirty="0" smtClean="0"/>
              <a:t>level, doubly linked list</a:t>
            </a:r>
          </a:p>
          <a:p>
            <a:r>
              <a:rPr lang="en-US" sz="2400" dirty="0" smtClean="0"/>
              <a:t>Fortran language</a:t>
            </a:r>
          </a:p>
          <a:p>
            <a:r>
              <a:rPr lang="en-US" sz="2400" dirty="0" smtClean="0"/>
              <a:t>Most of functions similar names to </a:t>
            </a:r>
            <a:r>
              <a:rPr lang="en-US" sz="2400" dirty="0" smtClean="0"/>
              <a:t>Unix/Linux</a:t>
            </a:r>
          </a:p>
        </p:txBody>
      </p:sp>
    </p:spTree>
    <p:extLst>
      <p:ext uri="{BB962C8B-B14F-4D97-AF65-F5344CB8AC3E}">
        <p14:creationId xmlns:p14="http://schemas.microsoft.com/office/powerpoint/2010/main" val="177256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fll_read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fll_read_ffa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Read data from </a:t>
            </a:r>
            <a:r>
              <a:rPr lang="en-US" dirty="0" smtClean="0"/>
              <a:t>FFA format file 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358334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Moving, copying nodes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80339" y="227787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280339" y="234698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22328" y="227610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2328" y="268545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25873" y="306823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1801333" y="313734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2"/>
          </p:cNvCxnSpPr>
          <p:nvPr/>
        </p:nvCxnSpPr>
        <p:spPr>
          <a:xfrm>
            <a:off x="1801333" y="275457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1333" y="234698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6798" y="196953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75490" y="215419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79035" y="255749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1249" y="292646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728832" y="225373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728832" y="2322847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70821" y="225196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70821" y="2661317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74366" y="304408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>
            <a:off x="5249826" y="3113200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2"/>
          </p:cNvCxnSpPr>
          <p:nvPr/>
        </p:nvCxnSpPr>
        <p:spPr>
          <a:xfrm>
            <a:off x="5249826" y="2730429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49826" y="2322847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5291" y="1945390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23983" y="2130056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27528" y="253335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29742" y="2902321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52622" y="3330798"/>
            <a:ext cx="913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 </a:t>
            </a:r>
            <a:r>
              <a:rPr lang="en-US" sz="2400" b="1" dirty="0" err="1" smtClean="0">
                <a:solidFill>
                  <a:srgbClr val="C00000"/>
                </a:solidFill>
              </a:rPr>
              <a:t>fll_mv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P,N,fpar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will result in node P being moved 				into node N as a new subset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1280339" y="4309731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1280339" y="4378843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22328" y="430795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22328" y="471731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25873" y="510008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44" idx="2"/>
          </p:cNvCxnSpPr>
          <p:nvPr/>
        </p:nvCxnSpPr>
        <p:spPr>
          <a:xfrm>
            <a:off x="1801333" y="5169196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3" idx="2"/>
          </p:cNvCxnSpPr>
          <p:nvPr/>
        </p:nvCxnSpPr>
        <p:spPr>
          <a:xfrm>
            <a:off x="1801333" y="4786425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01333" y="4378843"/>
            <a:ext cx="0" cy="1331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36798" y="4001386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375490" y="418605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79035" y="458935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81249" y="495831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2322328" y="563311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>
            <a:off x="2322328" y="570222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64317" y="563134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64317" y="604069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67862" y="642347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6" idx="2"/>
          </p:cNvCxnSpPr>
          <p:nvPr/>
        </p:nvCxnSpPr>
        <p:spPr>
          <a:xfrm>
            <a:off x="2843322" y="649258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2843322" y="610981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43322" y="570222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78787" y="532477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17479" y="550943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21024" y="591273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423238" y="628170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830572" y="5702965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9467" y="1512581"/>
            <a:ext cx="913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 node is a DIR type of node, SN1, SN2, SN3 are data type of </a:t>
            </a:r>
            <a:r>
              <a:rPr lang="en-US" sz="2400" dirty="0" err="1" smtClean="0"/>
              <a:t>nodses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0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Moving, copying nodes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86541" y="2062717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286541" y="2131829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28530" y="206094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8530" y="247029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32075" y="2853071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1807535" y="2922182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2"/>
          </p:cNvCxnSpPr>
          <p:nvPr/>
        </p:nvCxnSpPr>
        <p:spPr>
          <a:xfrm>
            <a:off x="1807535" y="2539411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7535" y="2131829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1754372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81692" y="193903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85237" y="2342339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7451" y="271130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735034" y="203857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735034" y="210768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77023" y="203680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77023" y="244615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80568" y="282893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>
            <a:off x="5256028" y="289804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2"/>
          </p:cNvCxnSpPr>
          <p:nvPr/>
        </p:nvCxnSpPr>
        <p:spPr>
          <a:xfrm>
            <a:off x="5256028" y="251527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56028" y="210768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91493" y="173023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30185" y="191489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33730" y="231819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35944" y="268716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52622" y="3330798"/>
            <a:ext cx="913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 </a:t>
            </a:r>
            <a:r>
              <a:rPr lang="en-US" sz="2400" b="1" dirty="0" err="1" smtClean="0">
                <a:solidFill>
                  <a:srgbClr val="C00000"/>
                </a:solidFill>
              </a:rPr>
              <a:t>fll_mv</a:t>
            </a:r>
            <a:r>
              <a:rPr lang="en-US" sz="2400" b="1" dirty="0" smtClean="0">
                <a:solidFill>
                  <a:srgbClr val="C00000"/>
                </a:solidFill>
              </a:rPr>
              <a:t>(P,SN2,fpar)</a:t>
            </a:r>
            <a:r>
              <a:rPr lang="en-US" sz="2400" dirty="0" smtClean="0"/>
              <a:t> will result in node SN2 being overwritten				by node P, original node SN2 and its data will be 			removed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1343249" y="4879242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1343249" y="4948354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85238" y="487747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5238" y="528682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81693" y="617250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857153" y="6279863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3" idx="2"/>
          </p:cNvCxnSpPr>
          <p:nvPr/>
        </p:nvCxnSpPr>
        <p:spPr>
          <a:xfrm>
            <a:off x="1864243" y="5355936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64243" y="4948354"/>
            <a:ext cx="0" cy="1331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99708" y="4570897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8400" y="475556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7069" y="6030735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501310" y="5355936"/>
            <a:ext cx="11004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01779" y="5285052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01779" y="569440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05324" y="607717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6" idx="2"/>
          </p:cNvCxnSpPr>
          <p:nvPr/>
        </p:nvCxnSpPr>
        <p:spPr>
          <a:xfrm>
            <a:off x="3080784" y="6146289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3080784" y="5763518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80784" y="5355936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91563" y="5055715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654941" y="5163145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58486" y="5566446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660700" y="5935410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38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consists of nodes </a:t>
            </a:r>
          </a:p>
          <a:p>
            <a:pPr lvl="1"/>
            <a:r>
              <a:rPr lang="en-US" dirty="0" smtClean="0"/>
              <a:t>type of directory “DIR” or “N”</a:t>
            </a:r>
          </a:p>
          <a:p>
            <a:pPr lvl="1"/>
            <a:r>
              <a:rPr lang="en-US" dirty="0" smtClean="0"/>
              <a:t>Type of file (R,D,I,L,S  </a:t>
            </a:r>
            <a:r>
              <a:rPr lang="en-US" dirty="0" err="1" smtClean="0"/>
              <a:t>etc</a:t>
            </a:r>
            <a:r>
              <a:rPr lang="en-US" dirty="0" smtClean="0"/>
              <a:t>….)</a:t>
            </a:r>
          </a:p>
          <a:p>
            <a:pPr lvl="2"/>
            <a:r>
              <a:rPr lang="en-US" dirty="0" smtClean="0"/>
              <a:t>R – real number</a:t>
            </a:r>
          </a:p>
          <a:p>
            <a:pPr lvl="2"/>
            <a:r>
              <a:rPr lang="en-US" dirty="0" smtClean="0"/>
              <a:t>D - double real number</a:t>
            </a:r>
          </a:p>
          <a:p>
            <a:pPr lvl="2"/>
            <a:r>
              <a:rPr lang="en-US" dirty="0" smtClean="0"/>
              <a:t>I – integer</a:t>
            </a:r>
          </a:p>
          <a:p>
            <a:pPr lvl="2"/>
            <a:r>
              <a:rPr lang="en-US" dirty="0" smtClean="0"/>
              <a:t>L – long integer</a:t>
            </a:r>
          </a:p>
          <a:p>
            <a:pPr lvl="2"/>
            <a:r>
              <a:rPr lang="en-US" dirty="0" smtClean="0"/>
              <a:t>S – fixed length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5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>Example </a:t>
            </a:r>
          </a:p>
          <a:p>
            <a:pPr marL="0" indent="0">
              <a:buNone/>
            </a:pPr>
            <a:r>
              <a:rPr lang="en-US" sz="2000" dirty="0" err="1" smtClean="0"/>
              <a:t>Main_List</a:t>
            </a:r>
            <a:r>
              <a:rPr lang="en-US" sz="2000" dirty="0" smtClean="0"/>
              <a:t> DIR 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Subdir DIR 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pressure D 5 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1 2 3 4 5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density D 1 5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3 4 5 6 7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Subdir   DIR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volumes D 5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1.5 2.5 3.5 4.5 5.5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Index   L 5 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3 5 7 9 10 4 5 6 7 8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6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Above list starts with </a:t>
            </a:r>
            <a:r>
              <a:rPr lang="en-US" dirty="0" err="1" smtClean="0"/>
              <a:t>MainDir</a:t>
            </a:r>
            <a:r>
              <a:rPr lang="en-US" dirty="0" smtClean="0"/>
              <a:t> which contains three data sets </a:t>
            </a:r>
          </a:p>
          <a:p>
            <a:pPr lvl="1"/>
            <a:r>
              <a:rPr lang="en-US" dirty="0" smtClean="0"/>
              <a:t>Two subdirectories </a:t>
            </a:r>
          </a:p>
          <a:p>
            <a:pPr lvl="1"/>
            <a:r>
              <a:rPr lang="en-US" dirty="0" smtClean="0"/>
              <a:t>And one data set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first subdirectory contains two data sets </a:t>
            </a:r>
          </a:p>
          <a:p>
            <a:pPr lvl="2"/>
            <a:r>
              <a:rPr lang="en-US" dirty="0" smtClean="0"/>
              <a:t>Pressure, type double, array is 1D and, length is five and contains values 1 2 3 4 5</a:t>
            </a:r>
          </a:p>
          <a:p>
            <a:pPr lvl="2"/>
            <a:r>
              <a:rPr lang="en-US" dirty="0" smtClean="0"/>
              <a:t>Density, type double, 1D array, length 5, contains 3 4 5 6 7</a:t>
            </a:r>
          </a:p>
          <a:p>
            <a:pPr lvl="2"/>
            <a:r>
              <a:rPr lang="en-US" dirty="0" smtClean="0"/>
              <a:t>NOTE: both arrays are 1D and will be stored in 1D array even though the index of the second suggest the array has 5 columns</a:t>
            </a:r>
          </a:p>
          <a:p>
            <a:pPr lvl="1"/>
            <a:r>
              <a:rPr lang="en-US" dirty="0" smtClean="0"/>
              <a:t>The second subdirectory contains one data set </a:t>
            </a:r>
          </a:p>
          <a:p>
            <a:pPr lvl="2"/>
            <a:r>
              <a:rPr lang="en-US" dirty="0" smtClean="0"/>
              <a:t>Volumes, 1D array, type long integer, length 5, contains values  1.5 2.5 3.5 4.5 5.5</a:t>
            </a:r>
          </a:p>
          <a:p>
            <a:pPr lvl="1"/>
            <a:r>
              <a:rPr lang="en-US" dirty="0" smtClean="0"/>
              <a:t>The third data se it a 2D array of long integers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Available functions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- move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fll_cp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- copy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fll_mklist</a:t>
            </a:r>
            <a:r>
              <a:rPr lang="en-US" dirty="0" smtClean="0"/>
              <a:t>   - make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dirty="0" smtClean="0"/>
              <a:t>   - locate node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fll_nnodes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get number of nodes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get data of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fll_rm</a:t>
            </a:r>
            <a:r>
              <a:rPr lang="en-US" dirty="0" smtClean="0"/>
              <a:t>       - remove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fll_cat</a:t>
            </a:r>
            <a:r>
              <a:rPr lang="en-US" dirty="0" smtClean="0"/>
              <a:t>       - print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dirty="0" smtClean="0"/>
              <a:t>    - read list from a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fll_write</a:t>
            </a:r>
            <a:r>
              <a:rPr lang="en-US" dirty="0" smtClean="0"/>
              <a:t>   - write list to a </a:t>
            </a:r>
            <a:r>
              <a:rPr lang="en-US" dirty="0" smtClean="0"/>
              <a:t>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fll_read_ffa</a:t>
            </a:r>
            <a:r>
              <a:rPr lang="en-US" dirty="0" smtClean="0"/>
              <a:t>    </a:t>
            </a:r>
            <a:r>
              <a:rPr lang="en-US" dirty="0"/>
              <a:t>- read list from </a:t>
            </a:r>
            <a:r>
              <a:rPr lang="en-US" dirty="0" smtClean="0"/>
              <a:t>FFA format file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fll_write_ffa</a:t>
            </a:r>
            <a:r>
              <a:rPr lang="en-US" dirty="0" smtClean="0"/>
              <a:t>   </a:t>
            </a:r>
            <a:r>
              <a:rPr lang="en-US" dirty="0"/>
              <a:t>- write list to </a:t>
            </a:r>
            <a:r>
              <a:rPr lang="en-US" dirty="0" smtClean="0"/>
              <a:t>FFA format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fll_deattach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detaches node from list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Each function or subroutine has </a:t>
            </a:r>
            <a:r>
              <a:rPr lang="en-US" dirty="0" err="1" smtClean="0"/>
              <a:t>fpar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fll_cp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fll_cp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pwhat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pwhere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pwhere</a:t>
            </a:r>
            <a:r>
              <a:rPr lang="en-US" dirty="0" smtClean="0"/>
              <a:t> = NULL(), the function duplicates </a:t>
            </a:r>
            <a:r>
              <a:rPr lang="en-US" dirty="0" err="1" smtClean="0"/>
              <a:t>pwhat</a:t>
            </a:r>
            <a:r>
              <a:rPr lang="en-US" dirty="0" smtClean="0"/>
              <a:t> node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value – pointer to a new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fll_mv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fll_mv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pwhat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pwhere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/>
          </a:p>
          <a:p>
            <a:pPr lvl="1"/>
            <a:r>
              <a:rPr lang="en-US" dirty="0" smtClean="0"/>
              <a:t>Return value - logical value, return value can be true or false depending on if the move operation was 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fll_mk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fll_mk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name,type,ndim,nsize,fpar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Makes a new node of list</a:t>
            </a:r>
          </a:p>
          <a:p>
            <a:pPr lvl="1"/>
            <a:r>
              <a:rPr lang="en-US" dirty="0" smtClean="0"/>
              <a:t>Input – name of node, type of node, first and second dimensions</a:t>
            </a:r>
            <a:endParaRPr lang="en-US" dirty="0"/>
          </a:p>
          <a:p>
            <a:pPr lvl="2"/>
            <a:r>
              <a:rPr lang="en-US" dirty="0" smtClean="0"/>
              <a:t>If type of node is DIR, </a:t>
            </a:r>
            <a:r>
              <a:rPr lang="en-US" dirty="0" err="1" smtClean="0"/>
              <a:t>ndim</a:t>
            </a:r>
            <a:r>
              <a:rPr lang="en-US" dirty="0" smtClean="0"/>
              <a:t> and </a:t>
            </a:r>
            <a:r>
              <a:rPr lang="en-US" dirty="0" err="1" smtClean="0"/>
              <a:t>nsize</a:t>
            </a:r>
            <a:r>
              <a:rPr lang="en-US" dirty="0" smtClean="0"/>
              <a:t> are automatically set to 0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- pointer </a:t>
            </a:r>
            <a:r>
              <a:rPr lang="en-US" dirty="0"/>
              <a:t>to newly created node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1120</Words>
  <Application>Microsoft Office PowerPoint</Application>
  <PresentationFormat>Custom</PresentationFormat>
  <Paragraphs>220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fll – Fortran Linked List Library Introduction – v1.1</vt:lpstr>
      <vt:lpstr>Introduction</vt:lpstr>
      <vt:lpstr>Introduction</vt:lpstr>
      <vt:lpstr>Introduction</vt:lpstr>
      <vt:lpstr>Introduction</vt:lpstr>
      <vt:lpstr>Introduction</vt:lpstr>
      <vt:lpstr>Function fll_cp()</vt:lpstr>
      <vt:lpstr>Function fll_mv()</vt:lpstr>
      <vt:lpstr>Function fll_mk()</vt:lpstr>
      <vt:lpstr>Function fll_locate()</vt:lpstr>
      <vt:lpstr>Function fll_nnodes()</vt:lpstr>
      <vt:lpstr>Function fll_getndata()</vt:lpstr>
      <vt:lpstr>Function fll_getndata()</vt:lpstr>
      <vt:lpstr>Subroutine fll_rm()</vt:lpstr>
      <vt:lpstr>Subroutine fll_cat()</vt:lpstr>
      <vt:lpstr>Subroutine fll_cat()</vt:lpstr>
      <vt:lpstr>Subroutine fll_write()</vt:lpstr>
      <vt:lpstr>Subroutine fll_read()</vt:lpstr>
      <vt:lpstr>Subroutine fll_write()</vt:lpstr>
      <vt:lpstr>Subroutine fll_read()</vt:lpstr>
      <vt:lpstr>Moving, copying nodes details</vt:lpstr>
      <vt:lpstr>Moving, copying nodes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– Fortran Linked List Library Introduction</dc:title>
  <dc:creator>Adam Jirasek</dc:creator>
  <cp:lastModifiedBy>Test</cp:lastModifiedBy>
  <cp:revision>105</cp:revision>
  <dcterms:created xsi:type="dcterms:W3CDTF">2016-10-30T15:54:30Z</dcterms:created>
  <dcterms:modified xsi:type="dcterms:W3CDTF">2016-11-03T18:29:02Z</dcterms:modified>
</cp:coreProperties>
</file>