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7" r:id="rId18"/>
    <p:sldId id="272" r:id="rId19"/>
    <p:sldId id="273" r:id="rId20"/>
    <p:sldId id="275" r:id="rId21"/>
    <p:sldId id="276" r:id="rId22"/>
    <p:sldId id="279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F3EE-D71F-4D2E-BE27-0C1865A4236A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fll</a:t>
            </a:r>
            <a:r>
              <a:rPr lang="en-US" b="1" dirty="0" smtClean="0">
                <a:solidFill>
                  <a:srgbClr val="002060"/>
                </a:solidFill>
              </a:rPr>
              <a:t> – Fortran Linked List Library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Introduction – v1.1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Adam Jirasek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fll_mk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fll_mk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name,type,ndim,nsize,fpar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Makes a new node of list</a:t>
            </a:r>
          </a:p>
          <a:p>
            <a:pPr lvl="1"/>
            <a:r>
              <a:rPr lang="en-US" dirty="0" smtClean="0"/>
              <a:t>Input – name of node, type of node, first and second dimensions</a:t>
            </a:r>
            <a:endParaRPr lang="en-US" dirty="0"/>
          </a:p>
          <a:p>
            <a:pPr lvl="2"/>
            <a:r>
              <a:rPr lang="en-US" dirty="0" smtClean="0"/>
              <a:t>If type of node is DIR,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r>
              <a:rPr lang="en-US" dirty="0" smtClean="0"/>
              <a:t> are automatically set to 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- pointer </a:t>
            </a:r>
            <a:r>
              <a:rPr lang="en-US" dirty="0"/>
              <a:t>to newly created node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fll_locate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</a:rPr>
              <a:t>pnode,name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Locates node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 smtClean="0"/>
              <a:t>Dim – dimensions of arrays in the node, can be 0,1,2, if any other number the dimensions is not 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located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fll_nnodes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pnode,name,type,dim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 number of nodes </a:t>
            </a:r>
            <a:r>
              <a:rPr lang="en-US" dirty="0" err="1" smtClean="0"/>
              <a:t>pnode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/>
              <a:t>Dim – dimensions of arrays in the node, can be 0,1,2, if any other number the dimensions is not </a:t>
            </a:r>
            <a:r>
              <a:rPr lang="en-US" dirty="0" smtClean="0"/>
              <a:t>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number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fll_getndata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data in nodes which are not type of DIR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Dim </a:t>
            </a:r>
            <a:r>
              <a:rPr lang="en-US" dirty="0"/>
              <a:t>– dimensions of arrays in the node, can be 0,1,2, if any other number the dimensions is not </a:t>
            </a:r>
            <a:r>
              <a:rPr lang="en-US" dirty="0" smtClean="0"/>
              <a:t>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fll_getndata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are </a:t>
            </a:r>
          </a:p>
          <a:p>
            <a:pPr lvl="1"/>
            <a:r>
              <a:rPr lang="en-US" dirty="0" smtClean="0"/>
              <a:t>Real numbers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fll_getndata_r2</a:t>
            </a:r>
          </a:p>
          <a:p>
            <a:pPr lvl="1"/>
            <a:r>
              <a:rPr lang="en-US" dirty="0" smtClean="0"/>
              <a:t>Double numbers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fll_getndata_d2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fll_getndata_s2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6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fll_rm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Removes data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</a:t>
            </a:r>
            <a:r>
              <a:rPr lang="en-US" dirty="0" smtClean="0"/>
              <a:t>removed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35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fll_cat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pnode,iounit,parent,fpar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Prints data to </a:t>
            </a:r>
            <a:r>
              <a:rPr lang="en-US" dirty="0" err="1" smtClean="0"/>
              <a:t>iounit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204176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fll_deattach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Detaches PNODE from list</a:t>
            </a:r>
          </a:p>
          <a:p>
            <a:pPr lvl="2"/>
            <a:r>
              <a:rPr lang="en-US" dirty="0" smtClean="0"/>
              <a:t>After being detached from list, the node parent and siblings are NULL </a:t>
            </a:r>
          </a:p>
          <a:p>
            <a:pPr lvl="2"/>
            <a:r>
              <a:rPr lang="en-US" dirty="0" smtClean="0"/>
              <a:t>The node is removed from the </a:t>
            </a:r>
            <a:r>
              <a:rPr lang="en-US" dirty="0" smtClean="0"/>
              <a:t>original list</a:t>
            </a:r>
            <a:endParaRPr lang="en-US" dirty="0" smtClean="0"/>
          </a:p>
          <a:p>
            <a:pPr lvl="2"/>
            <a:r>
              <a:rPr lang="en-US" dirty="0" smtClean="0"/>
              <a:t>The function is an opposite to </a:t>
            </a:r>
            <a:r>
              <a:rPr lang="en-US" dirty="0" err="1" smtClean="0"/>
              <a:t>fll_mv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115460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FLL native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72611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FLL native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</a:t>
            </a:r>
            <a:r>
              <a:rPr lang="en-US" dirty="0" smtClean="0"/>
              <a:t>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pointer to </a:t>
            </a:r>
            <a:r>
              <a:rPr lang="en-US" dirty="0" smtClean="0"/>
              <a:t>imported </a:t>
            </a:r>
            <a:r>
              <a:rPr lang="en-US" dirty="0" err="1" smtClean="0"/>
              <a:t>fll</a:t>
            </a:r>
            <a:r>
              <a:rPr lang="en-US" dirty="0" smtClean="0"/>
              <a:t> </a:t>
            </a:r>
            <a:r>
              <a:rPr lang="en-US" dirty="0"/>
              <a:t>list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8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Available at gihub.com/libm3l/</a:t>
            </a:r>
            <a:r>
              <a:rPr lang="en-US" sz="2400" dirty="0" err="1"/>
              <a:t>fll</a:t>
            </a:r>
            <a:endParaRPr lang="en-US" sz="2400" dirty="0"/>
          </a:p>
          <a:p>
            <a:r>
              <a:rPr lang="en-US" sz="2400" dirty="0"/>
              <a:t>LGPL OSS license</a:t>
            </a:r>
          </a:p>
          <a:p>
            <a:endParaRPr lang="en-US" sz="2400" dirty="0"/>
          </a:p>
          <a:p>
            <a:r>
              <a:rPr lang="en-US" sz="2400" dirty="0" smtClean="0"/>
              <a:t>Multi level, doubly linked list</a:t>
            </a:r>
          </a:p>
          <a:p>
            <a:r>
              <a:rPr lang="en-US" sz="2400" dirty="0" smtClean="0"/>
              <a:t>Fortran language</a:t>
            </a:r>
          </a:p>
          <a:p>
            <a:r>
              <a:rPr lang="en-US" sz="2400" dirty="0" smtClean="0"/>
              <a:t>Most of functions similar names to </a:t>
            </a:r>
            <a:r>
              <a:rPr lang="en-US" sz="2400" dirty="0" smtClean="0"/>
              <a:t>Unix/Linux</a:t>
            </a:r>
          </a:p>
          <a:p>
            <a:endParaRPr lang="en-US" sz="2400" dirty="0"/>
          </a:p>
          <a:p>
            <a:r>
              <a:rPr lang="en-US" sz="2400" dirty="0" smtClean="0"/>
              <a:t>MPI functionality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256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FFA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</a:t>
            </a:r>
            <a:r>
              <a:rPr lang="en-US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06198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fll_read_ffa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FFA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</a:t>
            </a:r>
            <a:r>
              <a:rPr lang="en-US" dirty="0" smtClean="0"/>
              <a:t>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smtClean="0"/>
              <a:t>pointer to imported </a:t>
            </a:r>
            <a:r>
              <a:rPr lang="en-US" dirty="0" err="1" smtClean="0"/>
              <a:t>fll</a:t>
            </a:r>
            <a:r>
              <a:rPr lang="en-US" dirty="0" smtClean="0"/>
              <a:t> list 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34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0339" y="22778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0339" y="23469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2328" y="22761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2328" y="26854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25873" y="30682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1333" y="31373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1333" y="27545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1333" y="23469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6798" y="19695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75490" y="21541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35" y="25574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1249" y="29264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28832" y="225373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28832" y="2322847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0821" y="225196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0821" y="26613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74366" y="304408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49826" y="3113200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49826" y="2730429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49826" y="2322847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5291" y="1945390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23983" y="213005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27528" y="253335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29742" y="2902321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P,N,fpar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will result in node </a:t>
            </a:r>
            <a:r>
              <a:rPr lang="en-US" sz="2400" b="1" dirty="0" smtClean="0"/>
              <a:t>P</a:t>
            </a:r>
            <a:r>
              <a:rPr lang="en-US" sz="2400" dirty="0" smtClean="0"/>
              <a:t> being moved 				into node </a:t>
            </a:r>
            <a:r>
              <a:rPr lang="en-US" sz="2400" b="1" dirty="0" smtClean="0"/>
              <a:t>N</a:t>
            </a:r>
            <a:r>
              <a:rPr lang="en-US" sz="2400" dirty="0" smtClean="0"/>
              <a:t> as a new subset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280339" y="430973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280339" y="4378843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22328" y="430795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22328" y="471731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25873" y="510008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4" idx="2"/>
          </p:cNvCxnSpPr>
          <p:nvPr/>
        </p:nvCxnSpPr>
        <p:spPr>
          <a:xfrm>
            <a:off x="1801333" y="5169196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01333" y="4786425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1333" y="4378843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36798" y="4001386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75490" y="418605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79035" y="458935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81249" y="495831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322328" y="563311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2322328" y="570222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64317" y="563134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64317" y="604069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67862" y="6423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2843322" y="649258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2843322" y="610981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43322" y="570222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78787" y="532477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17479" y="550943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21024" y="59127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423238" y="628170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830572" y="5702965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9467" y="1512581"/>
            <a:ext cx="91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</a:t>
            </a:r>
            <a:r>
              <a:rPr lang="en-US" sz="2400" dirty="0" smtClean="0"/>
              <a:t> node is a DIR type of node, </a:t>
            </a:r>
            <a:r>
              <a:rPr lang="en-US" sz="2400" b="1" dirty="0" smtClean="0"/>
              <a:t>SN1, SN2, SN3 </a:t>
            </a:r>
            <a:r>
              <a:rPr lang="en-US" sz="2400" dirty="0" smtClean="0"/>
              <a:t>are data type of </a:t>
            </a:r>
            <a:r>
              <a:rPr lang="en-US" sz="2400" dirty="0" smtClean="0"/>
              <a:t>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0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6541" y="20627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6541" y="2131829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8530" y="206094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8530" y="247029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32075" y="285307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7535" y="2922182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7535" y="2539411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7535" y="2131829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754372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81692" y="19390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85237" y="2342339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7451" y="271130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35034" y="20385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35034" y="21076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7023" y="20368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7023" y="24461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80568" y="28289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56028" y="28980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56028" y="25152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6028" y="21076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91493" y="17302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30185" y="19148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33730" y="23181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35944" y="26871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(P,SN2,fpar)</a:t>
            </a:r>
            <a:r>
              <a:rPr lang="en-US" sz="2400" dirty="0" smtClean="0"/>
              <a:t> will result in node </a:t>
            </a:r>
            <a:r>
              <a:rPr lang="en-US" sz="2400" b="1" dirty="0" smtClean="0"/>
              <a:t>SN2</a:t>
            </a:r>
            <a:r>
              <a:rPr lang="en-US" sz="2400" dirty="0" smtClean="0"/>
              <a:t> being overwritten				by node </a:t>
            </a:r>
            <a:r>
              <a:rPr lang="en-US" sz="2400" b="1" dirty="0" smtClean="0"/>
              <a:t>P</a:t>
            </a:r>
            <a:r>
              <a:rPr lang="en-US" sz="2400" dirty="0" smtClean="0"/>
              <a:t>, original node </a:t>
            </a:r>
            <a:r>
              <a:rPr lang="en-US" sz="2400" b="1" dirty="0" smtClean="0"/>
              <a:t>SN2</a:t>
            </a:r>
            <a:r>
              <a:rPr lang="en-US" sz="2400" dirty="0" smtClean="0"/>
              <a:t> and its data will be 			removed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343249" y="487924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343249" y="4948354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85238" y="4877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5238" y="528682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81693" y="617250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857153" y="6279863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64243" y="5355936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64243" y="4948354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99708" y="4570897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8400" y="475556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7069" y="603073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01310" y="5355936"/>
            <a:ext cx="11004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01779" y="528505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01779" y="569440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05324" y="607717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3080784" y="6146289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3080784" y="5763518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80784" y="5355936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91563" y="5055715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54941" y="516314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58486" y="556644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60700" y="5935410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38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fll_mpi_cp_all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Copies (broadcasts)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all other partitions in communicator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  <a:endParaRPr lang="en-US" dirty="0" smtClean="0"/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pointer </a:t>
            </a:r>
            <a:r>
              <a:rPr lang="en-US" dirty="0" smtClean="0"/>
              <a:t>to </a:t>
            </a:r>
            <a:r>
              <a:rPr lang="en-US" dirty="0" err="1" smtClean="0"/>
              <a:t>pnode</a:t>
            </a:r>
            <a:r>
              <a:rPr lang="en-US" dirty="0" smtClean="0"/>
              <a:t>  </a:t>
            </a:r>
            <a:r>
              <a:rPr lang="en-US" dirty="0" err="1" smtClean="0"/>
              <a:t>fll</a:t>
            </a:r>
            <a:r>
              <a:rPr lang="en-US" dirty="0" smtClean="0"/>
              <a:t> list on </a:t>
            </a:r>
            <a:r>
              <a:rPr lang="en-US" dirty="0" err="1"/>
              <a:t>sendpart</a:t>
            </a:r>
            <a:r>
              <a:rPr lang="en-US" dirty="0"/>
              <a:t> </a:t>
            </a:r>
            <a:r>
              <a:rPr lang="en-US" dirty="0" smtClean="0"/>
              <a:t>process and </a:t>
            </a:r>
            <a:r>
              <a:rPr lang="en-US" dirty="0"/>
              <a:t>pointer to new copy on </a:t>
            </a:r>
            <a:r>
              <a:rPr lang="en-US" dirty="0" smtClean="0"/>
              <a:t>all other processes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36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fll_mpi_cp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  <a:endParaRPr lang="en-US" dirty="0" smtClean="0"/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</a:t>
            </a:r>
            <a:r>
              <a:rPr lang="en-US" dirty="0"/>
              <a:t>– rank of sending </a:t>
            </a:r>
            <a:r>
              <a:rPr lang="en-US" dirty="0" smtClean="0"/>
              <a:t>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Returns pointer to </a:t>
            </a:r>
            <a:r>
              <a:rPr lang="en-US" dirty="0" err="1" smtClean="0"/>
              <a:t>pnode</a:t>
            </a:r>
            <a:r>
              <a:rPr lang="en-US" dirty="0" smtClean="0"/>
              <a:t>  </a:t>
            </a:r>
            <a:r>
              <a:rPr lang="en-US" dirty="0" err="1" smtClean="0"/>
              <a:t>fll</a:t>
            </a:r>
            <a:r>
              <a:rPr lang="en-US" dirty="0" smtClean="0"/>
              <a:t> list on </a:t>
            </a:r>
            <a:r>
              <a:rPr lang="en-US" dirty="0" err="1" smtClean="0"/>
              <a:t>sendpart</a:t>
            </a:r>
            <a:r>
              <a:rPr lang="en-US" dirty="0" smtClean="0"/>
              <a:t> process and pointer to new copy on </a:t>
            </a:r>
            <a:r>
              <a:rPr lang="en-US" dirty="0" err="1" smtClean="0"/>
              <a:t>recpart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6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fll_mpi_mv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  <a:endParaRPr lang="en-US" dirty="0" smtClean="0"/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</a:t>
            </a:r>
            <a:r>
              <a:rPr lang="en-US" dirty="0"/>
              <a:t>– rank of sending </a:t>
            </a:r>
            <a:r>
              <a:rPr lang="en-US" dirty="0" smtClean="0"/>
              <a:t>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smtClean="0"/>
              <a:t>NULL on </a:t>
            </a:r>
            <a:r>
              <a:rPr lang="en-US" dirty="0" err="1" smtClean="0"/>
              <a:t>sendpart</a:t>
            </a:r>
            <a:r>
              <a:rPr lang="en-US" dirty="0" smtClean="0"/>
              <a:t> process and </a:t>
            </a:r>
            <a:r>
              <a:rPr lang="en-US" dirty="0"/>
              <a:t>pointer to new copy on </a:t>
            </a:r>
            <a:r>
              <a:rPr lang="en-US" dirty="0" err="1" smtClean="0"/>
              <a:t>recpart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consists of nodes </a:t>
            </a:r>
          </a:p>
          <a:p>
            <a:pPr lvl="1"/>
            <a:r>
              <a:rPr lang="en-US" dirty="0" smtClean="0"/>
              <a:t>type of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“DIR” or “N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Contains other nodes type of directory or file</a:t>
            </a:r>
            <a:endParaRPr lang="en-US" dirty="0" smtClean="0"/>
          </a:p>
          <a:p>
            <a:pPr lvl="1"/>
            <a:r>
              <a:rPr lang="en-US" dirty="0" smtClean="0"/>
              <a:t>Type of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(R,D,I,L,S  </a:t>
            </a:r>
            <a:r>
              <a:rPr lang="en-US" dirty="0" err="1" smtClean="0"/>
              <a:t>etc</a:t>
            </a:r>
            <a:r>
              <a:rPr lang="en-US" dirty="0" smtClean="0"/>
              <a:t>….)</a:t>
            </a:r>
          </a:p>
          <a:p>
            <a:pPr lvl="2"/>
            <a:r>
              <a:rPr lang="en-US" dirty="0" smtClean="0"/>
              <a:t>R – real number</a:t>
            </a:r>
          </a:p>
          <a:p>
            <a:pPr lvl="2"/>
            <a:r>
              <a:rPr lang="en-US" dirty="0" smtClean="0"/>
              <a:t>D - double real number</a:t>
            </a:r>
          </a:p>
          <a:p>
            <a:pPr lvl="2"/>
            <a:r>
              <a:rPr lang="en-US" dirty="0" smtClean="0"/>
              <a:t>I – integer</a:t>
            </a:r>
          </a:p>
          <a:p>
            <a:pPr lvl="2"/>
            <a:r>
              <a:rPr lang="en-US" dirty="0" smtClean="0"/>
              <a:t>L – long integer</a:t>
            </a:r>
          </a:p>
          <a:p>
            <a:pPr lvl="2"/>
            <a:r>
              <a:rPr lang="en-US" dirty="0" smtClean="0"/>
              <a:t>S – fixed length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Example </a:t>
            </a:r>
          </a:p>
          <a:p>
            <a:pPr marL="0" indent="0">
              <a:buNone/>
            </a:pPr>
            <a:r>
              <a:rPr lang="en-US" sz="1500" b="1" dirty="0" err="1" smtClean="0"/>
              <a:t>Main_List</a:t>
            </a:r>
            <a:r>
              <a:rPr lang="en-US" sz="1500" dirty="0" smtClean="0"/>
              <a:t> DIR 3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Subdir </a:t>
            </a:r>
            <a:r>
              <a:rPr lang="en-US" sz="1500" dirty="0" smtClean="0"/>
              <a:t>DIR 2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    pressure </a:t>
            </a:r>
            <a:r>
              <a:rPr lang="en-US" sz="1500" dirty="0" smtClean="0"/>
              <a:t>D 5 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1 2 3 4 5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</a:t>
            </a:r>
            <a:r>
              <a:rPr lang="en-US" sz="1500" b="1" dirty="0" smtClean="0"/>
              <a:t>density</a:t>
            </a:r>
            <a:r>
              <a:rPr lang="en-US" sz="1500" dirty="0" smtClean="0"/>
              <a:t> D 1 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3 4 5 6 7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dirty="0" smtClean="0"/>
              <a:t>Subdir</a:t>
            </a:r>
            <a:r>
              <a:rPr lang="en-US" sz="1500" dirty="0" smtClean="0"/>
              <a:t>   DIR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</a:t>
            </a:r>
            <a:r>
              <a:rPr lang="en-US" sz="1500" b="1" dirty="0" smtClean="0"/>
              <a:t>volumes</a:t>
            </a:r>
            <a:r>
              <a:rPr lang="en-US" sz="1500" dirty="0" smtClean="0"/>
              <a:t> D 5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1.5 2.5 3.5 4.5 5.5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dirty="0" smtClean="0"/>
              <a:t>Index</a:t>
            </a:r>
            <a:r>
              <a:rPr lang="en-US" sz="1500" dirty="0" smtClean="0"/>
              <a:t>   L 5 2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3 5 7 9 10 4 5 6 7 8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516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Above list starts with </a:t>
            </a:r>
            <a:r>
              <a:rPr lang="en-US" dirty="0" err="1" smtClean="0"/>
              <a:t>MainDir</a:t>
            </a:r>
            <a:r>
              <a:rPr lang="en-US" dirty="0" smtClean="0"/>
              <a:t> which contains three data sets </a:t>
            </a:r>
          </a:p>
          <a:p>
            <a:pPr lvl="1"/>
            <a:r>
              <a:rPr lang="en-US" dirty="0" smtClean="0"/>
              <a:t>Two subdirectories </a:t>
            </a:r>
          </a:p>
          <a:p>
            <a:pPr lvl="1"/>
            <a:r>
              <a:rPr lang="en-US" dirty="0" smtClean="0"/>
              <a:t>And one data set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first subdirectory contains two data sets </a:t>
            </a:r>
          </a:p>
          <a:p>
            <a:pPr lvl="2"/>
            <a:r>
              <a:rPr lang="en-US" b="1" dirty="0" smtClean="0"/>
              <a:t>Pressure</a:t>
            </a:r>
            <a:r>
              <a:rPr lang="en-US" dirty="0" smtClean="0"/>
              <a:t>, type double, array is 1D and, length is five and contains values 1 2 3 4 5</a:t>
            </a:r>
          </a:p>
          <a:p>
            <a:pPr lvl="2"/>
            <a:r>
              <a:rPr lang="en-US" b="1" dirty="0" smtClean="0"/>
              <a:t>Density</a:t>
            </a:r>
            <a:r>
              <a:rPr lang="en-US" dirty="0" smtClean="0"/>
              <a:t>, type double, 1D array, length 5, contains 3 4 5 6 7</a:t>
            </a:r>
          </a:p>
          <a:p>
            <a:pPr lvl="2"/>
            <a:r>
              <a:rPr lang="en-US" dirty="0" smtClean="0"/>
              <a:t>NOTE: both arrays are 1D and will be stored in 1D array even though the index of the second suggest the array has 5 columns</a:t>
            </a:r>
          </a:p>
          <a:p>
            <a:pPr lvl="1"/>
            <a:r>
              <a:rPr lang="en-US" dirty="0" smtClean="0"/>
              <a:t>The second subdirectory contains one data set </a:t>
            </a:r>
          </a:p>
          <a:p>
            <a:pPr lvl="2"/>
            <a:r>
              <a:rPr lang="en-US" b="1" dirty="0" smtClean="0"/>
              <a:t>Volumes</a:t>
            </a:r>
            <a:r>
              <a:rPr lang="en-US" dirty="0" smtClean="0"/>
              <a:t>, 1D array, type long integer, length 5, contains values  1.5 2.5 3.5 4.5 5.5</a:t>
            </a:r>
          </a:p>
          <a:p>
            <a:pPr lvl="1"/>
            <a:r>
              <a:rPr lang="en-US" dirty="0" smtClean="0"/>
              <a:t>The third data se it a 2D array of long integers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- 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- copy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fll_mklist</a:t>
            </a:r>
            <a:r>
              <a:rPr lang="en-US" dirty="0" smtClean="0"/>
              <a:t>   - make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dirty="0" smtClean="0"/>
              <a:t>   - locate node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number of nodes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data of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fll_rm</a:t>
            </a:r>
            <a:r>
              <a:rPr lang="en-US" dirty="0" smtClean="0"/>
              <a:t>       - remove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dirty="0" smtClean="0"/>
              <a:t>       - print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dirty="0" smtClean="0"/>
              <a:t>    - read list from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dirty="0" smtClean="0"/>
              <a:t>   - write list to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dirty="0" smtClean="0"/>
              <a:t>    </a:t>
            </a:r>
            <a:r>
              <a:rPr lang="en-US" dirty="0"/>
              <a:t>- read list from </a:t>
            </a:r>
            <a:r>
              <a:rPr lang="en-US" dirty="0" smtClean="0"/>
              <a:t>FFA format file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dirty="0" smtClean="0"/>
              <a:t>   </a:t>
            </a:r>
            <a:r>
              <a:rPr lang="en-US" dirty="0"/>
              <a:t>- write list to </a:t>
            </a:r>
            <a:r>
              <a:rPr lang="en-US" dirty="0" smtClean="0"/>
              <a:t>FFA format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detaches node from list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Each function or subroutine has </a:t>
            </a:r>
            <a:r>
              <a:rPr lang="en-US" dirty="0" err="1" smtClean="0"/>
              <a:t>fpar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</a:t>
            </a:r>
            <a:r>
              <a:rPr lang="en-US" dirty="0" smtClean="0"/>
              <a:t>MPI functions</a:t>
            </a:r>
            <a:endParaRPr lang="en-US" dirty="0" smtClean="0"/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fll_mpi_cp_all</a:t>
            </a:r>
            <a:r>
              <a:rPr lang="en-US" sz="1700" b="1" dirty="0" smtClean="0">
                <a:solidFill>
                  <a:srgbClr val="C00000"/>
                </a:solidFill>
              </a:rPr>
              <a:t> </a:t>
            </a:r>
            <a:r>
              <a:rPr lang="en-US" sz="1700" dirty="0" smtClean="0"/>
              <a:t>    </a:t>
            </a:r>
            <a:r>
              <a:rPr lang="en-US" sz="1700" dirty="0" smtClean="0"/>
              <a:t>- </a:t>
            </a:r>
            <a:r>
              <a:rPr lang="en-US" sz="1700" dirty="0" smtClean="0"/>
              <a:t>copies </a:t>
            </a:r>
            <a:r>
              <a:rPr lang="en-US" sz="1700" dirty="0" err="1" smtClean="0"/>
              <a:t>fll</a:t>
            </a:r>
            <a:r>
              <a:rPr lang="en-US" sz="1700" dirty="0" smtClean="0"/>
              <a:t> list from one process to all processes</a:t>
            </a:r>
            <a:endParaRPr lang="en-US" sz="1700" dirty="0" smtClean="0"/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fll_mpi_cp</a:t>
            </a:r>
            <a:r>
              <a:rPr lang="en-US" sz="1700" dirty="0" smtClean="0"/>
              <a:t>   </a:t>
            </a:r>
            <a:r>
              <a:rPr lang="en-US" sz="1700" dirty="0" smtClean="0"/>
              <a:t>- </a:t>
            </a:r>
            <a:r>
              <a:rPr lang="en-US" sz="1700" dirty="0" smtClean="0"/>
              <a:t>copies </a:t>
            </a:r>
            <a:r>
              <a:rPr lang="en-US" sz="1700" dirty="0" err="1" smtClean="0"/>
              <a:t>fll</a:t>
            </a:r>
            <a:r>
              <a:rPr lang="en-US" sz="1700" dirty="0" smtClean="0"/>
              <a:t> list from one process to another</a:t>
            </a:r>
            <a:endParaRPr lang="en-US" sz="1700" dirty="0" smtClean="0"/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fll_mpi_mv</a:t>
            </a:r>
            <a:r>
              <a:rPr lang="en-US" sz="1700" dirty="0" smtClean="0"/>
              <a:t>   </a:t>
            </a:r>
            <a:r>
              <a:rPr lang="en-US" sz="1700" dirty="0" smtClean="0"/>
              <a:t>- </a:t>
            </a:r>
            <a:r>
              <a:rPr lang="en-US" sz="1700" dirty="0" smtClean="0"/>
              <a:t>moves </a:t>
            </a:r>
            <a:r>
              <a:rPr lang="en-US" sz="1700" dirty="0" err="1" smtClean="0"/>
              <a:t>fll</a:t>
            </a:r>
            <a:r>
              <a:rPr lang="en-US" sz="1700" dirty="0" smtClean="0"/>
              <a:t> </a:t>
            </a:r>
            <a:r>
              <a:rPr lang="en-US" sz="1700" dirty="0"/>
              <a:t>list from one process to </a:t>
            </a:r>
            <a:r>
              <a:rPr lang="en-US" sz="1700" dirty="0" smtClean="0"/>
              <a:t>another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1173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fll_cp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pwhere</a:t>
            </a:r>
            <a:r>
              <a:rPr lang="en-US" dirty="0" smtClean="0"/>
              <a:t> = NULL(), the function duplicates </a:t>
            </a:r>
            <a:r>
              <a:rPr lang="en-US" dirty="0" err="1" smtClean="0"/>
              <a:t>pwhat</a:t>
            </a:r>
            <a:r>
              <a:rPr lang="en-US" dirty="0" smtClean="0"/>
              <a:t> node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value – pointer to a new </a:t>
            </a:r>
            <a:r>
              <a:rPr lang="en-US" dirty="0" smtClean="0"/>
              <a:t>copy, if failed, returns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fll_mv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/>
          </a:p>
          <a:p>
            <a:pPr lvl="1"/>
            <a:r>
              <a:rPr lang="en-US" dirty="0" smtClean="0"/>
              <a:t>Return value - logical value, return value can be true or false depending on if the move operation was </a:t>
            </a:r>
            <a:r>
              <a:rPr lang="en-US" dirty="0" smtClean="0"/>
              <a:t>successful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TRUE if function was successful or FALSE if function failed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1362</Words>
  <Application>Microsoft Office PowerPoint</Application>
  <PresentationFormat>Custom</PresentationFormat>
  <Paragraphs>264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fll – Fortran Linked List Library Introduction – v1.1</vt:lpstr>
      <vt:lpstr>Introduction</vt:lpstr>
      <vt:lpstr>Introduction</vt:lpstr>
      <vt:lpstr>Introduction</vt:lpstr>
      <vt:lpstr>Introduction</vt:lpstr>
      <vt:lpstr>Introduction</vt:lpstr>
      <vt:lpstr>Introduction</vt:lpstr>
      <vt:lpstr>Function fll_cp()</vt:lpstr>
      <vt:lpstr>Function fll_mv()</vt:lpstr>
      <vt:lpstr>Function fll_mk()</vt:lpstr>
      <vt:lpstr>Function fll_locate()</vt:lpstr>
      <vt:lpstr>Function fll_nnodes()</vt:lpstr>
      <vt:lpstr>Function fll_getndata()</vt:lpstr>
      <vt:lpstr>Function fll_getndata()</vt:lpstr>
      <vt:lpstr>Subroutine fll_rm()</vt:lpstr>
      <vt:lpstr>Subroutine fll_cat()</vt:lpstr>
      <vt:lpstr>Function fll_deattach()</vt:lpstr>
      <vt:lpstr>Subroutine fll_write()</vt:lpstr>
      <vt:lpstr>Function fll_read()</vt:lpstr>
      <vt:lpstr>Subroutine fll_write()</vt:lpstr>
      <vt:lpstr>Function fll_read_ffa()</vt:lpstr>
      <vt:lpstr>Moving, copying nodes details</vt:lpstr>
      <vt:lpstr>Moving, copying nodes details</vt:lpstr>
      <vt:lpstr>Subroutine fll_mpi_cp_all()</vt:lpstr>
      <vt:lpstr>Subroutine fll_mpi_cp ()</vt:lpstr>
      <vt:lpstr>Subroutine fll_mpi_mv 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– Fortran Linked List Library Introduction</dc:title>
  <dc:creator>Adam Jirasek</dc:creator>
  <cp:lastModifiedBy>Test</cp:lastModifiedBy>
  <cp:revision>151</cp:revision>
  <dcterms:created xsi:type="dcterms:W3CDTF">2016-10-30T15:54:30Z</dcterms:created>
  <dcterms:modified xsi:type="dcterms:W3CDTF">2016-11-11T15:21:10Z</dcterms:modified>
</cp:coreProperties>
</file>