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07E4C6-9E62-4793-ADF6-83BC5AA54B30}">
  <a:tblStyle styleId="{8A07E4C6-9E62-4793-ADF6-83BC5AA54B3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CenturyGothic-bold.fntdata"/><Relationship Id="rId10" Type="http://schemas.openxmlformats.org/officeDocument/2006/relationships/slide" Target="slides/slide4.xml"/><Relationship Id="rId21" Type="http://schemas.openxmlformats.org/officeDocument/2006/relationships/font" Target="fonts/CenturyGothic-regular.fntdata"/><Relationship Id="rId13" Type="http://schemas.openxmlformats.org/officeDocument/2006/relationships/slide" Target="slides/slide7.xml"/><Relationship Id="rId24" Type="http://schemas.openxmlformats.org/officeDocument/2006/relationships/font" Target="fonts/CenturyGothic-boldItalic.fntdata"/><Relationship Id="rId12" Type="http://schemas.openxmlformats.org/officeDocument/2006/relationships/slide" Target="slides/slide6.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[Insert your name here]</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[Complete this template by replacing the bracketed text with the relevant information.]</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2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[Explain the DevSecOps pipeline.]</a:t>
            </a:r>
            <a:endParaRPr sz="1600"/>
          </a:p>
          <a:p>
            <a:pPr indent="-228600" lvl="1" marL="685800" rtl="0" algn="l">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descr="Green Pace logo" id="218" name="Google Shape;218;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[Identify gaps in the security policy.]</a:t>
            </a:r>
            <a:endParaRPr sz="1400"/>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descr="Green Pace logo" id="239" name="Google Shape;239;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 Screenshot of defense-in-depth best practice of layered security.  This illustration provides a visual representation of the defense-in-depth best practice of layered security. 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{8A07E4C6-9E62-4793-ADF6-83BC5AA54B30}</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[Insert text here.]</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4580900" y="296100"/>
            <a:ext cx="6392700" cy="6561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 Graphical representation of the automation process used in the enforcement and compliance of the Security Policy Standards. 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3" name="Google Shape;203;p27"/>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4" name="Google Shape;204;p27"/>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